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09135" y="1576572"/>
            <a:ext cx="6815666" cy="4858094"/>
          </a:xfrm>
          <a:prstGeom prst="rect">
            <a:avLst/>
          </a:prstGeom>
          <a:blipFill>
            <a:blip r:embed="rId2"/>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1" name="Oval 40"/>
          <p:cNvSpPr/>
          <p:nvPr/>
        </p:nvSpPr>
        <p:spPr>
          <a:xfrm>
            <a:off x="7437093" y="1731640"/>
            <a:ext cx="937712" cy="943598"/>
          </a:xfrm>
          <a:prstGeom prst="ellipse">
            <a:avLst/>
          </a:prstGeom>
          <a:solidFill>
            <a:srgbClr val="00B0F0"/>
          </a:solidFill>
          <a:ln>
            <a:noFill/>
          </a:ln>
          <a:effectLst>
            <a:outerShdw blurRad="50800" dist="38100" dir="10800000" algn="r"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44" name="Oval 43"/>
          <p:cNvSpPr/>
          <p:nvPr/>
        </p:nvSpPr>
        <p:spPr>
          <a:xfrm>
            <a:off x="7437093" y="2922812"/>
            <a:ext cx="937712" cy="943598"/>
          </a:xfrm>
          <a:prstGeom prst="ellipse">
            <a:avLst/>
          </a:prstGeom>
          <a:solidFill>
            <a:srgbClr val="ED7D31"/>
          </a:solidFill>
          <a:ln>
            <a:noFill/>
          </a:ln>
          <a:effectLst>
            <a:outerShdw blurRad="50800" dist="38100" dir="10800000" algn="r"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47" name="Oval 46"/>
          <p:cNvSpPr/>
          <p:nvPr/>
        </p:nvSpPr>
        <p:spPr>
          <a:xfrm>
            <a:off x="7437093" y="4117000"/>
            <a:ext cx="937712" cy="943598"/>
          </a:xfrm>
          <a:prstGeom prst="ellipse">
            <a:avLst/>
          </a:prstGeom>
          <a:solidFill>
            <a:srgbClr val="A5A5A5"/>
          </a:solidFill>
          <a:ln>
            <a:noFill/>
          </a:ln>
          <a:effectLst>
            <a:outerShdw blurRad="50800" dist="38100" dir="10800000" algn="r"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50" name="Oval 49"/>
          <p:cNvSpPr/>
          <p:nvPr/>
        </p:nvSpPr>
        <p:spPr>
          <a:xfrm>
            <a:off x="7437093" y="5295165"/>
            <a:ext cx="937712" cy="943598"/>
          </a:xfrm>
          <a:prstGeom prst="ellipse">
            <a:avLst/>
          </a:prstGeom>
          <a:solidFill>
            <a:srgbClr val="FFC000"/>
          </a:solidFill>
          <a:ln>
            <a:noFill/>
          </a:ln>
          <a:effectLst>
            <a:outerShdw blurRad="50800" dist="38100" dir="10800000" algn="r"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53" name="Freeform 9"/>
          <p:cNvSpPr>
            <a:spLocks noEditPoints="1"/>
          </p:cNvSpPr>
          <p:nvPr/>
        </p:nvSpPr>
        <p:spPr bwMode="auto">
          <a:xfrm>
            <a:off x="7637730" y="4401192"/>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4" name="Freeform 129"/>
          <p:cNvSpPr>
            <a:spLocks noEditPoints="1"/>
          </p:cNvSpPr>
          <p:nvPr/>
        </p:nvSpPr>
        <p:spPr bwMode="auto">
          <a:xfrm>
            <a:off x="7672907" y="1970397"/>
            <a:ext cx="466085" cy="466085"/>
          </a:xfrm>
          <a:custGeom>
            <a:avLst/>
            <a:gdLst>
              <a:gd name="T0" fmla="*/ 92 w 125"/>
              <a:gd name="T1" fmla="*/ 68 h 125"/>
              <a:gd name="T2" fmla="*/ 105 w 125"/>
              <a:gd name="T3" fmla="*/ 109 h 125"/>
              <a:gd name="T4" fmla="*/ 125 w 125"/>
              <a:gd name="T5" fmla="*/ 68 h 125"/>
              <a:gd name="T6" fmla="*/ 92 w 125"/>
              <a:gd name="T7" fmla="*/ 68 h 125"/>
              <a:gd name="T8" fmla="*/ 68 w 125"/>
              <a:gd name="T9" fmla="*/ 125 h 125"/>
              <a:gd name="T10" fmla="*/ 97 w 125"/>
              <a:gd name="T11" fmla="*/ 115 h 125"/>
              <a:gd name="T12" fmla="*/ 82 w 125"/>
              <a:gd name="T13" fmla="*/ 68 h 125"/>
              <a:gd name="T14" fmla="*/ 68 w 125"/>
              <a:gd name="T15" fmla="*/ 68 h 125"/>
              <a:gd name="T16" fmla="*/ 68 w 125"/>
              <a:gd name="T17" fmla="*/ 125 h 125"/>
              <a:gd name="T18" fmla="*/ 20 w 125"/>
              <a:gd name="T19" fmla="*/ 16 h 125"/>
              <a:gd name="T20" fmla="*/ 0 w 125"/>
              <a:gd name="T21" fmla="*/ 57 h 125"/>
              <a:gd name="T22" fmla="*/ 32 w 125"/>
              <a:gd name="T23" fmla="*/ 57 h 125"/>
              <a:gd name="T24" fmla="*/ 20 w 125"/>
              <a:gd name="T25" fmla="*/ 16 h 125"/>
              <a:gd name="T26" fmla="*/ 20 w 125"/>
              <a:gd name="T27" fmla="*/ 108 h 125"/>
              <a:gd name="T28" fmla="*/ 32 w 125"/>
              <a:gd name="T29" fmla="*/ 68 h 125"/>
              <a:gd name="T30" fmla="*/ 0 w 125"/>
              <a:gd name="T31" fmla="*/ 68 h 125"/>
              <a:gd name="T32" fmla="*/ 20 w 125"/>
              <a:gd name="T33" fmla="*/ 108 h 125"/>
              <a:gd name="T34" fmla="*/ 42 w 125"/>
              <a:gd name="T35" fmla="*/ 57 h 125"/>
              <a:gd name="T36" fmla="*/ 57 w 125"/>
              <a:gd name="T37" fmla="*/ 57 h 125"/>
              <a:gd name="T38" fmla="*/ 57 w 125"/>
              <a:gd name="T39" fmla="*/ 0 h 125"/>
              <a:gd name="T40" fmla="*/ 28 w 125"/>
              <a:gd name="T41" fmla="*/ 10 h 125"/>
              <a:gd name="T42" fmla="*/ 42 w 125"/>
              <a:gd name="T43" fmla="*/ 57 h 125"/>
              <a:gd name="T44" fmla="*/ 57 w 125"/>
              <a:gd name="T45" fmla="*/ 125 h 125"/>
              <a:gd name="T46" fmla="*/ 57 w 125"/>
              <a:gd name="T47" fmla="*/ 68 h 125"/>
              <a:gd name="T48" fmla="*/ 42 w 125"/>
              <a:gd name="T49" fmla="*/ 68 h 125"/>
              <a:gd name="T50" fmla="*/ 28 w 125"/>
              <a:gd name="T51" fmla="*/ 115 h 125"/>
              <a:gd name="T52" fmla="*/ 57 w 125"/>
              <a:gd name="T53" fmla="*/ 125 h 125"/>
              <a:gd name="T54" fmla="*/ 68 w 125"/>
              <a:gd name="T55" fmla="*/ 0 h 125"/>
              <a:gd name="T56" fmla="*/ 68 w 125"/>
              <a:gd name="T57" fmla="*/ 57 h 125"/>
              <a:gd name="T58" fmla="*/ 82 w 125"/>
              <a:gd name="T59" fmla="*/ 57 h 125"/>
              <a:gd name="T60" fmla="*/ 97 w 125"/>
              <a:gd name="T61" fmla="*/ 10 h 125"/>
              <a:gd name="T62" fmla="*/ 68 w 125"/>
              <a:gd name="T63" fmla="*/ 0 h 125"/>
              <a:gd name="T64" fmla="*/ 105 w 125"/>
              <a:gd name="T65" fmla="*/ 16 h 125"/>
              <a:gd name="T66" fmla="*/ 92 w 125"/>
              <a:gd name="T67" fmla="*/ 57 h 125"/>
              <a:gd name="T68" fmla="*/ 125 w 125"/>
              <a:gd name="T69" fmla="*/ 57 h 125"/>
              <a:gd name="T70" fmla="*/ 105 w 125"/>
              <a:gd name="T71" fmla="*/ 1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5" h="125">
                <a:moveTo>
                  <a:pt x="92" y="68"/>
                </a:moveTo>
                <a:cubicBezTo>
                  <a:pt x="93" y="84"/>
                  <a:pt x="98" y="98"/>
                  <a:pt x="105" y="109"/>
                </a:cubicBezTo>
                <a:cubicBezTo>
                  <a:pt x="116" y="98"/>
                  <a:pt x="124" y="84"/>
                  <a:pt x="125" y="68"/>
                </a:cubicBezTo>
                <a:cubicBezTo>
                  <a:pt x="92" y="68"/>
                  <a:pt x="92" y="68"/>
                  <a:pt x="92" y="68"/>
                </a:cubicBezTo>
                <a:close/>
                <a:moveTo>
                  <a:pt x="68" y="125"/>
                </a:moveTo>
                <a:cubicBezTo>
                  <a:pt x="78" y="124"/>
                  <a:pt x="88" y="121"/>
                  <a:pt x="97" y="115"/>
                </a:cubicBezTo>
                <a:cubicBezTo>
                  <a:pt x="89" y="103"/>
                  <a:pt x="83" y="87"/>
                  <a:pt x="82" y="68"/>
                </a:cubicBezTo>
                <a:cubicBezTo>
                  <a:pt x="68" y="68"/>
                  <a:pt x="68" y="68"/>
                  <a:pt x="68" y="68"/>
                </a:cubicBezTo>
                <a:cubicBezTo>
                  <a:pt x="68" y="125"/>
                  <a:pt x="68" y="125"/>
                  <a:pt x="68" y="125"/>
                </a:cubicBezTo>
                <a:close/>
                <a:moveTo>
                  <a:pt x="20" y="16"/>
                </a:moveTo>
                <a:cubicBezTo>
                  <a:pt x="8" y="27"/>
                  <a:pt x="1" y="41"/>
                  <a:pt x="0" y="57"/>
                </a:cubicBezTo>
                <a:cubicBezTo>
                  <a:pt x="32" y="57"/>
                  <a:pt x="32" y="57"/>
                  <a:pt x="32" y="57"/>
                </a:cubicBezTo>
                <a:cubicBezTo>
                  <a:pt x="31" y="41"/>
                  <a:pt x="26" y="27"/>
                  <a:pt x="20" y="16"/>
                </a:cubicBezTo>
                <a:close/>
                <a:moveTo>
                  <a:pt x="20" y="108"/>
                </a:moveTo>
                <a:cubicBezTo>
                  <a:pt x="26" y="98"/>
                  <a:pt x="31" y="84"/>
                  <a:pt x="32" y="68"/>
                </a:cubicBezTo>
                <a:cubicBezTo>
                  <a:pt x="0" y="68"/>
                  <a:pt x="0" y="68"/>
                  <a:pt x="0" y="68"/>
                </a:cubicBezTo>
                <a:cubicBezTo>
                  <a:pt x="1" y="84"/>
                  <a:pt x="8" y="98"/>
                  <a:pt x="20" y="108"/>
                </a:cubicBezTo>
                <a:close/>
                <a:moveTo>
                  <a:pt x="42" y="57"/>
                </a:moveTo>
                <a:cubicBezTo>
                  <a:pt x="57" y="57"/>
                  <a:pt x="57" y="57"/>
                  <a:pt x="57" y="57"/>
                </a:cubicBezTo>
                <a:cubicBezTo>
                  <a:pt x="57" y="0"/>
                  <a:pt x="57" y="0"/>
                  <a:pt x="57" y="0"/>
                </a:cubicBezTo>
                <a:cubicBezTo>
                  <a:pt x="46" y="1"/>
                  <a:pt x="36" y="4"/>
                  <a:pt x="28" y="10"/>
                </a:cubicBezTo>
                <a:cubicBezTo>
                  <a:pt x="36" y="22"/>
                  <a:pt x="41" y="38"/>
                  <a:pt x="42" y="57"/>
                </a:cubicBezTo>
                <a:close/>
                <a:moveTo>
                  <a:pt x="57" y="125"/>
                </a:moveTo>
                <a:cubicBezTo>
                  <a:pt x="57" y="68"/>
                  <a:pt x="57" y="68"/>
                  <a:pt x="57" y="68"/>
                </a:cubicBezTo>
                <a:cubicBezTo>
                  <a:pt x="42" y="68"/>
                  <a:pt x="42" y="68"/>
                  <a:pt x="42" y="68"/>
                </a:cubicBezTo>
                <a:cubicBezTo>
                  <a:pt x="41" y="87"/>
                  <a:pt x="36" y="103"/>
                  <a:pt x="28" y="115"/>
                </a:cubicBezTo>
                <a:cubicBezTo>
                  <a:pt x="36" y="121"/>
                  <a:pt x="46" y="124"/>
                  <a:pt x="57" y="125"/>
                </a:cubicBezTo>
                <a:close/>
                <a:moveTo>
                  <a:pt x="68" y="0"/>
                </a:moveTo>
                <a:cubicBezTo>
                  <a:pt x="68" y="57"/>
                  <a:pt x="68" y="57"/>
                  <a:pt x="68" y="57"/>
                </a:cubicBezTo>
                <a:cubicBezTo>
                  <a:pt x="82" y="57"/>
                  <a:pt x="82" y="57"/>
                  <a:pt x="82" y="57"/>
                </a:cubicBezTo>
                <a:cubicBezTo>
                  <a:pt x="83" y="38"/>
                  <a:pt x="89" y="21"/>
                  <a:pt x="97" y="10"/>
                </a:cubicBezTo>
                <a:cubicBezTo>
                  <a:pt x="88" y="4"/>
                  <a:pt x="78" y="1"/>
                  <a:pt x="68" y="0"/>
                </a:cubicBezTo>
                <a:close/>
                <a:moveTo>
                  <a:pt x="105" y="16"/>
                </a:moveTo>
                <a:cubicBezTo>
                  <a:pt x="98" y="26"/>
                  <a:pt x="93" y="41"/>
                  <a:pt x="92" y="57"/>
                </a:cubicBezTo>
                <a:cubicBezTo>
                  <a:pt x="125" y="57"/>
                  <a:pt x="125" y="57"/>
                  <a:pt x="125" y="57"/>
                </a:cubicBezTo>
                <a:cubicBezTo>
                  <a:pt x="124" y="41"/>
                  <a:pt x="116" y="26"/>
                  <a:pt x="105" y="16"/>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5" name="Freeform 131"/>
          <p:cNvSpPr>
            <a:spLocks noEditPoints="1"/>
          </p:cNvSpPr>
          <p:nvPr/>
        </p:nvSpPr>
        <p:spPr bwMode="auto">
          <a:xfrm>
            <a:off x="7665814" y="5540885"/>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6" name="Freeform 182"/>
          <p:cNvSpPr>
            <a:spLocks noEditPoints="1"/>
          </p:cNvSpPr>
          <p:nvPr/>
        </p:nvSpPr>
        <p:spPr bwMode="auto">
          <a:xfrm>
            <a:off x="7702220" y="3201142"/>
            <a:ext cx="407458" cy="386939"/>
          </a:xfrm>
          <a:custGeom>
            <a:avLst/>
            <a:gdLst>
              <a:gd name="T0" fmla="*/ 26 w 109"/>
              <a:gd name="T1" fmla="*/ 93 h 104"/>
              <a:gd name="T2" fmla="*/ 14 w 109"/>
              <a:gd name="T3" fmla="*/ 82 h 104"/>
              <a:gd name="T4" fmla="*/ 26 w 109"/>
              <a:gd name="T5" fmla="*/ 71 h 104"/>
              <a:gd name="T6" fmla="*/ 37 w 109"/>
              <a:gd name="T7" fmla="*/ 82 h 104"/>
              <a:gd name="T8" fmla="*/ 26 w 109"/>
              <a:gd name="T9" fmla="*/ 93 h 104"/>
              <a:gd name="T10" fmla="*/ 85 w 109"/>
              <a:gd name="T11" fmla="*/ 33 h 104"/>
              <a:gd name="T12" fmla="*/ 74 w 109"/>
              <a:gd name="T13" fmla="*/ 22 h 104"/>
              <a:gd name="T14" fmla="*/ 85 w 109"/>
              <a:gd name="T15" fmla="*/ 11 h 104"/>
              <a:gd name="T16" fmla="*/ 97 w 109"/>
              <a:gd name="T17" fmla="*/ 22 h 104"/>
              <a:gd name="T18" fmla="*/ 85 w 109"/>
              <a:gd name="T19" fmla="*/ 33 h 104"/>
              <a:gd name="T20" fmla="*/ 86 w 109"/>
              <a:gd name="T21" fmla="*/ 93 h 104"/>
              <a:gd name="T22" fmla="*/ 75 w 109"/>
              <a:gd name="T23" fmla="*/ 82 h 104"/>
              <a:gd name="T24" fmla="*/ 86 w 109"/>
              <a:gd name="T25" fmla="*/ 71 h 104"/>
              <a:gd name="T26" fmla="*/ 97 w 109"/>
              <a:gd name="T27" fmla="*/ 82 h 104"/>
              <a:gd name="T28" fmla="*/ 86 w 109"/>
              <a:gd name="T29" fmla="*/ 93 h 104"/>
              <a:gd name="T30" fmla="*/ 25 w 109"/>
              <a:gd name="T31" fmla="*/ 64 h 104"/>
              <a:gd name="T32" fmla="*/ 14 w 109"/>
              <a:gd name="T33" fmla="*/ 52 h 104"/>
              <a:gd name="T34" fmla="*/ 25 w 109"/>
              <a:gd name="T35" fmla="*/ 41 h 104"/>
              <a:gd name="T36" fmla="*/ 37 w 109"/>
              <a:gd name="T37" fmla="*/ 52 h 104"/>
              <a:gd name="T38" fmla="*/ 25 w 109"/>
              <a:gd name="T39" fmla="*/ 64 h 104"/>
              <a:gd name="T40" fmla="*/ 85 w 109"/>
              <a:gd name="T41" fmla="*/ 64 h 104"/>
              <a:gd name="T42" fmla="*/ 74 w 109"/>
              <a:gd name="T43" fmla="*/ 52 h 104"/>
              <a:gd name="T44" fmla="*/ 85 w 109"/>
              <a:gd name="T45" fmla="*/ 41 h 104"/>
              <a:gd name="T46" fmla="*/ 96 w 109"/>
              <a:gd name="T47" fmla="*/ 52 h 104"/>
              <a:gd name="T48" fmla="*/ 85 w 109"/>
              <a:gd name="T49" fmla="*/ 64 h 104"/>
              <a:gd name="T50" fmla="*/ 25 w 109"/>
              <a:gd name="T51" fmla="*/ 33 h 104"/>
              <a:gd name="T52" fmla="*/ 14 w 109"/>
              <a:gd name="T53" fmla="*/ 22 h 104"/>
              <a:gd name="T54" fmla="*/ 25 w 109"/>
              <a:gd name="T55" fmla="*/ 11 h 104"/>
              <a:gd name="T56" fmla="*/ 37 w 109"/>
              <a:gd name="T57" fmla="*/ 22 h 104"/>
              <a:gd name="T58" fmla="*/ 25 w 109"/>
              <a:gd name="T59" fmla="*/ 33 h 104"/>
              <a:gd name="T60" fmla="*/ 101 w 109"/>
              <a:gd name="T61" fmla="*/ 0 h 104"/>
              <a:gd name="T62" fmla="*/ 9 w 109"/>
              <a:gd name="T63" fmla="*/ 0 h 104"/>
              <a:gd name="T64" fmla="*/ 0 w 109"/>
              <a:gd name="T65" fmla="*/ 9 h 104"/>
              <a:gd name="T66" fmla="*/ 0 w 109"/>
              <a:gd name="T67" fmla="*/ 96 h 104"/>
              <a:gd name="T68" fmla="*/ 9 w 109"/>
              <a:gd name="T69" fmla="*/ 104 h 104"/>
              <a:gd name="T70" fmla="*/ 101 w 109"/>
              <a:gd name="T71" fmla="*/ 104 h 104"/>
              <a:gd name="T72" fmla="*/ 109 w 109"/>
              <a:gd name="T73" fmla="*/ 96 h 104"/>
              <a:gd name="T74" fmla="*/ 109 w 109"/>
              <a:gd name="T75" fmla="*/ 9 h 104"/>
              <a:gd name="T76" fmla="*/ 101 w 109"/>
              <a:gd name="T77"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9" h="104">
                <a:moveTo>
                  <a:pt x="26" y="93"/>
                </a:moveTo>
                <a:cubicBezTo>
                  <a:pt x="19" y="93"/>
                  <a:pt x="14" y="88"/>
                  <a:pt x="14" y="82"/>
                </a:cubicBezTo>
                <a:cubicBezTo>
                  <a:pt x="14" y="76"/>
                  <a:pt x="19" y="71"/>
                  <a:pt x="26" y="71"/>
                </a:cubicBezTo>
                <a:cubicBezTo>
                  <a:pt x="32" y="71"/>
                  <a:pt x="37" y="76"/>
                  <a:pt x="37" y="82"/>
                </a:cubicBezTo>
                <a:cubicBezTo>
                  <a:pt x="37" y="88"/>
                  <a:pt x="32" y="93"/>
                  <a:pt x="26" y="93"/>
                </a:cubicBezTo>
                <a:close/>
                <a:moveTo>
                  <a:pt x="85" y="33"/>
                </a:moveTo>
                <a:cubicBezTo>
                  <a:pt x="79" y="33"/>
                  <a:pt x="74" y="28"/>
                  <a:pt x="74" y="22"/>
                </a:cubicBezTo>
                <a:cubicBezTo>
                  <a:pt x="74" y="16"/>
                  <a:pt x="79" y="11"/>
                  <a:pt x="85" y="11"/>
                </a:cubicBezTo>
                <a:cubicBezTo>
                  <a:pt x="91" y="11"/>
                  <a:pt x="97" y="16"/>
                  <a:pt x="97" y="22"/>
                </a:cubicBezTo>
                <a:cubicBezTo>
                  <a:pt x="97" y="28"/>
                  <a:pt x="91" y="33"/>
                  <a:pt x="85" y="33"/>
                </a:cubicBezTo>
                <a:close/>
                <a:moveTo>
                  <a:pt x="86" y="93"/>
                </a:moveTo>
                <a:cubicBezTo>
                  <a:pt x="80" y="93"/>
                  <a:pt x="75" y="88"/>
                  <a:pt x="75" y="82"/>
                </a:cubicBezTo>
                <a:cubicBezTo>
                  <a:pt x="75" y="76"/>
                  <a:pt x="80" y="71"/>
                  <a:pt x="86" y="71"/>
                </a:cubicBezTo>
                <a:cubicBezTo>
                  <a:pt x="92" y="71"/>
                  <a:pt x="97" y="76"/>
                  <a:pt x="97" y="82"/>
                </a:cubicBezTo>
                <a:cubicBezTo>
                  <a:pt x="97" y="88"/>
                  <a:pt x="92" y="93"/>
                  <a:pt x="86" y="93"/>
                </a:cubicBezTo>
                <a:close/>
                <a:moveTo>
                  <a:pt x="25" y="64"/>
                </a:moveTo>
                <a:cubicBezTo>
                  <a:pt x="19" y="64"/>
                  <a:pt x="14" y="59"/>
                  <a:pt x="14" y="52"/>
                </a:cubicBezTo>
                <a:cubicBezTo>
                  <a:pt x="14" y="46"/>
                  <a:pt x="19" y="41"/>
                  <a:pt x="25" y="41"/>
                </a:cubicBezTo>
                <a:cubicBezTo>
                  <a:pt x="32" y="41"/>
                  <a:pt x="37" y="46"/>
                  <a:pt x="37" y="52"/>
                </a:cubicBezTo>
                <a:cubicBezTo>
                  <a:pt x="37" y="59"/>
                  <a:pt x="32" y="64"/>
                  <a:pt x="25" y="64"/>
                </a:cubicBezTo>
                <a:close/>
                <a:moveTo>
                  <a:pt x="85" y="64"/>
                </a:moveTo>
                <a:cubicBezTo>
                  <a:pt x="79" y="64"/>
                  <a:pt x="74" y="59"/>
                  <a:pt x="74" y="52"/>
                </a:cubicBezTo>
                <a:cubicBezTo>
                  <a:pt x="74" y="46"/>
                  <a:pt x="79" y="41"/>
                  <a:pt x="85" y="41"/>
                </a:cubicBezTo>
                <a:cubicBezTo>
                  <a:pt x="91" y="41"/>
                  <a:pt x="96" y="46"/>
                  <a:pt x="96" y="52"/>
                </a:cubicBezTo>
                <a:cubicBezTo>
                  <a:pt x="96" y="59"/>
                  <a:pt x="91" y="64"/>
                  <a:pt x="85" y="64"/>
                </a:cubicBezTo>
                <a:close/>
                <a:moveTo>
                  <a:pt x="25" y="33"/>
                </a:moveTo>
                <a:cubicBezTo>
                  <a:pt x="19" y="33"/>
                  <a:pt x="14" y="28"/>
                  <a:pt x="14" y="22"/>
                </a:cubicBezTo>
                <a:cubicBezTo>
                  <a:pt x="14" y="16"/>
                  <a:pt x="19" y="11"/>
                  <a:pt x="25" y="11"/>
                </a:cubicBezTo>
                <a:cubicBezTo>
                  <a:pt x="32" y="11"/>
                  <a:pt x="37" y="16"/>
                  <a:pt x="37" y="22"/>
                </a:cubicBezTo>
                <a:cubicBezTo>
                  <a:pt x="37" y="28"/>
                  <a:pt x="32" y="33"/>
                  <a:pt x="25" y="33"/>
                </a:cubicBezTo>
                <a:close/>
                <a:moveTo>
                  <a:pt x="101" y="0"/>
                </a:moveTo>
                <a:cubicBezTo>
                  <a:pt x="9" y="0"/>
                  <a:pt x="9" y="0"/>
                  <a:pt x="9" y="0"/>
                </a:cubicBezTo>
                <a:cubicBezTo>
                  <a:pt x="4" y="0"/>
                  <a:pt x="0" y="4"/>
                  <a:pt x="0" y="9"/>
                </a:cubicBezTo>
                <a:cubicBezTo>
                  <a:pt x="0" y="96"/>
                  <a:pt x="0" y="96"/>
                  <a:pt x="0" y="96"/>
                </a:cubicBezTo>
                <a:cubicBezTo>
                  <a:pt x="0" y="101"/>
                  <a:pt x="4" y="104"/>
                  <a:pt x="9" y="104"/>
                </a:cubicBezTo>
                <a:cubicBezTo>
                  <a:pt x="101" y="104"/>
                  <a:pt x="101" y="104"/>
                  <a:pt x="101" y="104"/>
                </a:cubicBezTo>
                <a:cubicBezTo>
                  <a:pt x="106" y="104"/>
                  <a:pt x="109" y="101"/>
                  <a:pt x="109" y="96"/>
                </a:cubicBezTo>
                <a:cubicBezTo>
                  <a:pt x="109" y="9"/>
                  <a:pt x="109" y="9"/>
                  <a:pt x="109" y="9"/>
                </a:cubicBezTo>
                <a:cubicBezTo>
                  <a:pt x="109" y="4"/>
                  <a:pt x="106" y="0"/>
                  <a:pt x="101" y="0"/>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6" name="Group 75"/>
          <p:cNvGrpSpPr/>
          <p:nvPr/>
        </p:nvGrpSpPr>
        <p:grpSpPr>
          <a:xfrm>
            <a:off x="8550630" y="1710860"/>
            <a:ext cx="3336570" cy="1053593"/>
            <a:chOff x="4792814" y="1934277"/>
            <a:chExt cx="2378927" cy="1120638"/>
          </a:xfrm>
        </p:grpSpPr>
        <p:sp>
          <p:nvSpPr>
            <p:cNvPr id="77" name="Rectangle 76"/>
            <p:cNvSpPr/>
            <p:nvPr/>
          </p:nvSpPr>
          <p:spPr>
            <a:xfrm>
              <a:off x="4856899" y="1934277"/>
              <a:ext cx="1426481" cy="369332"/>
            </a:xfrm>
            <a:prstGeom prst="rect">
              <a:avLst/>
            </a:prstGeom>
            <a:solidFill>
              <a:srgbClr val="00B0F0"/>
            </a:solidFill>
            <a:effectLst>
              <a:outerShdw blurRad="63500" sx="102000" sy="102000" algn="ctr"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78" name="TextBox 77"/>
            <p:cNvSpPr txBox="1"/>
            <p:nvPr/>
          </p:nvSpPr>
          <p:spPr>
            <a:xfrm>
              <a:off x="4792814" y="2269246"/>
              <a:ext cx="2378927" cy="785669"/>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80" name="Group 79"/>
          <p:cNvGrpSpPr/>
          <p:nvPr/>
        </p:nvGrpSpPr>
        <p:grpSpPr>
          <a:xfrm>
            <a:off x="8550630" y="2905048"/>
            <a:ext cx="3336570" cy="1053593"/>
            <a:chOff x="4792814" y="1934277"/>
            <a:chExt cx="2378927" cy="1120638"/>
          </a:xfrm>
        </p:grpSpPr>
        <p:sp>
          <p:nvSpPr>
            <p:cNvPr id="81" name="Rectangle 80"/>
            <p:cNvSpPr/>
            <p:nvPr/>
          </p:nvSpPr>
          <p:spPr>
            <a:xfrm>
              <a:off x="4856899" y="1934277"/>
              <a:ext cx="1426481" cy="369332"/>
            </a:xfrm>
            <a:prstGeom prst="rect">
              <a:avLst/>
            </a:prstGeom>
            <a:solidFill>
              <a:srgbClr val="ED7D31"/>
            </a:solidFill>
            <a:effectLst>
              <a:outerShdw blurRad="63500" sx="102000" sy="102000" algn="ctr"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82" name="TextBox 81"/>
            <p:cNvSpPr txBox="1"/>
            <p:nvPr/>
          </p:nvSpPr>
          <p:spPr>
            <a:xfrm>
              <a:off x="4792814" y="2269246"/>
              <a:ext cx="2378927" cy="785669"/>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83" name="Group 82"/>
          <p:cNvGrpSpPr/>
          <p:nvPr/>
        </p:nvGrpSpPr>
        <p:grpSpPr>
          <a:xfrm>
            <a:off x="8550630" y="4096220"/>
            <a:ext cx="3336570" cy="1053593"/>
            <a:chOff x="4792814" y="1934277"/>
            <a:chExt cx="2378927" cy="1120638"/>
          </a:xfrm>
        </p:grpSpPr>
        <p:sp>
          <p:nvSpPr>
            <p:cNvPr id="84" name="Rectangle 83"/>
            <p:cNvSpPr/>
            <p:nvPr/>
          </p:nvSpPr>
          <p:spPr>
            <a:xfrm>
              <a:off x="4856899" y="1934277"/>
              <a:ext cx="1426481" cy="369332"/>
            </a:xfrm>
            <a:prstGeom prst="rect">
              <a:avLst/>
            </a:prstGeom>
            <a:solidFill>
              <a:srgbClr val="A5A5A5"/>
            </a:solidFill>
            <a:effectLst>
              <a:outerShdw blurRad="63500" sx="102000" sy="102000" algn="ctr"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85" name="TextBox 84"/>
            <p:cNvSpPr txBox="1"/>
            <p:nvPr/>
          </p:nvSpPr>
          <p:spPr>
            <a:xfrm>
              <a:off x="4792814" y="2269246"/>
              <a:ext cx="2378927" cy="785669"/>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86" name="Group 85"/>
          <p:cNvGrpSpPr/>
          <p:nvPr/>
        </p:nvGrpSpPr>
        <p:grpSpPr>
          <a:xfrm>
            <a:off x="8550630" y="5274385"/>
            <a:ext cx="3336570" cy="1053593"/>
            <a:chOff x="4792814" y="1934277"/>
            <a:chExt cx="2378927" cy="1120638"/>
          </a:xfrm>
        </p:grpSpPr>
        <p:sp>
          <p:nvSpPr>
            <p:cNvPr id="87" name="Rectangle 86"/>
            <p:cNvSpPr/>
            <p:nvPr/>
          </p:nvSpPr>
          <p:spPr>
            <a:xfrm>
              <a:off x="4856899" y="1934277"/>
              <a:ext cx="1426481" cy="369332"/>
            </a:xfrm>
            <a:prstGeom prst="rect">
              <a:avLst/>
            </a:prstGeom>
            <a:solidFill>
              <a:srgbClr val="FFC000"/>
            </a:solidFill>
            <a:effectLst>
              <a:outerShdw blurRad="63500" sx="102000" sy="102000" algn="ctr"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88" name="TextBox 87"/>
            <p:cNvSpPr txBox="1"/>
            <p:nvPr/>
          </p:nvSpPr>
          <p:spPr>
            <a:xfrm>
              <a:off x="4792814" y="2269246"/>
              <a:ext cx="2378927" cy="785669"/>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26" name="Group 25"/>
          <p:cNvGrpSpPr/>
          <p:nvPr/>
        </p:nvGrpSpPr>
        <p:grpSpPr>
          <a:xfrm>
            <a:off x="754150" y="295106"/>
            <a:ext cx="4364195" cy="665324"/>
            <a:chOff x="754150" y="295106"/>
            <a:chExt cx="4364195" cy="665324"/>
          </a:xfrm>
        </p:grpSpPr>
        <p:sp>
          <p:nvSpPr>
            <p:cNvPr id="27"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8"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2167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 presetClass="entr" presetSubtype="4" fill="hold" grpId="0" nodeType="afterEffect">
                                  <p:stCondLst>
                                    <p:cond delay="0"/>
                                  </p:stCondLst>
                                  <p:childTnLst>
                                    <p:set>
                                      <p:cBhvr>
                                        <p:cTn id="12" dur="1" fill="hold">
                                          <p:stCondLst>
                                            <p:cond delay="0"/>
                                          </p:stCondLst>
                                        </p:cTn>
                                        <p:tgtEl>
                                          <p:spTgt spid="41"/>
                                        </p:tgtEl>
                                        <p:attrNameLst>
                                          <p:attrName>style.visibility</p:attrName>
                                        </p:attrNameLst>
                                      </p:cBhvr>
                                      <p:to>
                                        <p:strVal val="visible"/>
                                      </p:to>
                                    </p:set>
                                    <p:anim calcmode="lin" valueType="num">
                                      <p:cBhvr additive="base">
                                        <p:cTn id="13" dur="800" fill="hold"/>
                                        <p:tgtEl>
                                          <p:spTgt spid="41"/>
                                        </p:tgtEl>
                                        <p:attrNameLst>
                                          <p:attrName>ppt_x</p:attrName>
                                        </p:attrNameLst>
                                      </p:cBhvr>
                                      <p:tavLst>
                                        <p:tav tm="0">
                                          <p:val>
                                            <p:strVal val="#ppt_x"/>
                                          </p:val>
                                        </p:tav>
                                        <p:tav tm="100000">
                                          <p:val>
                                            <p:strVal val="#ppt_x"/>
                                          </p:val>
                                        </p:tav>
                                      </p:tavLst>
                                    </p:anim>
                                    <p:anim calcmode="lin" valueType="num">
                                      <p:cBhvr additive="base">
                                        <p:cTn id="14" dur="800" fill="hold"/>
                                        <p:tgtEl>
                                          <p:spTgt spid="41"/>
                                        </p:tgtEl>
                                        <p:attrNameLst>
                                          <p:attrName>ppt_y</p:attrName>
                                        </p:attrNameLst>
                                      </p:cBhvr>
                                      <p:tavLst>
                                        <p:tav tm="0">
                                          <p:val>
                                            <p:strVal val="1+#ppt_h/2"/>
                                          </p:val>
                                        </p:tav>
                                        <p:tav tm="100000">
                                          <p:val>
                                            <p:strVal val="#ppt_y"/>
                                          </p:val>
                                        </p:tav>
                                      </p:tavLst>
                                    </p:anim>
                                  </p:childTnLst>
                                </p:cTn>
                              </p:par>
                            </p:childTnLst>
                          </p:cTn>
                        </p:par>
                        <p:par>
                          <p:cTn id="15" fill="hold">
                            <p:stCondLst>
                              <p:cond delay="1300"/>
                            </p:stCondLst>
                            <p:childTnLst>
                              <p:par>
                                <p:cTn id="16" presetID="2" presetClass="entr" presetSubtype="4" fill="hold" grpId="0" nodeType="afterEffect">
                                  <p:stCondLst>
                                    <p:cond delay="0"/>
                                  </p:stCondLst>
                                  <p:childTnLst>
                                    <p:set>
                                      <p:cBhvr>
                                        <p:cTn id="17" dur="1" fill="hold">
                                          <p:stCondLst>
                                            <p:cond delay="0"/>
                                          </p:stCondLst>
                                        </p:cTn>
                                        <p:tgtEl>
                                          <p:spTgt spid="54"/>
                                        </p:tgtEl>
                                        <p:attrNameLst>
                                          <p:attrName>style.visibility</p:attrName>
                                        </p:attrNameLst>
                                      </p:cBhvr>
                                      <p:to>
                                        <p:strVal val="visible"/>
                                      </p:to>
                                    </p:set>
                                    <p:anim calcmode="lin" valueType="num">
                                      <p:cBhvr additive="base">
                                        <p:cTn id="18" dur="800" fill="hold"/>
                                        <p:tgtEl>
                                          <p:spTgt spid="54"/>
                                        </p:tgtEl>
                                        <p:attrNameLst>
                                          <p:attrName>ppt_x</p:attrName>
                                        </p:attrNameLst>
                                      </p:cBhvr>
                                      <p:tavLst>
                                        <p:tav tm="0">
                                          <p:val>
                                            <p:strVal val="#ppt_x"/>
                                          </p:val>
                                        </p:tav>
                                        <p:tav tm="100000">
                                          <p:val>
                                            <p:strVal val="#ppt_x"/>
                                          </p:val>
                                        </p:tav>
                                      </p:tavLst>
                                    </p:anim>
                                    <p:anim calcmode="lin" valueType="num">
                                      <p:cBhvr additive="base">
                                        <p:cTn id="19" dur="800" fill="hold"/>
                                        <p:tgtEl>
                                          <p:spTgt spid="54"/>
                                        </p:tgtEl>
                                        <p:attrNameLst>
                                          <p:attrName>ppt_y</p:attrName>
                                        </p:attrNameLst>
                                      </p:cBhvr>
                                      <p:tavLst>
                                        <p:tav tm="0">
                                          <p:val>
                                            <p:strVal val="1+#ppt_h/2"/>
                                          </p:val>
                                        </p:tav>
                                        <p:tav tm="100000">
                                          <p:val>
                                            <p:strVal val="#ppt_y"/>
                                          </p:val>
                                        </p:tav>
                                      </p:tavLst>
                                    </p:anim>
                                  </p:childTnLst>
                                </p:cTn>
                              </p:par>
                            </p:childTnLst>
                          </p:cTn>
                        </p:par>
                        <p:par>
                          <p:cTn id="20" fill="hold">
                            <p:stCondLst>
                              <p:cond delay="2100"/>
                            </p:stCondLst>
                            <p:childTnLst>
                              <p:par>
                                <p:cTn id="21" presetID="22" presetClass="entr" presetSubtype="8" fill="hold" nodeType="afterEffect">
                                  <p:stCondLst>
                                    <p:cond delay="0"/>
                                  </p:stCondLst>
                                  <p:childTnLst>
                                    <p:set>
                                      <p:cBhvr>
                                        <p:cTn id="22" dur="1" fill="hold">
                                          <p:stCondLst>
                                            <p:cond delay="0"/>
                                          </p:stCondLst>
                                        </p:cTn>
                                        <p:tgtEl>
                                          <p:spTgt spid="76"/>
                                        </p:tgtEl>
                                        <p:attrNameLst>
                                          <p:attrName>style.visibility</p:attrName>
                                        </p:attrNameLst>
                                      </p:cBhvr>
                                      <p:to>
                                        <p:strVal val="visible"/>
                                      </p:to>
                                    </p:set>
                                    <p:animEffect transition="in" filter="wipe(left)">
                                      <p:cBhvr>
                                        <p:cTn id="23" dur="750"/>
                                        <p:tgtEl>
                                          <p:spTgt spid="76"/>
                                        </p:tgtEl>
                                      </p:cBhvr>
                                    </p:animEffect>
                                  </p:childTnLst>
                                </p:cTn>
                              </p:par>
                            </p:childTnLst>
                          </p:cTn>
                        </p:par>
                        <p:par>
                          <p:cTn id="24" fill="hold">
                            <p:stCondLst>
                              <p:cond delay="2850"/>
                            </p:stCondLst>
                            <p:childTnLst>
                              <p:par>
                                <p:cTn id="25" presetID="2" presetClass="entr" presetSubtype="4" fill="hold" grpId="0" nodeType="after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700" fill="hold"/>
                                        <p:tgtEl>
                                          <p:spTgt spid="44"/>
                                        </p:tgtEl>
                                        <p:attrNameLst>
                                          <p:attrName>ppt_x</p:attrName>
                                        </p:attrNameLst>
                                      </p:cBhvr>
                                      <p:tavLst>
                                        <p:tav tm="0">
                                          <p:val>
                                            <p:strVal val="#ppt_x"/>
                                          </p:val>
                                        </p:tav>
                                        <p:tav tm="100000">
                                          <p:val>
                                            <p:strVal val="#ppt_x"/>
                                          </p:val>
                                        </p:tav>
                                      </p:tavLst>
                                    </p:anim>
                                    <p:anim calcmode="lin" valueType="num">
                                      <p:cBhvr additive="base">
                                        <p:cTn id="28" dur="700" fill="hold"/>
                                        <p:tgtEl>
                                          <p:spTgt spid="44"/>
                                        </p:tgtEl>
                                        <p:attrNameLst>
                                          <p:attrName>ppt_y</p:attrName>
                                        </p:attrNameLst>
                                      </p:cBhvr>
                                      <p:tavLst>
                                        <p:tav tm="0">
                                          <p:val>
                                            <p:strVal val="1+#ppt_h/2"/>
                                          </p:val>
                                        </p:tav>
                                        <p:tav tm="100000">
                                          <p:val>
                                            <p:strVal val="#ppt_y"/>
                                          </p:val>
                                        </p:tav>
                                      </p:tavLst>
                                    </p:anim>
                                  </p:childTnLst>
                                </p:cTn>
                              </p:par>
                            </p:childTnLst>
                          </p:cTn>
                        </p:par>
                        <p:par>
                          <p:cTn id="29" fill="hold">
                            <p:stCondLst>
                              <p:cond delay="3550"/>
                            </p:stCondLst>
                            <p:childTnLst>
                              <p:par>
                                <p:cTn id="30" presetID="2" presetClass="entr" presetSubtype="4"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 calcmode="lin" valueType="num">
                                      <p:cBhvr additive="base">
                                        <p:cTn id="32" dur="700" fill="hold"/>
                                        <p:tgtEl>
                                          <p:spTgt spid="56"/>
                                        </p:tgtEl>
                                        <p:attrNameLst>
                                          <p:attrName>ppt_x</p:attrName>
                                        </p:attrNameLst>
                                      </p:cBhvr>
                                      <p:tavLst>
                                        <p:tav tm="0">
                                          <p:val>
                                            <p:strVal val="#ppt_x"/>
                                          </p:val>
                                        </p:tav>
                                        <p:tav tm="100000">
                                          <p:val>
                                            <p:strVal val="#ppt_x"/>
                                          </p:val>
                                        </p:tav>
                                      </p:tavLst>
                                    </p:anim>
                                    <p:anim calcmode="lin" valueType="num">
                                      <p:cBhvr additive="base">
                                        <p:cTn id="33" dur="700" fill="hold"/>
                                        <p:tgtEl>
                                          <p:spTgt spid="56"/>
                                        </p:tgtEl>
                                        <p:attrNameLst>
                                          <p:attrName>ppt_y</p:attrName>
                                        </p:attrNameLst>
                                      </p:cBhvr>
                                      <p:tavLst>
                                        <p:tav tm="0">
                                          <p:val>
                                            <p:strVal val="1+#ppt_h/2"/>
                                          </p:val>
                                        </p:tav>
                                        <p:tav tm="100000">
                                          <p:val>
                                            <p:strVal val="#ppt_y"/>
                                          </p:val>
                                        </p:tav>
                                      </p:tavLst>
                                    </p:anim>
                                  </p:childTnLst>
                                </p:cTn>
                              </p:par>
                            </p:childTnLst>
                          </p:cTn>
                        </p:par>
                        <p:par>
                          <p:cTn id="34" fill="hold">
                            <p:stCondLst>
                              <p:cond delay="4250"/>
                            </p:stCondLst>
                            <p:childTnLst>
                              <p:par>
                                <p:cTn id="35" presetID="22" presetClass="entr" presetSubtype="8" fill="hold" nodeType="afterEffect">
                                  <p:stCondLst>
                                    <p:cond delay="0"/>
                                  </p:stCondLst>
                                  <p:childTnLst>
                                    <p:set>
                                      <p:cBhvr>
                                        <p:cTn id="36" dur="1" fill="hold">
                                          <p:stCondLst>
                                            <p:cond delay="0"/>
                                          </p:stCondLst>
                                        </p:cTn>
                                        <p:tgtEl>
                                          <p:spTgt spid="80"/>
                                        </p:tgtEl>
                                        <p:attrNameLst>
                                          <p:attrName>style.visibility</p:attrName>
                                        </p:attrNameLst>
                                      </p:cBhvr>
                                      <p:to>
                                        <p:strVal val="visible"/>
                                      </p:to>
                                    </p:set>
                                    <p:animEffect transition="in" filter="wipe(left)">
                                      <p:cBhvr>
                                        <p:cTn id="37" dur="750"/>
                                        <p:tgtEl>
                                          <p:spTgt spid="80"/>
                                        </p:tgtEl>
                                      </p:cBhvr>
                                    </p:animEffect>
                                  </p:childTnLst>
                                </p:cTn>
                              </p:par>
                            </p:childTnLst>
                          </p:cTn>
                        </p:par>
                        <p:par>
                          <p:cTn id="38" fill="hold">
                            <p:stCondLst>
                              <p:cond delay="5000"/>
                            </p:stCondLst>
                            <p:childTnLst>
                              <p:par>
                                <p:cTn id="39" presetID="2" presetClass="entr" presetSubtype="4" fill="hold" grpId="0" nodeType="afterEffect">
                                  <p:stCondLst>
                                    <p:cond delay="0"/>
                                  </p:stCondLst>
                                  <p:childTnLst>
                                    <p:set>
                                      <p:cBhvr>
                                        <p:cTn id="40" dur="1" fill="hold">
                                          <p:stCondLst>
                                            <p:cond delay="0"/>
                                          </p:stCondLst>
                                        </p:cTn>
                                        <p:tgtEl>
                                          <p:spTgt spid="47"/>
                                        </p:tgtEl>
                                        <p:attrNameLst>
                                          <p:attrName>style.visibility</p:attrName>
                                        </p:attrNameLst>
                                      </p:cBhvr>
                                      <p:to>
                                        <p:strVal val="visible"/>
                                      </p:to>
                                    </p:set>
                                    <p:anim calcmode="lin" valueType="num">
                                      <p:cBhvr additive="base">
                                        <p:cTn id="41" dur="600" fill="hold"/>
                                        <p:tgtEl>
                                          <p:spTgt spid="47"/>
                                        </p:tgtEl>
                                        <p:attrNameLst>
                                          <p:attrName>ppt_x</p:attrName>
                                        </p:attrNameLst>
                                      </p:cBhvr>
                                      <p:tavLst>
                                        <p:tav tm="0">
                                          <p:val>
                                            <p:strVal val="#ppt_x"/>
                                          </p:val>
                                        </p:tav>
                                        <p:tav tm="100000">
                                          <p:val>
                                            <p:strVal val="#ppt_x"/>
                                          </p:val>
                                        </p:tav>
                                      </p:tavLst>
                                    </p:anim>
                                    <p:anim calcmode="lin" valueType="num">
                                      <p:cBhvr additive="base">
                                        <p:cTn id="42" dur="600" fill="hold"/>
                                        <p:tgtEl>
                                          <p:spTgt spid="47"/>
                                        </p:tgtEl>
                                        <p:attrNameLst>
                                          <p:attrName>ppt_y</p:attrName>
                                        </p:attrNameLst>
                                      </p:cBhvr>
                                      <p:tavLst>
                                        <p:tav tm="0">
                                          <p:val>
                                            <p:strVal val="1+#ppt_h/2"/>
                                          </p:val>
                                        </p:tav>
                                        <p:tav tm="100000">
                                          <p:val>
                                            <p:strVal val="#ppt_y"/>
                                          </p:val>
                                        </p:tav>
                                      </p:tavLst>
                                    </p:anim>
                                  </p:childTnLst>
                                </p:cTn>
                              </p:par>
                            </p:childTnLst>
                          </p:cTn>
                        </p:par>
                        <p:par>
                          <p:cTn id="43" fill="hold">
                            <p:stCondLst>
                              <p:cond delay="5600"/>
                            </p:stCondLst>
                            <p:childTnLst>
                              <p:par>
                                <p:cTn id="44" presetID="2" presetClass="entr" presetSubtype="4"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600" fill="hold"/>
                                        <p:tgtEl>
                                          <p:spTgt spid="53"/>
                                        </p:tgtEl>
                                        <p:attrNameLst>
                                          <p:attrName>ppt_x</p:attrName>
                                        </p:attrNameLst>
                                      </p:cBhvr>
                                      <p:tavLst>
                                        <p:tav tm="0">
                                          <p:val>
                                            <p:strVal val="#ppt_x"/>
                                          </p:val>
                                        </p:tav>
                                        <p:tav tm="100000">
                                          <p:val>
                                            <p:strVal val="#ppt_x"/>
                                          </p:val>
                                        </p:tav>
                                      </p:tavLst>
                                    </p:anim>
                                    <p:anim calcmode="lin" valueType="num">
                                      <p:cBhvr additive="base">
                                        <p:cTn id="47" dur="600" fill="hold"/>
                                        <p:tgtEl>
                                          <p:spTgt spid="53"/>
                                        </p:tgtEl>
                                        <p:attrNameLst>
                                          <p:attrName>ppt_y</p:attrName>
                                        </p:attrNameLst>
                                      </p:cBhvr>
                                      <p:tavLst>
                                        <p:tav tm="0">
                                          <p:val>
                                            <p:strVal val="1+#ppt_h/2"/>
                                          </p:val>
                                        </p:tav>
                                        <p:tav tm="100000">
                                          <p:val>
                                            <p:strVal val="#ppt_y"/>
                                          </p:val>
                                        </p:tav>
                                      </p:tavLst>
                                    </p:anim>
                                  </p:childTnLst>
                                </p:cTn>
                              </p:par>
                            </p:childTnLst>
                          </p:cTn>
                        </p:par>
                        <p:par>
                          <p:cTn id="48" fill="hold">
                            <p:stCondLst>
                              <p:cond delay="6200"/>
                            </p:stCondLst>
                            <p:childTnLst>
                              <p:par>
                                <p:cTn id="49" presetID="22" presetClass="entr" presetSubtype="8" fill="hold" nodeType="after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wipe(left)">
                                      <p:cBhvr>
                                        <p:cTn id="51" dur="750"/>
                                        <p:tgtEl>
                                          <p:spTgt spid="83"/>
                                        </p:tgtEl>
                                      </p:cBhvr>
                                    </p:animEffect>
                                  </p:childTnLst>
                                </p:cTn>
                              </p:par>
                            </p:childTnLst>
                          </p:cTn>
                        </p:par>
                        <p:par>
                          <p:cTn id="52" fill="hold">
                            <p:stCondLst>
                              <p:cond delay="6950"/>
                            </p:stCondLst>
                            <p:childTnLst>
                              <p:par>
                                <p:cTn id="53" presetID="2" presetClass="entr" presetSubtype="4"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additive="base">
                                        <p:cTn id="55" dur="500" fill="hold"/>
                                        <p:tgtEl>
                                          <p:spTgt spid="50"/>
                                        </p:tgtEl>
                                        <p:attrNameLst>
                                          <p:attrName>ppt_x</p:attrName>
                                        </p:attrNameLst>
                                      </p:cBhvr>
                                      <p:tavLst>
                                        <p:tav tm="0">
                                          <p:val>
                                            <p:strVal val="#ppt_x"/>
                                          </p:val>
                                        </p:tav>
                                        <p:tav tm="100000">
                                          <p:val>
                                            <p:strVal val="#ppt_x"/>
                                          </p:val>
                                        </p:tav>
                                      </p:tavLst>
                                    </p:anim>
                                    <p:anim calcmode="lin" valueType="num">
                                      <p:cBhvr additive="base">
                                        <p:cTn id="56" dur="500" fill="hold"/>
                                        <p:tgtEl>
                                          <p:spTgt spid="50"/>
                                        </p:tgtEl>
                                        <p:attrNameLst>
                                          <p:attrName>ppt_y</p:attrName>
                                        </p:attrNameLst>
                                      </p:cBhvr>
                                      <p:tavLst>
                                        <p:tav tm="0">
                                          <p:val>
                                            <p:strVal val="1+#ppt_h/2"/>
                                          </p:val>
                                        </p:tav>
                                        <p:tav tm="100000">
                                          <p:val>
                                            <p:strVal val="#ppt_y"/>
                                          </p:val>
                                        </p:tav>
                                      </p:tavLst>
                                    </p:anim>
                                  </p:childTnLst>
                                </p:cTn>
                              </p:par>
                            </p:childTnLst>
                          </p:cTn>
                        </p:par>
                        <p:par>
                          <p:cTn id="57" fill="hold">
                            <p:stCondLst>
                              <p:cond delay="7450"/>
                            </p:stCondLst>
                            <p:childTnLst>
                              <p:par>
                                <p:cTn id="58" presetID="2" presetClass="entr" presetSubtype="4" fill="hold" grpId="0" nodeType="afterEffect">
                                  <p:stCondLst>
                                    <p:cond delay="0"/>
                                  </p:stCondLst>
                                  <p:childTnLst>
                                    <p:set>
                                      <p:cBhvr>
                                        <p:cTn id="59" dur="1" fill="hold">
                                          <p:stCondLst>
                                            <p:cond delay="0"/>
                                          </p:stCondLst>
                                        </p:cTn>
                                        <p:tgtEl>
                                          <p:spTgt spid="55"/>
                                        </p:tgtEl>
                                        <p:attrNameLst>
                                          <p:attrName>style.visibility</p:attrName>
                                        </p:attrNameLst>
                                      </p:cBhvr>
                                      <p:to>
                                        <p:strVal val="visible"/>
                                      </p:to>
                                    </p:set>
                                    <p:anim calcmode="lin" valueType="num">
                                      <p:cBhvr additive="base">
                                        <p:cTn id="60" dur="500" fill="hold"/>
                                        <p:tgtEl>
                                          <p:spTgt spid="55"/>
                                        </p:tgtEl>
                                        <p:attrNameLst>
                                          <p:attrName>ppt_x</p:attrName>
                                        </p:attrNameLst>
                                      </p:cBhvr>
                                      <p:tavLst>
                                        <p:tav tm="0">
                                          <p:val>
                                            <p:strVal val="#ppt_x"/>
                                          </p:val>
                                        </p:tav>
                                        <p:tav tm="100000">
                                          <p:val>
                                            <p:strVal val="#ppt_x"/>
                                          </p:val>
                                        </p:tav>
                                      </p:tavLst>
                                    </p:anim>
                                    <p:anim calcmode="lin" valueType="num">
                                      <p:cBhvr additive="base">
                                        <p:cTn id="61" dur="500" fill="hold"/>
                                        <p:tgtEl>
                                          <p:spTgt spid="55"/>
                                        </p:tgtEl>
                                        <p:attrNameLst>
                                          <p:attrName>ppt_y</p:attrName>
                                        </p:attrNameLst>
                                      </p:cBhvr>
                                      <p:tavLst>
                                        <p:tav tm="0">
                                          <p:val>
                                            <p:strVal val="1+#ppt_h/2"/>
                                          </p:val>
                                        </p:tav>
                                        <p:tav tm="100000">
                                          <p:val>
                                            <p:strVal val="#ppt_y"/>
                                          </p:val>
                                        </p:tav>
                                      </p:tavLst>
                                    </p:anim>
                                  </p:childTnLst>
                                </p:cTn>
                              </p:par>
                            </p:childTnLst>
                          </p:cTn>
                        </p:par>
                        <p:par>
                          <p:cTn id="62" fill="hold">
                            <p:stCondLst>
                              <p:cond delay="7950"/>
                            </p:stCondLst>
                            <p:childTnLst>
                              <p:par>
                                <p:cTn id="63" presetID="22" presetClass="entr" presetSubtype="8" fill="hold" nodeType="afterEffect">
                                  <p:stCondLst>
                                    <p:cond delay="0"/>
                                  </p:stCondLst>
                                  <p:childTnLst>
                                    <p:set>
                                      <p:cBhvr>
                                        <p:cTn id="64" dur="1" fill="hold">
                                          <p:stCondLst>
                                            <p:cond delay="0"/>
                                          </p:stCondLst>
                                        </p:cTn>
                                        <p:tgtEl>
                                          <p:spTgt spid="86"/>
                                        </p:tgtEl>
                                        <p:attrNameLst>
                                          <p:attrName>style.visibility</p:attrName>
                                        </p:attrNameLst>
                                      </p:cBhvr>
                                      <p:to>
                                        <p:strVal val="visible"/>
                                      </p:to>
                                    </p:set>
                                    <p:animEffect transition="in" filter="wipe(left)">
                                      <p:cBhvr>
                                        <p:cTn id="65" dur="75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1" grpId="0" animBg="1"/>
      <p:bldP spid="44" grpId="0" animBg="1"/>
      <p:bldP spid="47" grpId="0" animBg="1"/>
      <p:bldP spid="50" grpId="0" animBg="1"/>
      <p:bldP spid="53" grpId="0" animBg="1"/>
      <p:bldP spid="54" grpId="0" animBg="1"/>
      <p:bldP spid="55"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2870</TotalTime>
  <Words>1188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568</cp:revision>
  <dcterms:created xsi:type="dcterms:W3CDTF">2015-12-31T02:20:12Z</dcterms:created>
  <dcterms:modified xsi:type="dcterms:W3CDTF">2016-09-16T22:25:19Z</dcterms:modified>
</cp:coreProperties>
</file>