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0736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E76C0F"/>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E04621"/>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71%</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45%</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rgbClr val="585858"/>
                </a:solidFill>
                <a:latin typeface="Bernard MT Condensed" panose="02050806060905020404" pitchFamily="18" charset="0"/>
              </a:rPr>
              <a:t>64%</a:t>
            </a:r>
          </a:p>
          <a:p>
            <a:pPr algn="ctr" defTabSz="1219170">
              <a:spcBef>
                <a:spcPct val="20000"/>
              </a:spcBef>
              <a:defRPr/>
            </a:pPr>
            <a:endParaRPr lang="en-US" sz="400" dirty="0">
              <a:solidFill>
                <a:srgbClr val="585858"/>
              </a:solidFill>
              <a:latin typeface="Bernard MT Condensed" panose="02050806060905020404" pitchFamily="18" charset="0"/>
            </a:endParaRPr>
          </a:p>
          <a:p>
            <a:pPr algn="ctr" defTabSz="1219170">
              <a:spcBef>
                <a:spcPct val="20000"/>
              </a:spcBef>
              <a:defRPr/>
            </a:pPr>
            <a:r>
              <a:rPr lang="en-US" sz="1600" dirty="0">
                <a:solidFill>
                  <a:srgbClr val="585858"/>
                </a:solidFill>
                <a:latin typeface="Bernard MT Condensed" panose="02050806060905020404" pitchFamily="18" charset="0"/>
              </a:rPr>
              <a:t>LOREM IPSUM</a:t>
            </a:r>
            <a:endParaRPr lang="en-US" sz="1600" b="1" dirty="0">
              <a:solidFill>
                <a:srgbClr val="585858"/>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E76C0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E04621"/>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CF3510"/>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DFBEFF78-2BDD-41B2-AE38-5CA40BCD7E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7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1440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2019-06-22T18:27:42Z</dcterms:modified>
</cp:coreProperties>
</file>