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83"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A5A5"/>
    <a:srgbClr val="878889"/>
    <a:srgbClr val="969696"/>
    <a:srgbClr val="9B9B9B"/>
    <a:srgbClr val="4F7D30"/>
    <a:srgbClr val="D66419"/>
    <a:srgbClr val="DB691E"/>
    <a:srgbClr val="E47328"/>
    <a:srgbClr val="E06E23"/>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p:cNvSpPr/>
          <p:nvPr/>
        </p:nvSpPr>
        <p:spPr>
          <a:xfrm>
            <a:off x="1240029" y="1904384"/>
            <a:ext cx="2093555" cy="1830030"/>
          </a:xfrm>
          <a:custGeom>
            <a:avLst/>
            <a:gdLst>
              <a:gd name="connsiteX0" fmla="*/ 0 w 2093555"/>
              <a:gd name="connsiteY0" fmla="*/ 274505 h 1830030"/>
              <a:gd name="connsiteX1" fmla="*/ 1178540 w 2093555"/>
              <a:gd name="connsiteY1" fmla="*/ 274505 h 1830030"/>
              <a:gd name="connsiteX2" fmla="*/ 1178540 w 2093555"/>
              <a:gd name="connsiteY2" fmla="*/ 0 h 1830030"/>
              <a:gd name="connsiteX3" fmla="*/ 2093555 w 2093555"/>
              <a:gd name="connsiteY3" fmla="*/ 915015 h 1830030"/>
              <a:gd name="connsiteX4" fmla="*/ 1178540 w 2093555"/>
              <a:gd name="connsiteY4" fmla="*/ 1830030 h 1830030"/>
              <a:gd name="connsiteX5" fmla="*/ 1178540 w 2093555"/>
              <a:gd name="connsiteY5" fmla="*/ 1555526 h 1830030"/>
              <a:gd name="connsiteX6" fmla="*/ 0 w 2093555"/>
              <a:gd name="connsiteY6" fmla="*/ 1555526 h 1830030"/>
              <a:gd name="connsiteX7" fmla="*/ 0 w 2093555"/>
              <a:gd name="connsiteY7" fmla="*/ 274505 h 1830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93555" h="1830030">
                <a:moveTo>
                  <a:pt x="0" y="274505"/>
                </a:moveTo>
                <a:lnTo>
                  <a:pt x="1178540" y="274505"/>
                </a:lnTo>
                <a:lnTo>
                  <a:pt x="1178540" y="0"/>
                </a:lnTo>
                <a:lnTo>
                  <a:pt x="2093555" y="915015"/>
                </a:lnTo>
                <a:lnTo>
                  <a:pt x="1178540" y="1830030"/>
                </a:lnTo>
                <a:lnTo>
                  <a:pt x="1178540" y="1555526"/>
                </a:lnTo>
                <a:lnTo>
                  <a:pt x="0" y="1555526"/>
                </a:lnTo>
                <a:lnTo>
                  <a:pt x="0" y="274505"/>
                </a:lnTo>
                <a:close/>
              </a:path>
            </a:pathLst>
          </a:custGeom>
          <a:solidFill>
            <a:schemeClr val="bg1">
              <a:lumMod val="75000"/>
              <a:alpha val="50000"/>
            </a:schemeClr>
          </a:solidFill>
          <a:ln>
            <a:no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624989" tIns="299905" rIns="600358" bIns="299904" numCol="1" spcCol="1270" anchor="ctr" anchorCtr="0">
            <a:noAutofit/>
          </a:bodyPr>
          <a:lstStyle/>
          <a:p>
            <a:pPr marL="285750" lvl="1" indent="-285750" algn="l" defTabSz="1778000">
              <a:lnSpc>
                <a:spcPct val="90000"/>
              </a:lnSpc>
              <a:spcBef>
                <a:spcPct val="0"/>
              </a:spcBef>
              <a:spcAft>
                <a:spcPct val="15000"/>
              </a:spcAft>
              <a:buChar char="••"/>
            </a:pPr>
            <a:endParaRPr lang="en-US" sz="4000" kern="1200" dirty="0"/>
          </a:p>
          <a:p>
            <a:pPr marL="285750" lvl="1" indent="-285750" algn="l" defTabSz="1778000">
              <a:lnSpc>
                <a:spcPct val="90000"/>
              </a:lnSpc>
              <a:spcBef>
                <a:spcPct val="0"/>
              </a:spcBef>
              <a:spcAft>
                <a:spcPct val="15000"/>
              </a:spcAft>
              <a:buChar char="••"/>
            </a:pPr>
            <a:endParaRPr lang="en-US" sz="4000" kern="1200" dirty="0"/>
          </a:p>
        </p:txBody>
      </p:sp>
      <p:sp>
        <p:nvSpPr>
          <p:cNvPr id="7" name="Freeform 6"/>
          <p:cNvSpPr/>
          <p:nvPr/>
        </p:nvSpPr>
        <p:spPr>
          <a:xfrm>
            <a:off x="3987821" y="1904384"/>
            <a:ext cx="2093555" cy="1830030"/>
          </a:xfrm>
          <a:custGeom>
            <a:avLst/>
            <a:gdLst>
              <a:gd name="connsiteX0" fmla="*/ 0 w 2093555"/>
              <a:gd name="connsiteY0" fmla="*/ 274505 h 1830030"/>
              <a:gd name="connsiteX1" fmla="*/ 1178540 w 2093555"/>
              <a:gd name="connsiteY1" fmla="*/ 274505 h 1830030"/>
              <a:gd name="connsiteX2" fmla="*/ 1178540 w 2093555"/>
              <a:gd name="connsiteY2" fmla="*/ 0 h 1830030"/>
              <a:gd name="connsiteX3" fmla="*/ 2093555 w 2093555"/>
              <a:gd name="connsiteY3" fmla="*/ 915015 h 1830030"/>
              <a:gd name="connsiteX4" fmla="*/ 1178540 w 2093555"/>
              <a:gd name="connsiteY4" fmla="*/ 1830030 h 1830030"/>
              <a:gd name="connsiteX5" fmla="*/ 1178540 w 2093555"/>
              <a:gd name="connsiteY5" fmla="*/ 1555526 h 1830030"/>
              <a:gd name="connsiteX6" fmla="*/ 0 w 2093555"/>
              <a:gd name="connsiteY6" fmla="*/ 1555526 h 1830030"/>
              <a:gd name="connsiteX7" fmla="*/ 0 w 2093555"/>
              <a:gd name="connsiteY7" fmla="*/ 274505 h 1830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93555" h="1830030">
                <a:moveTo>
                  <a:pt x="0" y="274505"/>
                </a:moveTo>
                <a:lnTo>
                  <a:pt x="1178540" y="274505"/>
                </a:lnTo>
                <a:lnTo>
                  <a:pt x="1178540" y="0"/>
                </a:lnTo>
                <a:lnTo>
                  <a:pt x="2093555" y="915015"/>
                </a:lnTo>
                <a:lnTo>
                  <a:pt x="1178540" y="1830030"/>
                </a:lnTo>
                <a:lnTo>
                  <a:pt x="1178540" y="1555526"/>
                </a:lnTo>
                <a:lnTo>
                  <a:pt x="0" y="1555526"/>
                </a:lnTo>
                <a:lnTo>
                  <a:pt x="0" y="274505"/>
                </a:lnTo>
                <a:close/>
              </a:path>
            </a:pathLst>
          </a:custGeom>
          <a:solidFill>
            <a:schemeClr val="bg1">
              <a:lumMod val="75000"/>
              <a:alpha val="50000"/>
            </a:schemeClr>
          </a:solidFill>
          <a:ln>
            <a:no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624988" tIns="299905" rIns="600359" bIns="299904" numCol="1" spcCol="1270" anchor="ctr" anchorCtr="0">
            <a:noAutofit/>
          </a:bodyPr>
          <a:lstStyle/>
          <a:p>
            <a:pPr marL="285750" lvl="1" indent="-285750" algn="l" defTabSz="1778000">
              <a:lnSpc>
                <a:spcPct val="90000"/>
              </a:lnSpc>
              <a:spcBef>
                <a:spcPct val="0"/>
              </a:spcBef>
              <a:spcAft>
                <a:spcPct val="15000"/>
              </a:spcAft>
              <a:buChar char="••"/>
            </a:pPr>
            <a:endParaRPr lang="en-US" sz="4000" kern="1200"/>
          </a:p>
          <a:p>
            <a:pPr marL="285750" lvl="1" indent="-285750" algn="l" defTabSz="1778000">
              <a:lnSpc>
                <a:spcPct val="90000"/>
              </a:lnSpc>
              <a:spcBef>
                <a:spcPct val="0"/>
              </a:spcBef>
              <a:spcAft>
                <a:spcPct val="15000"/>
              </a:spcAft>
              <a:buChar char="••"/>
            </a:pPr>
            <a:endParaRPr lang="en-US" sz="4000" kern="1200"/>
          </a:p>
        </p:txBody>
      </p:sp>
      <p:sp>
        <p:nvSpPr>
          <p:cNvPr id="9" name="Freeform 8"/>
          <p:cNvSpPr/>
          <p:nvPr/>
        </p:nvSpPr>
        <p:spPr>
          <a:xfrm>
            <a:off x="6735612" y="1904384"/>
            <a:ext cx="2093555" cy="1830030"/>
          </a:xfrm>
          <a:custGeom>
            <a:avLst/>
            <a:gdLst>
              <a:gd name="connsiteX0" fmla="*/ 0 w 2093555"/>
              <a:gd name="connsiteY0" fmla="*/ 274505 h 1830030"/>
              <a:gd name="connsiteX1" fmla="*/ 1178540 w 2093555"/>
              <a:gd name="connsiteY1" fmla="*/ 274505 h 1830030"/>
              <a:gd name="connsiteX2" fmla="*/ 1178540 w 2093555"/>
              <a:gd name="connsiteY2" fmla="*/ 0 h 1830030"/>
              <a:gd name="connsiteX3" fmla="*/ 2093555 w 2093555"/>
              <a:gd name="connsiteY3" fmla="*/ 915015 h 1830030"/>
              <a:gd name="connsiteX4" fmla="*/ 1178540 w 2093555"/>
              <a:gd name="connsiteY4" fmla="*/ 1830030 h 1830030"/>
              <a:gd name="connsiteX5" fmla="*/ 1178540 w 2093555"/>
              <a:gd name="connsiteY5" fmla="*/ 1555526 h 1830030"/>
              <a:gd name="connsiteX6" fmla="*/ 0 w 2093555"/>
              <a:gd name="connsiteY6" fmla="*/ 1555526 h 1830030"/>
              <a:gd name="connsiteX7" fmla="*/ 0 w 2093555"/>
              <a:gd name="connsiteY7" fmla="*/ 274505 h 1830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93555" h="1830030">
                <a:moveTo>
                  <a:pt x="0" y="274505"/>
                </a:moveTo>
                <a:lnTo>
                  <a:pt x="1178540" y="274505"/>
                </a:lnTo>
                <a:lnTo>
                  <a:pt x="1178540" y="0"/>
                </a:lnTo>
                <a:lnTo>
                  <a:pt x="2093555" y="915015"/>
                </a:lnTo>
                <a:lnTo>
                  <a:pt x="1178540" y="1830030"/>
                </a:lnTo>
                <a:lnTo>
                  <a:pt x="1178540" y="1555526"/>
                </a:lnTo>
                <a:lnTo>
                  <a:pt x="0" y="1555526"/>
                </a:lnTo>
                <a:lnTo>
                  <a:pt x="0" y="274505"/>
                </a:lnTo>
                <a:close/>
              </a:path>
            </a:pathLst>
          </a:custGeom>
          <a:solidFill>
            <a:schemeClr val="bg1">
              <a:lumMod val="75000"/>
              <a:alpha val="50000"/>
            </a:schemeClr>
          </a:solidFill>
          <a:ln>
            <a:no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624989" tIns="299905" rIns="600358" bIns="299904" numCol="1" spcCol="1270" anchor="ctr" anchorCtr="0">
            <a:noAutofit/>
          </a:bodyPr>
          <a:lstStyle/>
          <a:p>
            <a:pPr marL="285750" lvl="1" indent="-285750" algn="l" defTabSz="1778000">
              <a:lnSpc>
                <a:spcPct val="90000"/>
              </a:lnSpc>
              <a:spcBef>
                <a:spcPct val="0"/>
              </a:spcBef>
              <a:spcAft>
                <a:spcPct val="15000"/>
              </a:spcAft>
              <a:buChar char="••"/>
            </a:pPr>
            <a:endParaRPr lang="en-US" sz="4000" kern="1200"/>
          </a:p>
          <a:p>
            <a:pPr marL="285750" lvl="1" indent="-285750" algn="l" defTabSz="1778000">
              <a:lnSpc>
                <a:spcPct val="90000"/>
              </a:lnSpc>
              <a:spcBef>
                <a:spcPct val="0"/>
              </a:spcBef>
              <a:spcAft>
                <a:spcPct val="15000"/>
              </a:spcAft>
              <a:buChar char="••"/>
            </a:pPr>
            <a:endParaRPr lang="en-US" sz="4000" kern="1200"/>
          </a:p>
        </p:txBody>
      </p:sp>
      <p:sp>
        <p:nvSpPr>
          <p:cNvPr id="11" name="Right Arrow 10"/>
          <p:cNvSpPr/>
          <p:nvPr/>
        </p:nvSpPr>
        <p:spPr>
          <a:xfrm>
            <a:off x="9483403" y="1904384"/>
            <a:ext cx="2093555" cy="1830030"/>
          </a:xfrm>
          <a:prstGeom prst="rightArrow">
            <a:avLst>
              <a:gd name="adj1" fmla="val 70000"/>
              <a:gd name="adj2" fmla="val 50000"/>
            </a:avLst>
          </a:prstGeom>
          <a:solidFill>
            <a:schemeClr val="bg1">
              <a:lumMod val="75000"/>
              <a:alpha val="50000"/>
            </a:schemeClr>
          </a:solidFill>
          <a:ln>
            <a:noFill/>
          </a:ln>
        </p:spPr>
        <p:style>
          <a:lnRef idx="2">
            <a:scrgbClr r="0" g="0" b="0"/>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sp>
      <p:cxnSp>
        <p:nvCxnSpPr>
          <p:cNvPr id="39" name="Straight Connector 38"/>
          <p:cNvCxnSpPr/>
          <p:nvPr/>
        </p:nvCxnSpPr>
        <p:spPr>
          <a:xfrm>
            <a:off x="2387600" y="5322675"/>
            <a:ext cx="73152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grpSp>
        <p:nvGrpSpPr>
          <p:cNvPr id="59" name="Group 58"/>
          <p:cNvGrpSpPr/>
          <p:nvPr/>
        </p:nvGrpSpPr>
        <p:grpSpPr>
          <a:xfrm>
            <a:off x="1152182" y="3873698"/>
            <a:ext cx="2146432" cy="1080634"/>
            <a:chOff x="1335297" y="1253075"/>
            <a:chExt cx="1609824" cy="810475"/>
          </a:xfrm>
        </p:grpSpPr>
        <p:sp>
          <p:nvSpPr>
            <p:cNvPr id="60" name="TextBox 59"/>
            <p:cNvSpPr txBox="1"/>
            <p:nvPr/>
          </p:nvSpPr>
          <p:spPr>
            <a:xfrm>
              <a:off x="1335297" y="1509552"/>
              <a:ext cx="1609824" cy="553998"/>
            </a:xfrm>
            <a:prstGeom prst="rect">
              <a:avLst/>
            </a:prstGeom>
            <a:noFill/>
          </p:spPr>
          <p:txBody>
            <a:bodyPr wrap="square" rtlCol="0">
              <a:spAutoFit/>
            </a:bodyPr>
            <a:lstStyle/>
            <a:p>
              <a:pPr defTabSz="1219170">
                <a:spcBef>
                  <a:spcPct val="20000"/>
                </a:spcBef>
                <a:defRPr/>
              </a:pPr>
              <a:r>
                <a:rPr lang="en-US" sz="1400" dirty="0">
                  <a:solidFill>
                    <a:schemeClr val="bg1"/>
                  </a:solidFill>
                </a:rPr>
                <a:t>Lorem ipsum dolor sit amet, consectetur adipiscing elit</a:t>
              </a:r>
              <a:endParaRPr lang="en-US" sz="1333" dirty="0">
                <a:solidFill>
                  <a:schemeClr val="bg1"/>
                </a:solidFill>
              </a:endParaRPr>
            </a:p>
          </p:txBody>
        </p:sp>
        <p:sp>
          <p:nvSpPr>
            <p:cNvPr id="61" name="Rectangle 60"/>
            <p:cNvSpPr/>
            <p:nvPr/>
          </p:nvSpPr>
          <p:spPr>
            <a:xfrm>
              <a:off x="1397641" y="1253075"/>
              <a:ext cx="1112997" cy="253916"/>
            </a:xfrm>
            <a:prstGeom prst="rect">
              <a:avLst/>
            </a:prstGeom>
            <a:solidFill>
              <a:schemeClr val="tx1">
                <a:alpha val="50000"/>
              </a:schemeClr>
            </a:solidFill>
            <a:ln w="6350">
              <a:solidFill>
                <a:schemeClr val="bg1"/>
              </a:solidFill>
            </a:ln>
          </p:spPr>
          <p:txBody>
            <a:bodyPr wrap="none">
              <a:spAutoFit/>
            </a:bodyPr>
            <a:lstStyle/>
            <a:p>
              <a:pPr algn="l"/>
              <a:r>
                <a:rPr lang="en-US" sz="1600" b="1" dirty="0">
                  <a:solidFill>
                    <a:srgbClr val="00B0F0"/>
                  </a:solidFill>
                </a:rPr>
                <a:t>Title Goes Here</a:t>
              </a:r>
            </a:p>
          </p:txBody>
        </p:sp>
      </p:grpSp>
      <p:grpSp>
        <p:nvGrpSpPr>
          <p:cNvPr id="62" name="Group 61"/>
          <p:cNvGrpSpPr/>
          <p:nvPr/>
        </p:nvGrpSpPr>
        <p:grpSpPr>
          <a:xfrm>
            <a:off x="3754590" y="3873698"/>
            <a:ext cx="2146432" cy="1049458"/>
            <a:chOff x="1319711" y="1253075"/>
            <a:chExt cx="1609824" cy="787093"/>
          </a:xfrm>
        </p:grpSpPr>
        <p:sp>
          <p:nvSpPr>
            <p:cNvPr id="63" name="TextBox 62"/>
            <p:cNvSpPr txBox="1"/>
            <p:nvPr/>
          </p:nvSpPr>
          <p:spPr>
            <a:xfrm>
              <a:off x="1319711" y="1486170"/>
              <a:ext cx="1609824" cy="553998"/>
            </a:xfrm>
            <a:prstGeom prst="rect">
              <a:avLst/>
            </a:prstGeom>
            <a:noFill/>
          </p:spPr>
          <p:txBody>
            <a:bodyPr wrap="square" rtlCol="0">
              <a:spAutoFit/>
            </a:bodyPr>
            <a:lstStyle/>
            <a:p>
              <a:pPr defTabSz="1219170">
                <a:spcBef>
                  <a:spcPct val="20000"/>
                </a:spcBef>
                <a:defRPr/>
              </a:pPr>
              <a:r>
                <a:rPr lang="en-US" sz="1400" dirty="0">
                  <a:solidFill>
                    <a:schemeClr val="bg1"/>
                  </a:solidFill>
                </a:rPr>
                <a:t>Lorem ipsum dolor sit amet, consectetur adipiscing elit</a:t>
              </a:r>
              <a:endParaRPr lang="en-US" sz="1333" dirty="0">
                <a:solidFill>
                  <a:schemeClr val="bg1"/>
                </a:solidFill>
              </a:endParaRPr>
            </a:p>
          </p:txBody>
        </p:sp>
        <p:sp>
          <p:nvSpPr>
            <p:cNvPr id="64" name="Rectangle 63"/>
            <p:cNvSpPr/>
            <p:nvPr/>
          </p:nvSpPr>
          <p:spPr>
            <a:xfrm>
              <a:off x="1397641" y="1253075"/>
              <a:ext cx="1112997" cy="253916"/>
            </a:xfrm>
            <a:prstGeom prst="rect">
              <a:avLst/>
            </a:prstGeom>
            <a:solidFill>
              <a:schemeClr val="bg2">
                <a:lumMod val="10000"/>
                <a:alpha val="50000"/>
              </a:schemeClr>
            </a:solidFill>
            <a:ln w="6350">
              <a:solidFill>
                <a:schemeClr val="bg1"/>
              </a:solidFill>
            </a:ln>
          </p:spPr>
          <p:txBody>
            <a:bodyPr wrap="none">
              <a:spAutoFit/>
            </a:bodyPr>
            <a:lstStyle/>
            <a:p>
              <a:pPr algn="l"/>
              <a:r>
                <a:rPr lang="en-US" sz="1600" b="1" dirty="0">
                  <a:solidFill>
                    <a:schemeClr val="accent2"/>
                  </a:solidFill>
                </a:rPr>
                <a:t>Title Goes Here</a:t>
              </a:r>
            </a:p>
          </p:txBody>
        </p:sp>
      </p:grpSp>
      <p:grpSp>
        <p:nvGrpSpPr>
          <p:cNvPr id="65" name="Group 64"/>
          <p:cNvGrpSpPr/>
          <p:nvPr/>
        </p:nvGrpSpPr>
        <p:grpSpPr>
          <a:xfrm>
            <a:off x="6584240" y="3873698"/>
            <a:ext cx="2146432" cy="1059850"/>
            <a:chOff x="1335297" y="1253075"/>
            <a:chExt cx="1609824" cy="794887"/>
          </a:xfrm>
        </p:grpSpPr>
        <p:sp>
          <p:nvSpPr>
            <p:cNvPr id="66" name="TextBox 65"/>
            <p:cNvSpPr txBox="1"/>
            <p:nvPr/>
          </p:nvSpPr>
          <p:spPr>
            <a:xfrm>
              <a:off x="1335297" y="1493964"/>
              <a:ext cx="1609824" cy="553998"/>
            </a:xfrm>
            <a:prstGeom prst="rect">
              <a:avLst/>
            </a:prstGeom>
            <a:noFill/>
          </p:spPr>
          <p:txBody>
            <a:bodyPr wrap="square" rtlCol="0">
              <a:spAutoFit/>
            </a:bodyPr>
            <a:lstStyle/>
            <a:p>
              <a:pPr defTabSz="1219170">
                <a:spcBef>
                  <a:spcPct val="20000"/>
                </a:spcBef>
                <a:defRPr/>
              </a:pPr>
              <a:r>
                <a:rPr lang="en-US" sz="1400" dirty="0">
                  <a:solidFill>
                    <a:schemeClr val="bg1"/>
                  </a:solidFill>
                </a:rPr>
                <a:t>Lorem ipsum dolor sit amet, consectetur adipiscing elit</a:t>
              </a:r>
              <a:endParaRPr lang="en-US" sz="1333" dirty="0">
                <a:solidFill>
                  <a:schemeClr val="bg1"/>
                </a:solidFill>
              </a:endParaRPr>
            </a:p>
          </p:txBody>
        </p:sp>
        <p:sp>
          <p:nvSpPr>
            <p:cNvPr id="67" name="Rectangle 66"/>
            <p:cNvSpPr/>
            <p:nvPr/>
          </p:nvSpPr>
          <p:spPr>
            <a:xfrm>
              <a:off x="1397641" y="1253075"/>
              <a:ext cx="1112997" cy="253916"/>
            </a:xfrm>
            <a:prstGeom prst="rect">
              <a:avLst/>
            </a:prstGeom>
            <a:solidFill>
              <a:schemeClr val="bg2">
                <a:lumMod val="10000"/>
                <a:alpha val="50000"/>
              </a:schemeClr>
            </a:solidFill>
            <a:ln w="6350">
              <a:solidFill>
                <a:schemeClr val="bg1"/>
              </a:solidFill>
            </a:ln>
          </p:spPr>
          <p:txBody>
            <a:bodyPr wrap="none">
              <a:spAutoFit/>
            </a:bodyPr>
            <a:lstStyle/>
            <a:p>
              <a:pPr algn="l"/>
              <a:r>
                <a:rPr lang="en-US" sz="1600" b="1" dirty="0">
                  <a:solidFill>
                    <a:srgbClr val="A5A5A5"/>
                  </a:solidFill>
                </a:rPr>
                <a:t>Title Goes Here</a:t>
              </a:r>
            </a:p>
          </p:txBody>
        </p:sp>
      </p:grpSp>
      <p:grpSp>
        <p:nvGrpSpPr>
          <p:cNvPr id="68" name="Group 67"/>
          <p:cNvGrpSpPr/>
          <p:nvPr/>
        </p:nvGrpSpPr>
        <p:grpSpPr>
          <a:xfrm>
            <a:off x="9325774" y="3873698"/>
            <a:ext cx="2146432" cy="1049458"/>
            <a:chOff x="1319711" y="1253075"/>
            <a:chExt cx="1609824" cy="787093"/>
          </a:xfrm>
        </p:grpSpPr>
        <p:sp>
          <p:nvSpPr>
            <p:cNvPr id="69" name="TextBox 68"/>
            <p:cNvSpPr txBox="1"/>
            <p:nvPr/>
          </p:nvSpPr>
          <p:spPr>
            <a:xfrm>
              <a:off x="1319711" y="1486170"/>
              <a:ext cx="1609824" cy="553998"/>
            </a:xfrm>
            <a:prstGeom prst="rect">
              <a:avLst/>
            </a:prstGeom>
            <a:noFill/>
          </p:spPr>
          <p:txBody>
            <a:bodyPr wrap="square" rtlCol="0">
              <a:spAutoFit/>
            </a:bodyPr>
            <a:lstStyle/>
            <a:p>
              <a:pPr defTabSz="1219170">
                <a:spcBef>
                  <a:spcPct val="20000"/>
                </a:spcBef>
                <a:defRPr/>
              </a:pPr>
              <a:r>
                <a:rPr lang="en-US" sz="1400" dirty="0">
                  <a:solidFill>
                    <a:schemeClr val="bg1"/>
                  </a:solidFill>
                </a:rPr>
                <a:t>Lorem ipsum dolor sit amet, consectetur adipiscing elit</a:t>
              </a:r>
              <a:endParaRPr lang="en-US" sz="1333" dirty="0">
                <a:solidFill>
                  <a:schemeClr val="bg1"/>
                </a:solidFill>
              </a:endParaRPr>
            </a:p>
          </p:txBody>
        </p:sp>
        <p:sp>
          <p:nvSpPr>
            <p:cNvPr id="70" name="Rectangle 69"/>
            <p:cNvSpPr/>
            <p:nvPr/>
          </p:nvSpPr>
          <p:spPr>
            <a:xfrm>
              <a:off x="1397641" y="1253075"/>
              <a:ext cx="1112997" cy="253916"/>
            </a:xfrm>
            <a:prstGeom prst="rect">
              <a:avLst/>
            </a:prstGeom>
            <a:solidFill>
              <a:schemeClr val="bg2">
                <a:lumMod val="10000"/>
                <a:alpha val="50000"/>
              </a:schemeClr>
            </a:solidFill>
            <a:ln w="6350">
              <a:solidFill>
                <a:schemeClr val="bg1"/>
              </a:solidFill>
            </a:ln>
          </p:spPr>
          <p:txBody>
            <a:bodyPr wrap="none">
              <a:spAutoFit/>
            </a:bodyPr>
            <a:lstStyle/>
            <a:p>
              <a:pPr algn="l"/>
              <a:r>
                <a:rPr lang="en-US" sz="1600" b="1" dirty="0">
                  <a:solidFill>
                    <a:srgbClr val="FFC000"/>
                  </a:solidFill>
                </a:rPr>
                <a:t>Title Goes Here</a:t>
              </a:r>
            </a:p>
          </p:txBody>
        </p:sp>
      </p:grpSp>
      <p:sp>
        <p:nvSpPr>
          <p:cNvPr id="71" name="TextBox 70"/>
          <p:cNvSpPr txBox="1"/>
          <p:nvPr/>
        </p:nvSpPr>
        <p:spPr>
          <a:xfrm>
            <a:off x="1125172" y="5419778"/>
            <a:ext cx="9389012" cy="894540"/>
          </a:xfrm>
          <a:prstGeom prst="rect">
            <a:avLst/>
          </a:prstGeom>
          <a:noFill/>
        </p:spPr>
        <p:txBody>
          <a:bodyPr wrap="square" rtlCol="0">
            <a:spAutoFit/>
          </a:bodyPr>
          <a:lstStyle/>
          <a:p>
            <a:pPr algn="ctr"/>
            <a:r>
              <a:rPr lang="en-US" sz="2133" b="1" dirty="0">
                <a:solidFill>
                  <a:schemeClr val="tx1">
                    <a:lumMod val="50000"/>
                    <a:lumOff val="50000"/>
                  </a:schemeClr>
                </a:solidFill>
              </a:rPr>
              <a:t>LOREM IPSUM</a:t>
            </a:r>
          </a:p>
          <a:p>
            <a:pPr algn="ctr" defTabSz="1219170">
              <a:spcBef>
                <a:spcPct val="20000"/>
              </a:spcBef>
              <a:defRPr/>
            </a:pPr>
            <a:r>
              <a:rPr lang="en-US" sz="1400" dirty="0">
                <a:solidFill>
                  <a:schemeClr val="bg1"/>
                </a:solidFill>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14" name="Group 13"/>
          <p:cNvGrpSpPr/>
          <p:nvPr/>
        </p:nvGrpSpPr>
        <p:grpSpPr>
          <a:xfrm>
            <a:off x="3464432" y="2296011"/>
            <a:ext cx="1046777" cy="1046777"/>
            <a:chOff x="3464432" y="2296011"/>
            <a:chExt cx="1046777" cy="1046777"/>
          </a:xfrm>
          <a:effectLst>
            <a:outerShdw blurRad="50800" dist="38100" algn="l" rotWithShape="0">
              <a:prstClr val="black">
                <a:alpha val="40000"/>
              </a:prstClr>
            </a:outerShdw>
          </a:effectLst>
        </p:grpSpPr>
        <p:sp>
          <p:nvSpPr>
            <p:cNvPr id="8" name="Freeform 7"/>
            <p:cNvSpPr/>
            <p:nvPr/>
          </p:nvSpPr>
          <p:spPr>
            <a:xfrm>
              <a:off x="3464432" y="2296011"/>
              <a:ext cx="1046777" cy="1046777"/>
            </a:xfrm>
            <a:custGeom>
              <a:avLst/>
              <a:gdLst>
                <a:gd name="connsiteX0" fmla="*/ 0 w 1046777"/>
                <a:gd name="connsiteY0" fmla="*/ 523389 h 1046777"/>
                <a:gd name="connsiteX1" fmla="*/ 523389 w 1046777"/>
                <a:gd name="connsiteY1" fmla="*/ 0 h 1046777"/>
                <a:gd name="connsiteX2" fmla="*/ 1046778 w 1046777"/>
                <a:gd name="connsiteY2" fmla="*/ 523389 h 1046777"/>
                <a:gd name="connsiteX3" fmla="*/ 523389 w 1046777"/>
                <a:gd name="connsiteY3" fmla="*/ 1046778 h 1046777"/>
                <a:gd name="connsiteX4" fmla="*/ 0 w 1046777"/>
                <a:gd name="connsiteY4" fmla="*/ 523389 h 10467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6777" h="1046777">
                  <a:moveTo>
                    <a:pt x="0" y="523389"/>
                  </a:moveTo>
                  <a:cubicBezTo>
                    <a:pt x="0" y="234329"/>
                    <a:pt x="234329" y="0"/>
                    <a:pt x="523389" y="0"/>
                  </a:cubicBezTo>
                  <a:cubicBezTo>
                    <a:pt x="812449" y="0"/>
                    <a:pt x="1046778" y="234329"/>
                    <a:pt x="1046778" y="523389"/>
                  </a:cubicBezTo>
                  <a:cubicBezTo>
                    <a:pt x="1046778" y="812449"/>
                    <a:pt x="812449" y="1046778"/>
                    <a:pt x="523389" y="1046778"/>
                  </a:cubicBezTo>
                  <a:cubicBezTo>
                    <a:pt x="234329" y="1046778"/>
                    <a:pt x="0" y="812449"/>
                    <a:pt x="0" y="523389"/>
                  </a:cubicBezTo>
                  <a:close/>
                </a:path>
              </a:pathLst>
            </a:custGeom>
            <a:solidFill>
              <a:srgbClr val="ED7D31"/>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83777" tIns="183777" rIns="183777" bIns="183777" numCol="1" spcCol="1270" anchor="ctr" anchorCtr="0">
              <a:noAutofit/>
            </a:bodyPr>
            <a:lstStyle/>
            <a:p>
              <a:pPr lvl="0" algn="ctr" defTabSz="2133600">
                <a:lnSpc>
                  <a:spcPct val="90000"/>
                </a:lnSpc>
                <a:spcBef>
                  <a:spcPct val="0"/>
                </a:spcBef>
                <a:spcAft>
                  <a:spcPct val="35000"/>
                </a:spcAft>
              </a:pPr>
              <a:endParaRPr lang="en-US" sz="4800" kern="1200"/>
            </a:p>
          </p:txBody>
        </p:sp>
        <p:pic>
          <p:nvPicPr>
            <p:cNvPr id="72" name="Picture 7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03508" y="2537366"/>
              <a:ext cx="548640" cy="548640"/>
            </a:xfrm>
            <a:prstGeom prst="rect">
              <a:avLst/>
            </a:prstGeom>
            <a:effectLst>
              <a:outerShdw blurRad="50800" dist="38100" dir="2700000" algn="tl" rotWithShape="0">
                <a:prstClr val="black">
                  <a:alpha val="40000"/>
                </a:prstClr>
              </a:outerShdw>
            </a:effectLst>
          </p:spPr>
        </p:pic>
      </p:grpSp>
      <p:grpSp>
        <p:nvGrpSpPr>
          <p:cNvPr id="13" name="Group 12"/>
          <p:cNvGrpSpPr/>
          <p:nvPr/>
        </p:nvGrpSpPr>
        <p:grpSpPr>
          <a:xfrm>
            <a:off x="716640" y="2296011"/>
            <a:ext cx="1046777" cy="1046777"/>
            <a:chOff x="716640" y="2296011"/>
            <a:chExt cx="1046777" cy="1046777"/>
          </a:xfrm>
          <a:effectLst>
            <a:outerShdw blurRad="50800" dist="38100" algn="l" rotWithShape="0">
              <a:prstClr val="black">
                <a:alpha val="40000"/>
              </a:prstClr>
            </a:outerShdw>
          </a:effectLst>
        </p:grpSpPr>
        <p:sp>
          <p:nvSpPr>
            <p:cNvPr id="6" name="Freeform 5"/>
            <p:cNvSpPr/>
            <p:nvPr/>
          </p:nvSpPr>
          <p:spPr>
            <a:xfrm>
              <a:off x="716640" y="2296011"/>
              <a:ext cx="1046777" cy="1046777"/>
            </a:xfrm>
            <a:custGeom>
              <a:avLst/>
              <a:gdLst>
                <a:gd name="connsiteX0" fmla="*/ 0 w 1046777"/>
                <a:gd name="connsiteY0" fmla="*/ 523389 h 1046777"/>
                <a:gd name="connsiteX1" fmla="*/ 523389 w 1046777"/>
                <a:gd name="connsiteY1" fmla="*/ 0 h 1046777"/>
                <a:gd name="connsiteX2" fmla="*/ 1046778 w 1046777"/>
                <a:gd name="connsiteY2" fmla="*/ 523389 h 1046777"/>
                <a:gd name="connsiteX3" fmla="*/ 523389 w 1046777"/>
                <a:gd name="connsiteY3" fmla="*/ 1046778 h 1046777"/>
                <a:gd name="connsiteX4" fmla="*/ 0 w 1046777"/>
                <a:gd name="connsiteY4" fmla="*/ 523389 h 10467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6777" h="1046777">
                  <a:moveTo>
                    <a:pt x="0" y="523389"/>
                  </a:moveTo>
                  <a:cubicBezTo>
                    <a:pt x="0" y="234329"/>
                    <a:pt x="234329" y="0"/>
                    <a:pt x="523389" y="0"/>
                  </a:cubicBezTo>
                  <a:cubicBezTo>
                    <a:pt x="812449" y="0"/>
                    <a:pt x="1046778" y="234329"/>
                    <a:pt x="1046778" y="523389"/>
                  </a:cubicBezTo>
                  <a:cubicBezTo>
                    <a:pt x="1046778" y="812449"/>
                    <a:pt x="812449" y="1046778"/>
                    <a:pt x="523389" y="1046778"/>
                  </a:cubicBezTo>
                  <a:cubicBezTo>
                    <a:pt x="234329" y="1046778"/>
                    <a:pt x="0" y="812449"/>
                    <a:pt x="0" y="523389"/>
                  </a:cubicBezTo>
                  <a:close/>
                </a:path>
              </a:pathLst>
            </a:custGeom>
            <a:solidFill>
              <a:srgbClr val="00B0F0"/>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83777" tIns="183777" rIns="183777" bIns="183777" numCol="1" spcCol="1270" anchor="ctr" anchorCtr="0">
              <a:noAutofit/>
            </a:bodyPr>
            <a:lstStyle/>
            <a:p>
              <a:pPr lvl="0" algn="ctr" defTabSz="2133600">
                <a:lnSpc>
                  <a:spcPct val="90000"/>
                </a:lnSpc>
                <a:spcBef>
                  <a:spcPct val="0"/>
                </a:spcBef>
                <a:spcAft>
                  <a:spcPct val="35000"/>
                </a:spcAft>
              </a:pPr>
              <a:endParaRPr lang="en-US" sz="4800" kern="1200"/>
            </a:p>
          </p:txBody>
        </p:sp>
        <p:grpSp>
          <p:nvGrpSpPr>
            <p:cNvPr id="73" name="Group 349"/>
            <p:cNvGrpSpPr>
              <a:grpSpLocks noChangeAspect="1"/>
            </p:cNvGrpSpPr>
            <p:nvPr/>
          </p:nvGrpSpPr>
          <p:grpSpPr>
            <a:xfrm>
              <a:off x="961519" y="2531386"/>
              <a:ext cx="542802" cy="548642"/>
              <a:chOff x="2163766" y="2366962"/>
              <a:chExt cx="442914" cy="447678"/>
            </a:xfrm>
            <a:solidFill>
              <a:schemeClr val="bg1"/>
            </a:solidFill>
            <a:effectLst>
              <a:outerShdw blurRad="50800" dist="38100" dir="2700000" algn="tl" rotWithShape="0">
                <a:prstClr val="black">
                  <a:alpha val="40000"/>
                </a:prstClr>
              </a:outerShdw>
            </a:effectLst>
          </p:grpSpPr>
          <p:sp>
            <p:nvSpPr>
              <p:cNvPr id="74" name="Freeform 312"/>
              <p:cNvSpPr>
                <a:spLocks noEditPoints="1"/>
              </p:cNvSpPr>
              <p:nvPr/>
            </p:nvSpPr>
            <p:spPr bwMode="auto">
              <a:xfrm>
                <a:off x="2163766" y="2600327"/>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13"/>
              <p:cNvSpPr>
                <a:spLocks noEditPoints="1"/>
              </p:cNvSpPr>
              <p:nvPr/>
            </p:nvSpPr>
            <p:spPr bwMode="auto">
              <a:xfrm>
                <a:off x="2317755" y="2366962"/>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14"/>
              <p:cNvSpPr>
                <a:spLocks/>
              </p:cNvSpPr>
              <p:nvPr/>
            </p:nvSpPr>
            <p:spPr bwMode="auto">
              <a:xfrm>
                <a:off x="2400305" y="2446337"/>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15"/>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15" name="Group 14"/>
          <p:cNvGrpSpPr/>
          <p:nvPr/>
        </p:nvGrpSpPr>
        <p:grpSpPr>
          <a:xfrm>
            <a:off x="6212223" y="2296011"/>
            <a:ext cx="1046777" cy="1046777"/>
            <a:chOff x="6212223" y="2296011"/>
            <a:chExt cx="1046777" cy="1046777"/>
          </a:xfrm>
          <a:effectLst>
            <a:outerShdw blurRad="50800" dist="38100" algn="l" rotWithShape="0">
              <a:prstClr val="black">
                <a:alpha val="40000"/>
              </a:prstClr>
            </a:outerShdw>
          </a:effectLst>
        </p:grpSpPr>
        <p:sp>
          <p:nvSpPr>
            <p:cNvPr id="10" name="Freeform 9"/>
            <p:cNvSpPr/>
            <p:nvPr/>
          </p:nvSpPr>
          <p:spPr>
            <a:xfrm>
              <a:off x="6212223" y="2296011"/>
              <a:ext cx="1046777" cy="1046777"/>
            </a:xfrm>
            <a:custGeom>
              <a:avLst/>
              <a:gdLst>
                <a:gd name="connsiteX0" fmla="*/ 0 w 1046777"/>
                <a:gd name="connsiteY0" fmla="*/ 523389 h 1046777"/>
                <a:gd name="connsiteX1" fmla="*/ 523389 w 1046777"/>
                <a:gd name="connsiteY1" fmla="*/ 0 h 1046777"/>
                <a:gd name="connsiteX2" fmla="*/ 1046778 w 1046777"/>
                <a:gd name="connsiteY2" fmla="*/ 523389 h 1046777"/>
                <a:gd name="connsiteX3" fmla="*/ 523389 w 1046777"/>
                <a:gd name="connsiteY3" fmla="*/ 1046778 h 1046777"/>
                <a:gd name="connsiteX4" fmla="*/ 0 w 1046777"/>
                <a:gd name="connsiteY4" fmla="*/ 523389 h 10467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6777" h="1046777">
                  <a:moveTo>
                    <a:pt x="0" y="523389"/>
                  </a:moveTo>
                  <a:cubicBezTo>
                    <a:pt x="0" y="234329"/>
                    <a:pt x="234329" y="0"/>
                    <a:pt x="523389" y="0"/>
                  </a:cubicBezTo>
                  <a:cubicBezTo>
                    <a:pt x="812449" y="0"/>
                    <a:pt x="1046778" y="234329"/>
                    <a:pt x="1046778" y="523389"/>
                  </a:cubicBezTo>
                  <a:cubicBezTo>
                    <a:pt x="1046778" y="812449"/>
                    <a:pt x="812449" y="1046778"/>
                    <a:pt x="523389" y="1046778"/>
                  </a:cubicBezTo>
                  <a:cubicBezTo>
                    <a:pt x="234329" y="1046778"/>
                    <a:pt x="0" y="812449"/>
                    <a:pt x="0" y="523389"/>
                  </a:cubicBezTo>
                  <a:close/>
                </a:path>
              </a:pathLst>
            </a:custGeom>
            <a:solidFill>
              <a:srgbClr val="A5A5A5"/>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83777" tIns="183777" rIns="183777" bIns="183777" numCol="1" spcCol="1270" anchor="ctr" anchorCtr="0">
              <a:noAutofit/>
            </a:bodyPr>
            <a:lstStyle/>
            <a:p>
              <a:pPr lvl="0" algn="ctr" defTabSz="2133600">
                <a:lnSpc>
                  <a:spcPct val="90000"/>
                </a:lnSpc>
                <a:spcBef>
                  <a:spcPct val="0"/>
                </a:spcBef>
                <a:spcAft>
                  <a:spcPct val="35000"/>
                </a:spcAft>
              </a:pPr>
              <a:endParaRPr lang="en-US" sz="4800" kern="1200"/>
            </a:p>
          </p:txBody>
        </p:sp>
        <p:sp>
          <p:nvSpPr>
            <p:cNvPr id="78" name="Freeform 62"/>
            <p:cNvSpPr>
              <a:spLocks noChangeAspect="1" noEditPoints="1"/>
            </p:cNvSpPr>
            <p:nvPr/>
          </p:nvSpPr>
          <p:spPr bwMode="auto">
            <a:xfrm>
              <a:off x="6449924" y="2547631"/>
              <a:ext cx="544289" cy="548640"/>
            </a:xfrm>
            <a:custGeom>
              <a:avLst/>
              <a:gdLst/>
              <a:ahLst/>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l="0" t="0" r="r" b="b"/>
              <a:pathLst>
                <a:path w="58" h="58">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accent4"/>
                </a:solidFill>
              </a:endParaRPr>
            </a:p>
          </p:txBody>
        </p:sp>
      </p:grpSp>
      <p:grpSp>
        <p:nvGrpSpPr>
          <p:cNvPr id="16" name="Group 15"/>
          <p:cNvGrpSpPr/>
          <p:nvPr/>
        </p:nvGrpSpPr>
        <p:grpSpPr>
          <a:xfrm>
            <a:off x="8960014" y="2296011"/>
            <a:ext cx="1046777" cy="1046777"/>
            <a:chOff x="8960014" y="2296011"/>
            <a:chExt cx="1046777" cy="1046777"/>
          </a:xfrm>
          <a:effectLst>
            <a:outerShdw blurRad="50800" dist="38100" algn="l" rotWithShape="0">
              <a:prstClr val="black">
                <a:alpha val="40000"/>
              </a:prstClr>
            </a:outerShdw>
          </a:effectLst>
        </p:grpSpPr>
        <p:sp>
          <p:nvSpPr>
            <p:cNvPr id="12" name="Freeform 11"/>
            <p:cNvSpPr/>
            <p:nvPr/>
          </p:nvSpPr>
          <p:spPr>
            <a:xfrm>
              <a:off x="8960014" y="2296011"/>
              <a:ext cx="1046777" cy="1046777"/>
            </a:xfrm>
            <a:custGeom>
              <a:avLst/>
              <a:gdLst>
                <a:gd name="connsiteX0" fmla="*/ 0 w 1046777"/>
                <a:gd name="connsiteY0" fmla="*/ 523389 h 1046777"/>
                <a:gd name="connsiteX1" fmla="*/ 523389 w 1046777"/>
                <a:gd name="connsiteY1" fmla="*/ 0 h 1046777"/>
                <a:gd name="connsiteX2" fmla="*/ 1046778 w 1046777"/>
                <a:gd name="connsiteY2" fmla="*/ 523389 h 1046777"/>
                <a:gd name="connsiteX3" fmla="*/ 523389 w 1046777"/>
                <a:gd name="connsiteY3" fmla="*/ 1046778 h 1046777"/>
                <a:gd name="connsiteX4" fmla="*/ 0 w 1046777"/>
                <a:gd name="connsiteY4" fmla="*/ 523389 h 10467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6777" h="1046777">
                  <a:moveTo>
                    <a:pt x="0" y="523389"/>
                  </a:moveTo>
                  <a:cubicBezTo>
                    <a:pt x="0" y="234329"/>
                    <a:pt x="234329" y="0"/>
                    <a:pt x="523389" y="0"/>
                  </a:cubicBezTo>
                  <a:cubicBezTo>
                    <a:pt x="812449" y="0"/>
                    <a:pt x="1046778" y="234329"/>
                    <a:pt x="1046778" y="523389"/>
                  </a:cubicBezTo>
                  <a:cubicBezTo>
                    <a:pt x="1046778" y="812449"/>
                    <a:pt x="812449" y="1046778"/>
                    <a:pt x="523389" y="1046778"/>
                  </a:cubicBezTo>
                  <a:cubicBezTo>
                    <a:pt x="234329" y="1046778"/>
                    <a:pt x="0" y="812449"/>
                    <a:pt x="0" y="523389"/>
                  </a:cubicBezTo>
                  <a:close/>
                </a:path>
              </a:pathLst>
            </a:custGeom>
            <a:solidFill>
              <a:srgbClr val="FFC000"/>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183777" tIns="183777" rIns="183777" bIns="183777" numCol="1" spcCol="1270" anchor="ctr" anchorCtr="0">
              <a:noAutofit/>
            </a:bodyPr>
            <a:lstStyle/>
            <a:p>
              <a:pPr lvl="0" algn="ctr" defTabSz="2133600">
                <a:lnSpc>
                  <a:spcPct val="90000"/>
                </a:lnSpc>
                <a:spcBef>
                  <a:spcPct val="0"/>
                </a:spcBef>
                <a:spcAft>
                  <a:spcPct val="35000"/>
                </a:spcAft>
              </a:pPr>
              <a:endParaRPr lang="en-US" sz="4800" kern="1200"/>
            </a:p>
          </p:txBody>
        </p:sp>
        <p:grpSp>
          <p:nvGrpSpPr>
            <p:cNvPr id="88" name="Group 91"/>
            <p:cNvGrpSpPr>
              <a:grpSpLocks noChangeAspect="1"/>
            </p:cNvGrpSpPr>
            <p:nvPr/>
          </p:nvGrpSpPr>
          <p:grpSpPr>
            <a:xfrm>
              <a:off x="9264667" y="2512135"/>
              <a:ext cx="397396" cy="548640"/>
              <a:chOff x="5011738" y="2427288"/>
              <a:chExt cx="212725" cy="293688"/>
            </a:xfrm>
            <a:solidFill>
              <a:schemeClr val="bg1"/>
            </a:solidFill>
            <a:effectLst>
              <a:outerShdw blurRad="50800" dist="38100" dir="2700000" algn="tl" rotWithShape="0">
                <a:prstClr val="black">
                  <a:alpha val="40000"/>
                </a:prstClr>
              </a:outerShdw>
            </a:effectLst>
          </p:grpSpPr>
          <p:sp>
            <p:nvSpPr>
              <p:cNvPr id="89" name="Freeform 63"/>
              <p:cNvSpPr>
                <a:spLocks noEditPoints="1"/>
              </p:cNvSpPr>
              <p:nvPr/>
            </p:nvSpPr>
            <p:spPr bwMode="auto">
              <a:xfrm>
                <a:off x="5011738" y="2427288"/>
                <a:ext cx="212725" cy="293688"/>
              </a:xfrm>
              <a:custGeom>
                <a:avLst/>
                <a:gdLst/>
                <a:ahLst/>
                <a:cxnLst>
                  <a:cxn ang="0">
                    <a:pos x="78" y="11"/>
                  </a:cxn>
                  <a:cxn ang="0">
                    <a:pos x="84" y="11"/>
                  </a:cxn>
                  <a:cxn ang="0">
                    <a:pos x="84" y="0"/>
                  </a:cxn>
                  <a:cxn ang="0">
                    <a:pos x="0" y="0"/>
                  </a:cxn>
                  <a:cxn ang="0">
                    <a:pos x="0" y="11"/>
                  </a:cxn>
                  <a:cxn ang="0">
                    <a:pos x="7" y="11"/>
                  </a:cxn>
                  <a:cxn ang="0">
                    <a:pos x="30" y="52"/>
                  </a:cxn>
                  <a:cxn ang="0">
                    <a:pos x="30" y="64"/>
                  </a:cxn>
                  <a:cxn ang="0">
                    <a:pos x="8" y="105"/>
                  </a:cxn>
                  <a:cxn ang="0">
                    <a:pos x="0" y="105"/>
                  </a:cxn>
                  <a:cxn ang="0">
                    <a:pos x="0" y="116"/>
                  </a:cxn>
                  <a:cxn ang="0">
                    <a:pos x="84" y="116"/>
                  </a:cxn>
                  <a:cxn ang="0">
                    <a:pos x="84" y="105"/>
                  </a:cxn>
                  <a:cxn ang="0">
                    <a:pos x="78" y="105"/>
                  </a:cxn>
                  <a:cxn ang="0">
                    <a:pos x="55" y="64"/>
                  </a:cxn>
                  <a:cxn ang="0">
                    <a:pos x="55" y="52"/>
                  </a:cxn>
                  <a:cxn ang="0">
                    <a:pos x="78" y="11"/>
                  </a:cxn>
                  <a:cxn ang="0">
                    <a:pos x="52" y="69"/>
                  </a:cxn>
                  <a:cxn ang="0">
                    <a:pos x="72" y="105"/>
                  </a:cxn>
                  <a:cxn ang="0">
                    <a:pos x="67" y="105"/>
                  </a:cxn>
                  <a:cxn ang="0">
                    <a:pos x="56" y="93"/>
                  </a:cxn>
                  <a:cxn ang="0">
                    <a:pos x="43" y="77"/>
                  </a:cxn>
                  <a:cxn ang="0">
                    <a:pos x="30" y="93"/>
                  </a:cxn>
                  <a:cxn ang="0">
                    <a:pos x="20" y="105"/>
                  </a:cxn>
                  <a:cxn ang="0">
                    <a:pos x="13" y="105"/>
                  </a:cxn>
                  <a:cxn ang="0">
                    <a:pos x="34" y="69"/>
                  </a:cxn>
                  <a:cxn ang="0">
                    <a:pos x="36" y="69"/>
                  </a:cxn>
                  <a:cxn ang="0">
                    <a:pos x="36" y="48"/>
                  </a:cxn>
                  <a:cxn ang="0">
                    <a:pos x="34" y="47"/>
                  </a:cxn>
                  <a:cxn ang="0">
                    <a:pos x="13" y="11"/>
                  </a:cxn>
                  <a:cxn ang="0">
                    <a:pos x="72" y="11"/>
                  </a:cxn>
                  <a:cxn ang="0">
                    <a:pos x="52" y="47"/>
                  </a:cxn>
                  <a:cxn ang="0">
                    <a:pos x="49" y="48"/>
                  </a:cxn>
                  <a:cxn ang="0">
                    <a:pos x="49" y="69"/>
                  </a:cxn>
                  <a:cxn ang="0">
                    <a:pos x="52" y="69"/>
                  </a:cxn>
                </a:cxnLst>
                <a:rect l="0" t="0" r="r" b="b"/>
                <a:pathLst>
                  <a:path w="84" h="116">
                    <a:moveTo>
                      <a:pt x="78" y="11"/>
                    </a:moveTo>
                    <a:cubicBezTo>
                      <a:pt x="84" y="11"/>
                      <a:pt x="84" y="11"/>
                      <a:pt x="84" y="11"/>
                    </a:cubicBezTo>
                    <a:cubicBezTo>
                      <a:pt x="84" y="0"/>
                      <a:pt x="84" y="0"/>
                      <a:pt x="84" y="0"/>
                    </a:cubicBezTo>
                    <a:cubicBezTo>
                      <a:pt x="0" y="0"/>
                      <a:pt x="0" y="0"/>
                      <a:pt x="0" y="0"/>
                    </a:cubicBezTo>
                    <a:cubicBezTo>
                      <a:pt x="0" y="11"/>
                      <a:pt x="0" y="11"/>
                      <a:pt x="0" y="11"/>
                    </a:cubicBezTo>
                    <a:cubicBezTo>
                      <a:pt x="7" y="11"/>
                      <a:pt x="7" y="11"/>
                      <a:pt x="7" y="11"/>
                    </a:cubicBezTo>
                    <a:cubicBezTo>
                      <a:pt x="8" y="33"/>
                      <a:pt x="16" y="48"/>
                      <a:pt x="30" y="52"/>
                    </a:cubicBezTo>
                    <a:cubicBezTo>
                      <a:pt x="30" y="64"/>
                      <a:pt x="30" y="64"/>
                      <a:pt x="30" y="64"/>
                    </a:cubicBezTo>
                    <a:cubicBezTo>
                      <a:pt x="17" y="69"/>
                      <a:pt x="9" y="83"/>
                      <a:pt x="8" y="105"/>
                    </a:cubicBezTo>
                    <a:cubicBezTo>
                      <a:pt x="0" y="105"/>
                      <a:pt x="0" y="105"/>
                      <a:pt x="0" y="105"/>
                    </a:cubicBezTo>
                    <a:cubicBezTo>
                      <a:pt x="0" y="116"/>
                      <a:pt x="0" y="116"/>
                      <a:pt x="0" y="116"/>
                    </a:cubicBezTo>
                    <a:cubicBezTo>
                      <a:pt x="84" y="116"/>
                      <a:pt x="84" y="116"/>
                      <a:pt x="84" y="116"/>
                    </a:cubicBezTo>
                    <a:cubicBezTo>
                      <a:pt x="84" y="105"/>
                      <a:pt x="84" y="105"/>
                      <a:pt x="84" y="105"/>
                    </a:cubicBezTo>
                    <a:cubicBezTo>
                      <a:pt x="78" y="105"/>
                      <a:pt x="78" y="105"/>
                      <a:pt x="78" y="105"/>
                    </a:cubicBezTo>
                    <a:cubicBezTo>
                      <a:pt x="77" y="83"/>
                      <a:pt x="69" y="69"/>
                      <a:pt x="55" y="64"/>
                    </a:cubicBezTo>
                    <a:cubicBezTo>
                      <a:pt x="55" y="52"/>
                      <a:pt x="55" y="52"/>
                      <a:pt x="55" y="52"/>
                    </a:cubicBezTo>
                    <a:cubicBezTo>
                      <a:pt x="69" y="48"/>
                      <a:pt x="77" y="33"/>
                      <a:pt x="78" y="11"/>
                    </a:cubicBezTo>
                    <a:close/>
                    <a:moveTo>
                      <a:pt x="52" y="69"/>
                    </a:moveTo>
                    <a:cubicBezTo>
                      <a:pt x="67" y="73"/>
                      <a:pt x="72" y="90"/>
                      <a:pt x="72" y="105"/>
                    </a:cubicBezTo>
                    <a:cubicBezTo>
                      <a:pt x="67" y="105"/>
                      <a:pt x="67" y="105"/>
                      <a:pt x="67" y="105"/>
                    </a:cubicBezTo>
                    <a:cubicBezTo>
                      <a:pt x="56" y="93"/>
                      <a:pt x="56" y="93"/>
                      <a:pt x="56" y="93"/>
                    </a:cubicBezTo>
                    <a:cubicBezTo>
                      <a:pt x="43" y="77"/>
                      <a:pt x="43" y="77"/>
                      <a:pt x="43" y="77"/>
                    </a:cubicBezTo>
                    <a:cubicBezTo>
                      <a:pt x="30" y="93"/>
                      <a:pt x="30" y="93"/>
                      <a:pt x="30" y="93"/>
                    </a:cubicBezTo>
                    <a:cubicBezTo>
                      <a:pt x="20" y="105"/>
                      <a:pt x="20" y="105"/>
                      <a:pt x="20" y="105"/>
                    </a:cubicBezTo>
                    <a:cubicBezTo>
                      <a:pt x="13" y="105"/>
                      <a:pt x="13" y="105"/>
                      <a:pt x="13" y="105"/>
                    </a:cubicBezTo>
                    <a:cubicBezTo>
                      <a:pt x="14" y="90"/>
                      <a:pt x="18" y="73"/>
                      <a:pt x="34" y="69"/>
                    </a:cubicBezTo>
                    <a:cubicBezTo>
                      <a:pt x="36" y="69"/>
                      <a:pt x="36" y="69"/>
                      <a:pt x="36" y="69"/>
                    </a:cubicBezTo>
                    <a:cubicBezTo>
                      <a:pt x="36" y="48"/>
                      <a:pt x="36" y="48"/>
                      <a:pt x="36" y="48"/>
                    </a:cubicBezTo>
                    <a:cubicBezTo>
                      <a:pt x="34" y="47"/>
                      <a:pt x="34" y="47"/>
                      <a:pt x="34" y="47"/>
                    </a:cubicBezTo>
                    <a:cubicBezTo>
                      <a:pt x="18" y="43"/>
                      <a:pt x="14" y="27"/>
                      <a:pt x="13" y="11"/>
                    </a:cubicBezTo>
                    <a:cubicBezTo>
                      <a:pt x="72" y="11"/>
                      <a:pt x="72" y="11"/>
                      <a:pt x="72" y="11"/>
                    </a:cubicBezTo>
                    <a:cubicBezTo>
                      <a:pt x="72" y="27"/>
                      <a:pt x="67" y="43"/>
                      <a:pt x="52" y="47"/>
                    </a:cubicBezTo>
                    <a:cubicBezTo>
                      <a:pt x="49" y="48"/>
                      <a:pt x="49" y="48"/>
                      <a:pt x="49" y="48"/>
                    </a:cubicBezTo>
                    <a:cubicBezTo>
                      <a:pt x="49" y="69"/>
                      <a:pt x="49" y="69"/>
                      <a:pt x="49" y="69"/>
                    </a:cubicBezTo>
                    <a:lnTo>
                      <a:pt x="52" y="6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64"/>
              <p:cNvSpPr>
                <a:spLocks/>
              </p:cNvSpPr>
              <p:nvPr/>
            </p:nvSpPr>
            <p:spPr bwMode="auto">
              <a:xfrm>
                <a:off x="5092701" y="2516188"/>
                <a:ext cx="60325" cy="34925"/>
              </a:xfrm>
              <a:custGeom>
                <a:avLst/>
                <a:gdLst/>
                <a:ahLst/>
                <a:cxnLst>
                  <a:cxn ang="0">
                    <a:pos x="38" y="0"/>
                  </a:cxn>
                  <a:cxn ang="0">
                    <a:pos x="0" y="0"/>
                  </a:cxn>
                  <a:cxn ang="0">
                    <a:pos x="9" y="11"/>
                  </a:cxn>
                  <a:cxn ang="0">
                    <a:pos x="19" y="22"/>
                  </a:cxn>
                  <a:cxn ang="0">
                    <a:pos x="29" y="11"/>
                  </a:cxn>
                  <a:cxn ang="0">
                    <a:pos x="38" y="0"/>
                  </a:cxn>
                </a:cxnLst>
                <a:rect l="0" t="0" r="r" b="b"/>
                <a:pathLst>
                  <a:path w="38" h="22">
                    <a:moveTo>
                      <a:pt x="38" y="0"/>
                    </a:moveTo>
                    <a:lnTo>
                      <a:pt x="0" y="0"/>
                    </a:lnTo>
                    <a:lnTo>
                      <a:pt x="9" y="11"/>
                    </a:lnTo>
                    <a:lnTo>
                      <a:pt x="19" y="22"/>
                    </a:lnTo>
                    <a:lnTo>
                      <a:pt x="29" y="11"/>
                    </a:lnTo>
                    <a:lnTo>
                      <a:pt x="38"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40" name="Group 39"/>
          <p:cNvGrpSpPr/>
          <p:nvPr/>
        </p:nvGrpSpPr>
        <p:grpSpPr>
          <a:xfrm>
            <a:off x="754150" y="295106"/>
            <a:ext cx="4364195" cy="665324"/>
            <a:chOff x="754150" y="295106"/>
            <a:chExt cx="4364195" cy="665324"/>
          </a:xfrm>
        </p:grpSpPr>
        <p:sp>
          <p:nvSpPr>
            <p:cNvPr id="41"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42"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pic>
        <p:nvPicPr>
          <p:cNvPr id="43" name="Picture 42">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141032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childTnLst>
                          </p:cTn>
                        </p:par>
                        <p:par>
                          <p:cTn id="10" fill="hold">
                            <p:stCondLst>
                              <p:cond delay="500"/>
                            </p:stCondLst>
                            <p:childTnLst>
                              <p:par>
                                <p:cTn id="11" presetID="22" presetClass="entr" presetSubtype="8"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left)">
                                      <p:cBhvr>
                                        <p:cTn id="13" dur="750"/>
                                        <p:tgtEl>
                                          <p:spTgt spid="5"/>
                                        </p:tgtEl>
                                      </p:cBhvr>
                                    </p:animEffect>
                                  </p:childTnLst>
                                </p:cTn>
                              </p:par>
                              <p:par>
                                <p:cTn id="14" presetID="22" presetClass="entr" presetSubtype="8" fill="hold" nodeType="withEffect">
                                  <p:stCondLst>
                                    <p:cond delay="0"/>
                                  </p:stCondLst>
                                  <p:childTnLst>
                                    <p:set>
                                      <p:cBhvr>
                                        <p:cTn id="15" dur="1" fill="hold">
                                          <p:stCondLst>
                                            <p:cond delay="0"/>
                                          </p:stCondLst>
                                        </p:cTn>
                                        <p:tgtEl>
                                          <p:spTgt spid="59"/>
                                        </p:tgtEl>
                                        <p:attrNameLst>
                                          <p:attrName>style.visibility</p:attrName>
                                        </p:attrNameLst>
                                      </p:cBhvr>
                                      <p:to>
                                        <p:strVal val="visible"/>
                                      </p:to>
                                    </p:set>
                                    <p:animEffect transition="in" filter="wipe(left)">
                                      <p:cBhvr>
                                        <p:cTn id="16" dur="750"/>
                                        <p:tgtEl>
                                          <p:spTgt spid="59"/>
                                        </p:tgtEl>
                                      </p:cBhvr>
                                    </p:animEffect>
                                  </p:childTnLst>
                                </p:cTn>
                              </p:par>
                            </p:childTnLst>
                          </p:cTn>
                        </p:par>
                        <p:par>
                          <p:cTn id="17" fill="hold">
                            <p:stCondLst>
                              <p:cond delay="1250"/>
                            </p:stCondLst>
                            <p:childTnLst>
                              <p:par>
                                <p:cTn id="18" presetID="53" presetClass="entr" presetSubtype="16" fill="hold" nodeType="afterEffect">
                                  <p:stCondLst>
                                    <p:cond delay="0"/>
                                  </p:stCondLst>
                                  <p:childTnLst>
                                    <p:set>
                                      <p:cBhvr>
                                        <p:cTn id="19" dur="1" fill="hold">
                                          <p:stCondLst>
                                            <p:cond delay="0"/>
                                          </p:stCondLst>
                                        </p:cTn>
                                        <p:tgtEl>
                                          <p:spTgt spid="14"/>
                                        </p:tgtEl>
                                        <p:attrNameLst>
                                          <p:attrName>style.visibility</p:attrName>
                                        </p:attrNameLst>
                                      </p:cBhvr>
                                      <p:to>
                                        <p:strVal val="visible"/>
                                      </p:to>
                                    </p:set>
                                    <p:anim calcmode="lin" valueType="num">
                                      <p:cBhvr>
                                        <p:cTn id="20" dur="500" fill="hold"/>
                                        <p:tgtEl>
                                          <p:spTgt spid="14"/>
                                        </p:tgtEl>
                                        <p:attrNameLst>
                                          <p:attrName>ppt_w</p:attrName>
                                        </p:attrNameLst>
                                      </p:cBhvr>
                                      <p:tavLst>
                                        <p:tav tm="0">
                                          <p:val>
                                            <p:fltVal val="0"/>
                                          </p:val>
                                        </p:tav>
                                        <p:tav tm="100000">
                                          <p:val>
                                            <p:strVal val="#ppt_w"/>
                                          </p:val>
                                        </p:tav>
                                      </p:tavLst>
                                    </p:anim>
                                    <p:anim calcmode="lin" valueType="num">
                                      <p:cBhvr>
                                        <p:cTn id="21" dur="500" fill="hold"/>
                                        <p:tgtEl>
                                          <p:spTgt spid="14"/>
                                        </p:tgtEl>
                                        <p:attrNameLst>
                                          <p:attrName>ppt_h</p:attrName>
                                        </p:attrNameLst>
                                      </p:cBhvr>
                                      <p:tavLst>
                                        <p:tav tm="0">
                                          <p:val>
                                            <p:fltVal val="0"/>
                                          </p:val>
                                        </p:tav>
                                        <p:tav tm="100000">
                                          <p:val>
                                            <p:strVal val="#ppt_h"/>
                                          </p:val>
                                        </p:tav>
                                      </p:tavLst>
                                    </p:anim>
                                    <p:animEffect transition="in" filter="fade">
                                      <p:cBhvr>
                                        <p:cTn id="22" dur="500"/>
                                        <p:tgtEl>
                                          <p:spTgt spid="14"/>
                                        </p:tgtEl>
                                      </p:cBhvr>
                                    </p:animEffect>
                                  </p:childTnLst>
                                </p:cTn>
                              </p:par>
                            </p:childTnLst>
                          </p:cTn>
                        </p:par>
                        <p:par>
                          <p:cTn id="23" fill="hold">
                            <p:stCondLst>
                              <p:cond delay="1750"/>
                            </p:stCondLst>
                            <p:childTnLst>
                              <p:par>
                                <p:cTn id="24" presetID="22" presetClass="entr" presetSubtype="8" fill="hold" grpId="0" nodeType="after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wipe(left)">
                                      <p:cBhvr>
                                        <p:cTn id="26" dur="750"/>
                                        <p:tgtEl>
                                          <p:spTgt spid="7"/>
                                        </p:tgtEl>
                                      </p:cBhvr>
                                    </p:animEffect>
                                  </p:childTnLst>
                                </p:cTn>
                              </p:par>
                              <p:par>
                                <p:cTn id="27" presetID="22" presetClass="entr" presetSubtype="8" fill="hold" nodeType="withEffect">
                                  <p:stCondLst>
                                    <p:cond delay="0"/>
                                  </p:stCondLst>
                                  <p:childTnLst>
                                    <p:set>
                                      <p:cBhvr>
                                        <p:cTn id="28" dur="1" fill="hold">
                                          <p:stCondLst>
                                            <p:cond delay="0"/>
                                          </p:stCondLst>
                                        </p:cTn>
                                        <p:tgtEl>
                                          <p:spTgt spid="62"/>
                                        </p:tgtEl>
                                        <p:attrNameLst>
                                          <p:attrName>style.visibility</p:attrName>
                                        </p:attrNameLst>
                                      </p:cBhvr>
                                      <p:to>
                                        <p:strVal val="visible"/>
                                      </p:to>
                                    </p:set>
                                    <p:animEffect transition="in" filter="wipe(left)">
                                      <p:cBhvr>
                                        <p:cTn id="29" dur="750"/>
                                        <p:tgtEl>
                                          <p:spTgt spid="62"/>
                                        </p:tgtEl>
                                      </p:cBhvr>
                                    </p:animEffect>
                                  </p:childTnLst>
                                </p:cTn>
                              </p:par>
                            </p:childTnLst>
                          </p:cTn>
                        </p:par>
                        <p:par>
                          <p:cTn id="30" fill="hold">
                            <p:stCondLst>
                              <p:cond delay="2500"/>
                            </p:stCondLst>
                            <p:childTnLst>
                              <p:par>
                                <p:cTn id="31" presetID="53" presetClass="entr" presetSubtype="16" fill="hold" nodeType="after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p:cTn id="33" dur="500" fill="hold"/>
                                        <p:tgtEl>
                                          <p:spTgt spid="15"/>
                                        </p:tgtEl>
                                        <p:attrNameLst>
                                          <p:attrName>ppt_w</p:attrName>
                                        </p:attrNameLst>
                                      </p:cBhvr>
                                      <p:tavLst>
                                        <p:tav tm="0">
                                          <p:val>
                                            <p:fltVal val="0"/>
                                          </p:val>
                                        </p:tav>
                                        <p:tav tm="100000">
                                          <p:val>
                                            <p:strVal val="#ppt_w"/>
                                          </p:val>
                                        </p:tav>
                                      </p:tavLst>
                                    </p:anim>
                                    <p:anim calcmode="lin" valueType="num">
                                      <p:cBhvr>
                                        <p:cTn id="34" dur="500" fill="hold"/>
                                        <p:tgtEl>
                                          <p:spTgt spid="15"/>
                                        </p:tgtEl>
                                        <p:attrNameLst>
                                          <p:attrName>ppt_h</p:attrName>
                                        </p:attrNameLst>
                                      </p:cBhvr>
                                      <p:tavLst>
                                        <p:tav tm="0">
                                          <p:val>
                                            <p:fltVal val="0"/>
                                          </p:val>
                                        </p:tav>
                                        <p:tav tm="100000">
                                          <p:val>
                                            <p:strVal val="#ppt_h"/>
                                          </p:val>
                                        </p:tav>
                                      </p:tavLst>
                                    </p:anim>
                                    <p:animEffect transition="in" filter="fade">
                                      <p:cBhvr>
                                        <p:cTn id="35" dur="500"/>
                                        <p:tgtEl>
                                          <p:spTgt spid="15"/>
                                        </p:tgtEl>
                                      </p:cBhvr>
                                    </p:animEffect>
                                  </p:childTnLst>
                                </p:cTn>
                              </p:par>
                            </p:childTnLst>
                          </p:cTn>
                        </p:par>
                        <p:par>
                          <p:cTn id="36" fill="hold">
                            <p:stCondLst>
                              <p:cond delay="3000"/>
                            </p:stCondLst>
                            <p:childTnLst>
                              <p:par>
                                <p:cTn id="37" presetID="22" presetClass="entr" presetSubtype="8"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wipe(left)">
                                      <p:cBhvr>
                                        <p:cTn id="39" dur="750"/>
                                        <p:tgtEl>
                                          <p:spTgt spid="9"/>
                                        </p:tgtEl>
                                      </p:cBhvr>
                                    </p:animEffect>
                                  </p:childTnLst>
                                </p:cTn>
                              </p:par>
                              <p:par>
                                <p:cTn id="40" presetID="22" presetClass="entr" presetSubtype="8" fill="hold" nodeType="withEffect">
                                  <p:stCondLst>
                                    <p:cond delay="0"/>
                                  </p:stCondLst>
                                  <p:childTnLst>
                                    <p:set>
                                      <p:cBhvr>
                                        <p:cTn id="41" dur="1" fill="hold">
                                          <p:stCondLst>
                                            <p:cond delay="0"/>
                                          </p:stCondLst>
                                        </p:cTn>
                                        <p:tgtEl>
                                          <p:spTgt spid="65"/>
                                        </p:tgtEl>
                                        <p:attrNameLst>
                                          <p:attrName>style.visibility</p:attrName>
                                        </p:attrNameLst>
                                      </p:cBhvr>
                                      <p:to>
                                        <p:strVal val="visible"/>
                                      </p:to>
                                    </p:set>
                                    <p:animEffect transition="in" filter="wipe(left)">
                                      <p:cBhvr>
                                        <p:cTn id="42" dur="750"/>
                                        <p:tgtEl>
                                          <p:spTgt spid="65"/>
                                        </p:tgtEl>
                                      </p:cBhvr>
                                    </p:animEffect>
                                  </p:childTnLst>
                                </p:cTn>
                              </p:par>
                            </p:childTnLst>
                          </p:cTn>
                        </p:par>
                        <p:par>
                          <p:cTn id="43" fill="hold">
                            <p:stCondLst>
                              <p:cond delay="3750"/>
                            </p:stCondLst>
                            <p:childTnLst>
                              <p:par>
                                <p:cTn id="44" presetID="53" presetClass="entr" presetSubtype="16" fill="hold" nodeType="afterEffect">
                                  <p:stCondLst>
                                    <p:cond delay="0"/>
                                  </p:stCondLst>
                                  <p:childTnLst>
                                    <p:set>
                                      <p:cBhvr>
                                        <p:cTn id="45" dur="1" fill="hold">
                                          <p:stCondLst>
                                            <p:cond delay="0"/>
                                          </p:stCondLst>
                                        </p:cTn>
                                        <p:tgtEl>
                                          <p:spTgt spid="16"/>
                                        </p:tgtEl>
                                        <p:attrNameLst>
                                          <p:attrName>style.visibility</p:attrName>
                                        </p:attrNameLst>
                                      </p:cBhvr>
                                      <p:to>
                                        <p:strVal val="visible"/>
                                      </p:to>
                                    </p:set>
                                    <p:anim calcmode="lin" valueType="num">
                                      <p:cBhvr>
                                        <p:cTn id="46" dur="500" fill="hold"/>
                                        <p:tgtEl>
                                          <p:spTgt spid="16"/>
                                        </p:tgtEl>
                                        <p:attrNameLst>
                                          <p:attrName>ppt_w</p:attrName>
                                        </p:attrNameLst>
                                      </p:cBhvr>
                                      <p:tavLst>
                                        <p:tav tm="0">
                                          <p:val>
                                            <p:fltVal val="0"/>
                                          </p:val>
                                        </p:tav>
                                        <p:tav tm="100000">
                                          <p:val>
                                            <p:strVal val="#ppt_w"/>
                                          </p:val>
                                        </p:tav>
                                      </p:tavLst>
                                    </p:anim>
                                    <p:anim calcmode="lin" valueType="num">
                                      <p:cBhvr>
                                        <p:cTn id="47" dur="500" fill="hold"/>
                                        <p:tgtEl>
                                          <p:spTgt spid="16"/>
                                        </p:tgtEl>
                                        <p:attrNameLst>
                                          <p:attrName>ppt_h</p:attrName>
                                        </p:attrNameLst>
                                      </p:cBhvr>
                                      <p:tavLst>
                                        <p:tav tm="0">
                                          <p:val>
                                            <p:fltVal val="0"/>
                                          </p:val>
                                        </p:tav>
                                        <p:tav tm="100000">
                                          <p:val>
                                            <p:strVal val="#ppt_h"/>
                                          </p:val>
                                        </p:tav>
                                      </p:tavLst>
                                    </p:anim>
                                    <p:animEffect transition="in" filter="fade">
                                      <p:cBhvr>
                                        <p:cTn id="48" dur="500"/>
                                        <p:tgtEl>
                                          <p:spTgt spid="16"/>
                                        </p:tgtEl>
                                      </p:cBhvr>
                                    </p:animEffect>
                                  </p:childTnLst>
                                </p:cTn>
                              </p:par>
                            </p:childTnLst>
                          </p:cTn>
                        </p:par>
                        <p:par>
                          <p:cTn id="49" fill="hold">
                            <p:stCondLst>
                              <p:cond delay="4250"/>
                            </p:stCondLst>
                            <p:childTnLst>
                              <p:par>
                                <p:cTn id="50" presetID="22" presetClass="entr" presetSubtype="8" fill="hold" nodeType="after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wipe(left)">
                                      <p:cBhvr>
                                        <p:cTn id="52" dur="750"/>
                                        <p:tgtEl>
                                          <p:spTgt spid="11"/>
                                        </p:tgtEl>
                                      </p:cBhvr>
                                    </p:animEffect>
                                  </p:childTnLst>
                                </p:cTn>
                              </p:par>
                              <p:par>
                                <p:cTn id="53" presetID="22" presetClass="entr" presetSubtype="8" fill="hold" nodeType="withEffect">
                                  <p:stCondLst>
                                    <p:cond delay="0"/>
                                  </p:stCondLst>
                                  <p:childTnLst>
                                    <p:set>
                                      <p:cBhvr>
                                        <p:cTn id="54" dur="1" fill="hold">
                                          <p:stCondLst>
                                            <p:cond delay="0"/>
                                          </p:stCondLst>
                                        </p:cTn>
                                        <p:tgtEl>
                                          <p:spTgt spid="68"/>
                                        </p:tgtEl>
                                        <p:attrNameLst>
                                          <p:attrName>style.visibility</p:attrName>
                                        </p:attrNameLst>
                                      </p:cBhvr>
                                      <p:to>
                                        <p:strVal val="visible"/>
                                      </p:to>
                                    </p:set>
                                    <p:animEffect transition="in" filter="wipe(left)">
                                      <p:cBhvr>
                                        <p:cTn id="55" dur="750"/>
                                        <p:tgtEl>
                                          <p:spTgt spid="68"/>
                                        </p:tgtEl>
                                      </p:cBhvr>
                                    </p:animEffect>
                                  </p:childTnLst>
                                </p:cTn>
                              </p:par>
                            </p:childTnLst>
                          </p:cTn>
                        </p:par>
                        <p:par>
                          <p:cTn id="56" fill="hold">
                            <p:stCondLst>
                              <p:cond delay="5000"/>
                            </p:stCondLst>
                            <p:childTnLst>
                              <p:par>
                                <p:cTn id="57" presetID="16" presetClass="entr" presetSubtype="21" fill="hold" nodeType="afterEffect">
                                  <p:stCondLst>
                                    <p:cond delay="0"/>
                                  </p:stCondLst>
                                  <p:childTnLst>
                                    <p:set>
                                      <p:cBhvr>
                                        <p:cTn id="58" dur="1" fill="hold">
                                          <p:stCondLst>
                                            <p:cond delay="0"/>
                                          </p:stCondLst>
                                        </p:cTn>
                                        <p:tgtEl>
                                          <p:spTgt spid="39"/>
                                        </p:tgtEl>
                                        <p:attrNameLst>
                                          <p:attrName>style.visibility</p:attrName>
                                        </p:attrNameLst>
                                      </p:cBhvr>
                                      <p:to>
                                        <p:strVal val="visible"/>
                                      </p:to>
                                    </p:set>
                                    <p:animEffect transition="in" filter="barn(inVertical)">
                                      <p:cBhvr>
                                        <p:cTn id="59" dur="500"/>
                                        <p:tgtEl>
                                          <p:spTgt spid="39"/>
                                        </p:tgtEl>
                                      </p:cBhvr>
                                    </p:animEffect>
                                  </p:childTnLst>
                                </p:cTn>
                              </p:par>
                            </p:childTnLst>
                          </p:cTn>
                        </p:par>
                        <p:par>
                          <p:cTn id="60" fill="hold">
                            <p:stCondLst>
                              <p:cond delay="5500"/>
                            </p:stCondLst>
                            <p:childTnLst>
                              <p:par>
                                <p:cTn id="61" presetID="22" presetClass="entr" presetSubtype="1" fill="hold" grpId="0" nodeType="afterEffect">
                                  <p:stCondLst>
                                    <p:cond delay="0"/>
                                  </p:stCondLst>
                                  <p:childTnLst>
                                    <p:set>
                                      <p:cBhvr>
                                        <p:cTn id="62" dur="1" fill="hold">
                                          <p:stCondLst>
                                            <p:cond delay="0"/>
                                          </p:stCondLst>
                                        </p:cTn>
                                        <p:tgtEl>
                                          <p:spTgt spid="71"/>
                                        </p:tgtEl>
                                        <p:attrNameLst>
                                          <p:attrName>style.visibility</p:attrName>
                                        </p:attrNameLst>
                                      </p:cBhvr>
                                      <p:to>
                                        <p:strVal val="visible"/>
                                      </p:to>
                                    </p:set>
                                    <p:animEffect transition="in" filter="wipe(up)">
                                      <p:cBhvr>
                                        <p:cTn id="63" dur="10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9" grpId="0" animBg="1"/>
      <p:bldP spid="71"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2865</TotalTime>
  <Words>1207</Words>
  <Application>Microsoft Office PowerPoint</Application>
  <PresentationFormat>Widescreen</PresentationFormat>
  <Paragraphs>51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566</cp:revision>
  <dcterms:created xsi:type="dcterms:W3CDTF">2015-12-31T02:20:12Z</dcterms:created>
  <dcterms:modified xsi:type="dcterms:W3CDTF">2016-09-16T22:20:48Z</dcterms:modified>
</cp:coreProperties>
</file>