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82"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A5A5"/>
    <a:srgbClr val="878889"/>
    <a:srgbClr val="969696"/>
    <a:srgbClr val="9B9B9B"/>
    <a:srgbClr val="4F7D30"/>
    <a:srgbClr val="D66419"/>
    <a:srgbClr val="DB691E"/>
    <a:srgbClr val="E47328"/>
    <a:srgbClr val="E06E23"/>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108" d="100"/>
          <a:sy n="108" d="100"/>
        </p:scale>
        <p:origin x="138" y="15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ut_com">
    <p:spTree>
      <p:nvGrpSpPr>
        <p:cNvPr id="1" name=""/>
        <p:cNvGrpSpPr/>
        <p:nvPr/>
      </p:nvGrpSpPr>
      <p:grpSpPr>
        <a:xfrm>
          <a:off x="0" y="0"/>
          <a:ext cx="0" cy="0"/>
          <a:chOff x="0" y="0"/>
          <a:chExt cx="0" cy="0"/>
        </a:xfrm>
      </p:grpSpPr>
      <p:sp>
        <p:nvSpPr>
          <p:cNvPr id="9" name="Picture Placeholder 7"/>
          <p:cNvSpPr>
            <a:spLocks noGrp="1"/>
          </p:cNvSpPr>
          <p:nvPr>
            <p:ph type="pic" sz="quarter" idx="53" hasCustomPrompt="1"/>
          </p:nvPr>
        </p:nvSpPr>
        <p:spPr>
          <a:xfrm>
            <a:off x="1" y="1727200"/>
            <a:ext cx="4432300" cy="2840736"/>
          </a:xfrm>
          <a:prstGeom prst="rightArrow">
            <a:avLst>
              <a:gd name="adj1" fmla="val 100000"/>
              <a:gd name="adj2" fmla="val 21388"/>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0" name="Picture Placeholder 7"/>
          <p:cNvSpPr>
            <a:spLocks noGrp="1"/>
          </p:cNvSpPr>
          <p:nvPr>
            <p:ph type="pic" sz="quarter" idx="54" hasCustomPrompt="1"/>
          </p:nvPr>
        </p:nvSpPr>
        <p:spPr>
          <a:xfrm>
            <a:off x="7759701" y="1727200"/>
            <a:ext cx="4432300" cy="2840736"/>
          </a:xfrm>
          <a:prstGeom prst="leftArrow">
            <a:avLst>
              <a:gd name="adj1" fmla="val 100000"/>
              <a:gd name="adj2" fmla="val 20941"/>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033331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2" presetClass="entr" presetSubtype="2"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right)">
                                      <p:cBhvr>
                                        <p:cTn id="11"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401495" y="4677952"/>
            <a:ext cx="9389012" cy="1325427"/>
          </a:xfrm>
          <a:prstGeom prst="rect">
            <a:avLst/>
          </a:prstGeom>
          <a:noFill/>
        </p:spPr>
        <p:txBody>
          <a:bodyPr wrap="square" rtlCol="0">
            <a:spAutoFit/>
          </a:bodyPr>
          <a:lstStyle/>
          <a:p>
            <a:pPr algn="ctr"/>
            <a:r>
              <a:rPr lang="en-US" sz="2133" b="1" dirty="0">
                <a:solidFill>
                  <a:schemeClr val="bg2">
                    <a:lumMod val="75000"/>
                  </a:schemeClr>
                </a:solidFill>
              </a:rPr>
              <a:t>LOREM IPSUM</a:t>
            </a:r>
          </a:p>
          <a:p>
            <a:pPr algn="ctr" defTabSz="1219170">
              <a:spcBef>
                <a:spcPct val="20000"/>
              </a:spcBef>
              <a:defRPr/>
            </a:pPr>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 consectetur adipiscing elit, sed do eiusmod tempor incididunt ut labore et dolore magna aliqua. </a:t>
            </a:r>
          </a:p>
        </p:txBody>
      </p:sp>
      <p:grpSp>
        <p:nvGrpSpPr>
          <p:cNvPr id="8" name="Group 13"/>
          <p:cNvGrpSpPr/>
          <p:nvPr/>
        </p:nvGrpSpPr>
        <p:grpSpPr>
          <a:xfrm>
            <a:off x="5600700" y="1617048"/>
            <a:ext cx="990600" cy="990600"/>
            <a:chOff x="4038600" y="2927350"/>
            <a:chExt cx="1066800" cy="1066800"/>
          </a:xfrm>
        </p:grpSpPr>
        <p:sp>
          <p:nvSpPr>
            <p:cNvPr id="10" name="Oval 9"/>
            <p:cNvSpPr/>
            <p:nvPr/>
          </p:nvSpPr>
          <p:spPr>
            <a:xfrm>
              <a:off x="4038600" y="2927350"/>
              <a:ext cx="1066800" cy="106680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 name="Oval 10"/>
            <p:cNvSpPr/>
            <p:nvPr/>
          </p:nvSpPr>
          <p:spPr>
            <a:xfrm>
              <a:off x="4165600" y="3054350"/>
              <a:ext cx="812800" cy="812800"/>
            </a:xfrm>
            <a:prstGeom prst="ellipse">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4" name="Group 13"/>
          <p:cNvGrpSpPr/>
          <p:nvPr/>
        </p:nvGrpSpPr>
        <p:grpSpPr>
          <a:xfrm>
            <a:off x="4779274" y="2702825"/>
            <a:ext cx="2633453" cy="1461651"/>
            <a:chOff x="3584455" y="2038350"/>
            <a:chExt cx="1975090" cy="1096238"/>
          </a:xfrm>
        </p:grpSpPr>
        <p:sp>
          <p:nvSpPr>
            <p:cNvPr id="12" name="TextBox 11"/>
            <p:cNvSpPr txBox="1"/>
            <p:nvPr/>
          </p:nvSpPr>
          <p:spPr>
            <a:xfrm>
              <a:off x="3584455" y="2257425"/>
              <a:ext cx="1975090" cy="877163"/>
            </a:xfrm>
            <a:prstGeom prst="rect">
              <a:avLst/>
            </a:prstGeom>
            <a:noFill/>
          </p:spPr>
          <p:txBody>
            <a:bodyPr wrap="square" rtlCol="0">
              <a:spAutoFit/>
            </a:bodyPr>
            <a:lstStyle/>
            <a:p>
              <a:pPr algn="ctr" defTabSz="1219170">
                <a:spcBef>
                  <a:spcPct val="20000"/>
                </a:spcBef>
                <a:defRPr/>
              </a:pPr>
              <a:r>
                <a:rPr lang="en-US" sz="1400" dirty="0">
                  <a:solidFill>
                    <a:schemeClr val="bg1"/>
                  </a:solidFill>
                </a:rPr>
                <a:t>Lorem ipsum dolor sit amet, consectetur adipiscing elit, sed do eiusmod tempor incididunt ut labore et dolore magna aliqua. Ut enim ad minim veniam</a:t>
              </a:r>
              <a:endParaRPr lang="en-US" sz="1333" dirty="0">
                <a:solidFill>
                  <a:schemeClr val="bg1"/>
                </a:solidFill>
              </a:endParaRPr>
            </a:p>
          </p:txBody>
        </p:sp>
        <p:sp>
          <p:nvSpPr>
            <p:cNvPr id="13" name="Rectangle 12"/>
            <p:cNvSpPr/>
            <p:nvPr/>
          </p:nvSpPr>
          <p:spPr>
            <a:xfrm>
              <a:off x="3932690" y="2038350"/>
              <a:ext cx="1278620" cy="284742"/>
            </a:xfrm>
            <a:prstGeom prst="rect">
              <a:avLst/>
            </a:prstGeom>
          </p:spPr>
          <p:txBody>
            <a:bodyPr wrap="none">
              <a:spAutoFit/>
            </a:bodyPr>
            <a:lstStyle/>
            <a:p>
              <a:pPr algn="ctr"/>
              <a:r>
                <a:rPr lang="en-US" sz="1867" b="1" dirty="0">
                  <a:solidFill>
                    <a:schemeClr val="bg2">
                      <a:lumMod val="75000"/>
                    </a:schemeClr>
                  </a:solidFill>
                </a:rPr>
                <a:t>Title Goes Here</a:t>
              </a:r>
            </a:p>
          </p:txBody>
        </p:sp>
      </p:grpSp>
      <p:pic>
        <p:nvPicPr>
          <p:cNvPr id="4" name="Picture Placeholder 3"/>
          <p:cNvPicPr>
            <a:picLocks noGrp="1" noChangeAspect="1"/>
          </p:cNvPicPr>
          <p:nvPr>
            <p:ph type="pic" sz="quarter" idx="53"/>
          </p:nvPr>
        </p:nvPicPr>
        <p:blipFill>
          <a:blip r:embed="rId3">
            <a:extLst>
              <a:ext uri="{28A0092B-C50C-407E-A947-70E740481C1C}">
                <a14:useLocalDpi xmlns:a14="http://schemas.microsoft.com/office/drawing/2010/main" val="0"/>
              </a:ext>
            </a:extLst>
          </a:blip>
          <a:srcRect l="10984" r="10984"/>
          <a:stretch>
            <a:fillRect/>
          </a:stretch>
        </p:blipFill>
        <p:spPr>
          <a:xfrm>
            <a:off x="1" y="1389843"/>
            <a:ext cx="4432300" cy="2840736"/>
          </a:xfrm>
        </p:spPr>
      </p:pic>
      <p:pic>
        <p:nvPicPr>
          <p:cNvPr id="5" name="Picture Placeholder 4"/>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10984" r="10984"/>
          <a:stretch>
            <a:fillRect/>
          </a:stretch>
        </p:blipFill>
        <p:spPr>
          <a:xfrm>
            <a:off x="7759701" y="1389843"/>
            <a:ext cx="4432300" cy="2840736"/>
          </a:xfrm>
        </p:spPr>
      </p:pic>
      <p:grpSp>
        <p:nvGrpSpPr>
          <p:cNvPr id="15" name="Group 14"/>
          <p:cNvGrpSpPr/>
          <p:nvPr/>
        </p:nvGrpSpPr>
        <p:grpSpPr>
          <a:xfrm>
            <a:off x="754150" y="295106"/>
            <a:ext cx="4364195" cy="665324"/>
            <a:chOff x="754150" y="295106"/>
            <a:chExt cx="4364195" cy="665324"/>
          </a:xfrm>
        </p:grpSpPr>
        <p:sp>
          <p:nvSpPr>
            <p:cNvPr id="16"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17"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pic>
        <p:nvPicPr>
          <p:cNvPr id="19" name="Picture 18">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91225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750" fill="hold"/>
                                        <p:tgtEl>
                                          <p:spTgt spid="8"/>
                                        </p:tgtEl>
                                        <p:attrNameLst>
                                          <p:attrName>ppt_w</p:attrName>
                                        </p:attrNameLst>
                                      </p:cBhvr>
                                      <p:tavLst>
                                        <p:tav tm="0">
                                          <p:val>
                                            <p:fltVal val="0"/>
                                          </p:val>
                                        </p:tav>
                                        <p:tav tm="100000">
                                          <p:val>
                                            <p:strVal val="#ppt_w"/>
                                          </p:val>
                                        </p:tav>
                                      </p:tavLst>
                                    </p:anim>
                                    <p:anim calcmode="lin" valueType="num">
                                      <p:cBhvr>
                                        <p:cTn id="8" dur="750" fill="hold"/>
                                        <p:tgtEl>
                                          <p:spTgt spid="8"/>
                                        </p:tgtEl>
                                        <p:attrNameLst>
                                          <p:attrName>ppt_h</p:attrName>
                                        </p:attrNameLst>
                                      </p:cBhvr>
                                      <p:tavLst>
                                        <p:tav tm="0">
                                          <p:val>
                                            <p:fltVal val="0"/>
                                          </p:val>
                                        </p:tav>
                                        <p:tav tm="100000">
                                          <p:val>
                                            <p:strVal val="#ppt_h"/>
                                          </p:val>
                                        </p:tav>
                                      </p:tavLst>
                                    </p:anim>
                                    <p:animEffect transition="in" filter="fade">
                                      <p:cBhvr>
                                        <p:cTn id="9" dur="750"/>
                                        <p:tgtEl>
                                          <p:spTgt spid="8"/>
                                        </p:tgtEl>
                                      </p:cBhvr>
                                    </p:animEffect>
                                  </p:childTnLst>
                                </p:cTn>
                              </p:par>
                            </p:childTnLst>
                          </p:cTn>
                        </p:par>
                        <p:par>
                          <p:cTn id="10" fill="hold">
                            <p:stCondLst>
                              <p:cond delay="750"/>
                            </p:stCondLst>
                            <p:childTnLst>
                              <p:par>
                                <p:cTn id="11" presetID="22" presetClass="entr" presetSubtype="1" fill="hold" nodeType="after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wipe(up)">
                                      <p:cBhvr>
                                        <p:cTn id="13" dur="750"/>
                                        <p:tgtEl>
                                          <p:spTgt spid="14"/>
                                        </p:tgtEl>
                                      </p:cBhvr>
                                    </p:animEffect>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2861</TotalTime>
  <Words>1228</Words>
  <Application>Microsoft Office PowerPoint</Application>
  <PresentationFormat>Widescreen</PresentationFormat>
  <Paragraphs>45</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565</cp:revision>
  <dcterms:created xsi:type="dcterms:W3CDTF">2015-12-31T02:20:12Z</dcterms:created>
  <dcterms:modified xsi:type="dcterms:W3CDTF">2016-09-16T22:16:37Z</dcterms:modified>
</cp:coreProperties>
</file>