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81"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A5A5"/>
    <a:srgbClr val="878889"/>
    <a:srgbClr val="969696"/>
    <a:srgbClr val="9B9B9B"/>
    <a:srgbClr val="4F7D30"/>
    <a:srgbClr val="D66419"/>
    <a:srgbClr val="DB691E"/>
    <a:srgbClr val="E47328"/>
    <a:srgbClr val="E06E23"/>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108" d="100"/>
          <a:sy n="108" d="100"/>
        </p:scale>
        <p:origin x="138" y="15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image" Target="../media/image6.png"/><Relationship Id="rId11" Type="http://schemas.openxmlformats.org/officeDocument/2006/relationships/image" Target="../media/image1.png"/><Relationship Id="rId5" Type="http://schemas.openxmlformats.org/officeDocument/2006/relationships/image" Target="../media/image5.png"/><Relationship Id="rId10" Type="http://schemas.openxmlformats.org/officeDocument/2006/relationships/hyperlink" Target="http://slides.sage-fox.com/" TargetMode="External"/><Relationship Id="rId4" Type="http://schemas.openxmlformats.org/officeDocument/2006/relationships/image" Target="../media/image4.png"/><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98239" y="1870450"/>
            <a:ext cx="1914310" cy="1938696"/>
          </a:xfrm>
          <a:prstGeom prst="rect">
            <a:avLst/>
          </a:prstGeom>
        </p:spPr>
      </p:pic>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13499" y="1983746"/>
            <a:ext cx="1944793" cy="1908213"/>
          </a:xfrm>
          <a:prstGeom prst="rect">
            <a:avLst/>
          </a:prstGeom>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07252" y="3801575"/>
            <a:ext cx="1914310" cy="1938696"/>
          </a:xfrm>
          <a:prstGeom prst="rect">
            <a:avLst/>
          </a:prstGeom>
        </p:spPr>
      </p:pic>
      <p:pic>
        <p:nvPicPr>
          <p:cNvPr id="15" name="Picture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64933" y="3890538"/>
            <a:ext cx="1938696" cy="1914310"/>
          </a:xfrm>
          <a:prstGeom prst="rect">
            <a:avLst/>
          </a:prstGeom>
        </p:spPr>
      </p:pic>
      <p:grpSp>
        <p:nvGrpSpPr>
          <p:cNvPr id="9" name="Group 8"/>
          <p:cNvGrpSpPr/>
          <p:nvPr/>
        </p:nvGrpSpPr>
        <p:grpSpPr>
          <a:xfrm>
            <a:off x="1050878" y="4000697"/>
            <a:ext cx="2540147" cy="1297641"/>
            <a:chOff x="1050878" y="4000697"/>
            <a:chExt cx="2540147" cy="1297641"/>
          </a:xfrm>
        </p:grpSpPr>
        <p:sp>
          <p:nvSpPr>
            <p:cNvPr id="44" name="TextBox 43"/>
            <p:cNvSpPr txBox="1"/>
            <p:nvPr/>
          </p:nvSpPr>
          <p:spPr>
            <a:xfrm>
              <a:off x="1050878" y="4000697"/>
              <a:ext cx="2377204" cy="400110"/>
            </a:xfrm>
            <a:prstGeom prst="rect">
              <a:avLst/>
            </a:prstGeom>
            <a:noFill/>
          </p:spPr>
          <p:txBody>
            <a:bodyPr wrap="square" rtlCol="0">
              <a:spAutoFit/>
            </a:bodyPr>
            <a:lstStyle/>
            <a:p>
              <a:r>
                <a:rPr lang="en-US" sz="2000" b="1" dirty="0">
                  <a:solidFill>
                    <a:srgbClr val="ED7D31"/>
                  </a:solidFill>
                </a:rPr>
                <a:t>Title Goes Here</a:t>
              </a:r>
            </a:p>
          </p:txBody>
        </p:sp>
        <p:sp>
          <p:nvSpPr>
            <p:cNvPr id="45" name="TextBox 44"/>
            <p:cNvSpPr txBox="1"/>
            <p:nvPr/>
          </p:nvSpPr>
          <p:spPr>
            <a:xfrm>
              <a:off x="1074335" y="4344231"/>
              <a:ext cx="2516690" cy="954107"/>
            </a:xfrm>
            <a:prstGeom prst="rect">
              <a:avLst/>
            </a:prstGeom>
            <a:noFill/>
          </p:spPr>
          <p:txBody>
            <a:bodyPr wrap="square" rtlCol="0">
              <a:spAutoFit/>
            </a:bodyPr>
            <a:lstStyle/>
            <a:p>
              <a:r>
                <a:rPr lang="en-US" sz="1400" dirty="0">
                  <a:solidFill>
                    <a:schemeClr val="bg1"/>
                  </a:solidFill>
                </a:rPr>
                <a:t>Lorem ipsum dolor sit amet, consectetur adipiscing elit, sed do eiusmod tempor incididunt ut labore et dolore magna</a:t>
              </a:r>
            </a:p>
          </p:txBody>
        </p:sp>
      </p:grpSp>
      <p:grpSp>
        <p:nvGrpSpPr>
          <p:cNvPr id="8" name="Group 7"/>
          <p:cNvGrpSpPr/>
          <p:nvPr/>
        </p:nvGrpSpPr>
        <p:grpSpPr>
          <a:xfrm>
            <a:off x="3681122" y="2227944"/>
            <a:ext cx="2531171" cy="1324937"/>
            <a:chOff x="3681122" y="2227944"/>
            <a:chExt cx="2531171" cy="1324937"/>
          </a:xfrm>
        </p:grpSpPr>
        <p:sp>
          <p:nvSpPr>
            <p:cNvPr id="41" name="TextBox 40"/>
            <p:cNvSpPr txBox="1"/>
            <p:nvPr/>
          </p:nvSpPr>
          <p:spPr>
            <a:xfrm>
              <a:off x="3681122" y="2227944"/>
              <a:ext cx="2416756" cy="400110"/>
            </a:xfrm>
            <a:prstGeom prst="rect">
              <a:avLst/>
            </a:prstGeom>
            <a:noFill/>
          </p:spPr>
          <p:txBody>
            <a:bodyPr wrap="square" rtlCol="0">
              <a:spAutoFit/>
            </a:bodyPr>
            <a:lstStyle/>
            <a:p>
              <a:r>
                <a:rPr lang="en-US" sz="2000" b="1" dirty="0">
                  <a:solidFill>
                    <a:srgbClr val="00B0F0"/>
                  </a:solidFill>
                </a:rPr>
                <a:t>Title Goes Here</a:t>
              </a:r>
            </a:p>
          </p:txBody>
        </p:sp>
        <p:sp>
          <p:nvSpPr>
            <p:cNvPr id="42" name="TextBox 41"/>
            <p:cNvSpPr txBox="1"/>
            <p:nvPr/>
          </p:nvSpPr>
          <p:spPr>
            <a:xfrm>
              <a:off x="3695603" y="2598774"/>
              <a:ext cx="2516690" cy="954107"/>
            </a:xfrm>
            <a:prstGeom prst="rect">
              <a:avLst/>
            </a:prstGeom>
            <a:noFill/>
          </p:spPr>
          <p:txBody>
            <a:bodyPr wrap="square" rtlCol="0">
              <a:spAutoFit/>
            </a:bodyPr>
            <a:lstStyle/>
            <a:p>
              <a:r>
                <a:rPr lang="en-US" sz="1400" dirty="0">
                  <a:solidFill>
                    <a:schemeClr val="bg1"/>
                  </a:solidFill>
                </a:rPr>
                <a:t>Lorem ipsum dolor sit amet, consectetur adipiscing elit, sed do eiusmod tempor incididunt ut labore et dolore magna</a:t>
              </a:r>
            </a:p>
          </p:txBody>
        </p:sp>
      </p:grpSp>
      <p:grpSp>
        <p:nvGrpSpPr>
          <p:cNvPr id="10" name="Group 9"/>
          <p:cNvGrpSpPr/>
          <p:nvPr/>
        </p:nvGrpSpPr>
        <p:grpSpPr>
          <a:xfrm>
            <a:off x="6198645" y="2223126"/>
            <a:ext cx="2538755" cy="1297641"/>
            <a:chOff x="6198645" y="2223126"/>
            <a:chExt cx="2538755" cy="1297641"/>
          </a:xfrm>
        </p:grpSpPr>
        <p:sp>
          <p:nvSpPr>
            <p:cNvPr id="47" name="TextBox 46"/>
            <p:cNvSpPr txBox="1"/>
            <p:nvPr/>
          </p:nvSpPr>
          <p:spPr>
            <a:xfrm>
              <a:off x="6198645" y="2223126"/>
              <a:ext cx="2416756" cy="400110"/>
            </a:xfrm>
            <a:prstGeom prst="rect">
              <a:avLst/>
            </a:prstGeom>
            <a:noFill/>
          </p:spPr>
          <p:txBody>
            <a:bodyPr wrap="square" rtlCol="0">
              <a:spAutoFit/>
            </a:bodyPr>
            <a:lstStyle/>
            <a:p>
              <a:r>
                <a:rPr lang="en-US" sz="2000" b="1" dirty="0">
                  <a:solidFill>
                    <a:srgbClr val="FFC000"/>
                  </a:solidFill>
                </a:rPr>
                <a:t>Title Goes Here</a:t>
              </a:r>
            </a:p>
          </p:txBody>
        </p:sp>
        <p:sp>
          <p:nvSpPr>
            <p:cNvPr id="48" name="TextBox 47"/>
            <p:cNvSpPr txBox="1"/>
            <p:nvPr/>
          </p:nvSpPr>
          <p:spPr>
            <a:xfrm>
              <a:off x="6220710" y="2566660"/>
              <a:ext cx="2516690" cy="954107"/>
            </a:xfrm>
            <a:prstGeom prst="rect">
              <a:avLst/>
            </a:prstGeom>
            <a:noFill/>
          </p:spPr>
          <p:txBody>
            <a:bodyPr wrap="square" rtlCol="0">
              <a:spAutoFit/>
            </a:bodyPr>
            <a:lstStyle/>
            <a:p>
              <a:r>
                <a:rPr lang="en-US" sz="1400" dirty="0">
                  <a:solidFill>
                    <a:schemeClr val="bg1"/>
                  </a:solidFill>
                </a:rPr>
                <a:t>Lorem ipsum dolor sit amet, consectetur adipiscing elit, sed do eiusmod tempor incididunt ut labore et dolore magna</a:t>
              </a:r>
            </a:p>
          </p:txBody>
        </p:sp>
      </p:grpSp>
      <p:grpSp>
        <p:nvGrpSpPr>
          <p:cNvPr id="11" name="Group 10"/>
          <p:cNvGrpSpPr/>
          <p:nvPr/>
        </p:nvGrpSpPr>
        <p:grpSpPr>
          <a:xfrm>
            <a:off x="8868441" y="4000697"/>
            <a:ext cx="2517523" cy="1297641"/>
            <a:chOff x="8868441" y="4000697"/>
            <a:chExt cx="2517523" cy="1297641"/>
          </a:xfrm>
        </p:grpSpPr>
        <p:sp>
          <p:nvSpPr>
            <p:cNvPr id="52" name="TextBox 51"/>
            <p:cNvSpPr txBox="1"/>
            <p:nvPr/>
          </p:nvSpPr>
          <p:spPr>
            <a:xfrm>
              <a:off x="8868441" y="4000697"/>
              <a:ext cx="2416756" cy="400110"/>
            </a:xfrm>
            <a:prstGeom prst="rect">
              <a:avLst/>
            </a:prstGeom>
            <a:noFill/>
          </p:spPr>
          <p:txBody>
            <a:bodyPr wrap="square" rtlCol="0">
              <a:spAutoFit/>
            </a:bodyPr>
            <a:lstStyle/>
            <a:p>
              <a:r>
                <a:rPr lang="en-US" sz="2000" b="1" dirty="0">
                  <a:solidFill>
                    <a:srgbClr val="A5A5A5"/>
                  </a:solidFill>
                </a:rPr>
                <a:t>Title Goes Here</a:t>
              </a:r>
            </a:p>
          </p:txBody>
        </p:sp>
        <p:sp>
          <p:nvSpPr>
            <p:cNvPr id="55" name="TextBox 54"/>
            <p:cNvSpPr txBox="1"/>
            <p:nvPr/>
          </p:nvSpPr>
          <p:spPr>
            <a:xfrm>
              <a:off x="8869274" y="4344231"/>
              <a:ext cx="2516690" cy="954107"/>
            </a:xfrm>
            <a:prstGeom prst="rect">
              <a:avLst/>
            </a:prstGeom>
            <a:noFill/>
          </p:spPr>
          <p:txBody>
            <a:bodyPr wrap="square" rtlCol="0">
              <a:spAutoFit/>
            </a:bodyPr>
            <a:lstStyle/>
            <a:p>
              <a:r>
                <a:rPr lang="en-US" sz="1400" dirty="0">
                  <a:solidFill>
                    <a:schemeClr val="bg1"/>
                  </a:solidFill>
                </a:rPr>
                <a:t>Lorem ipsum dolor sit amet, consectetur adipiscing elit, sed do eiusmod tempor incididunt ut labore et dolore magna</a:t>
              </a:r>
            </a:p>
          </p:txBody>
        </p:sp>
      </p:grpSp>
      <p:pic>
        <p:nvPicPr>
          <p:cNvPr id="16" name="Picture 1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886486" y="4231975"/>
            <a:ext cx="926433" cy="914400"/>
          </a:xfrm>
          <a:prstGeom prst="rect">
            <a:avLst/>
          </a:prstGeom>
        </p:spPr>
      </p:pic>
      <p:pic>
        <p:nvPicPr>
          <p:cNvPr id="17" name="Picture 1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06477" y="2382598"/>
            <a:ext cx="697833" cy="914400"/>
          </a:xfrm>
          <a:prstGeom prst="rect">
            <a:avLst/>
          </a:prstGeom>
        </p:spPr>
      </p:pic>
      <p:pic>
        <p:nvPicPr>
          <p:cNvPr id="18" name="Picture 1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26436" y="4331217"/>
            <a:ext cx="938784" cy="914400"/>
          </a:xfrm>
          <a:prstGeom prst="rect">
            <a:avLst/>
          </a:prstGeom>
        </p:spPr>
      </p:pic>
      <p:pic>
        <p:nvPicPr>
          <p:cNvPr id="19" name="Picture 1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155543" y="2534322"/>
            <a:ext cx="1060703" cy="914400"/>
          </a:xfrm>
          <a:prstGeom prst="rect">
            <a:avLst/>
          </a:prstGeom>
        </p:spPr>
      </p:pic>
      <p:grpSp>
        <p:nvGrpSpPr>
          <p:cNvPr id="24" name="Group 23"/>
          <p:cNvGrpSpPr/>
          <p:nvPr/>
        </p:nvGrpSpPr>
        <p:grpSpPr>
          <a:xfrm>
            <a:off x="754150" y="295106"/>
            <a:ext cx="4364195" cy="665324"/>
            <a:chOff x="754150" y="295106"/>
            <a:chExt cx="4364195" cy="665324"/>
          </a:xfrm>
        </p:grpSpPr>
        <p:sp>
          <p:nvSpPr>
            <p:cNvPr id="25"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26"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pic>
        <p:nvPicPr>
          <p:cNvPr id="27" name="Picture 26">
            <a:hlinkClick r:id="rId10"/>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93662920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0-#ppt_h/2"/>
                                          </p:val>
                                        </p:tav>
                                        <p:tav tm="100000">
                                          <p:val>
                                            <p:strVal val="#ppt_y"/>
                                          </p:val>
                                        </p:tav>
                                      </p:tavLst>
                                    </p:anim>
                                  </p:childTnLst>
                                </p:cTn>
                              </p:par>
                              <p:par>
                                <p:cTn id="9" presetID="2" presetClass="entr" presetSubtype="6" fill="hold"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1+#ppt_w/2"/>
                                          </p:val>
                                        </p:tav>
                                        <p:tav tm="100000">
                                          <p:val>
                                            <p:strVal val="#ppt_x"/>
                                          </p:val>
                                        </p:tav>
                                      </p:tavLst>
                                    </p:anim>
                                    <p:anim calcmode="lin" valueType="num">
                                      <p:cBhvr additive="base">
                                        <p:cTn id="12" dur="500" fill="hold"/>
                                        <p:tgtEl>
                                          <p:spTgt spid="14"/>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53" presetClass="entr" presetSubtype="16" fill="hold"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p:cTn id="16" dur="500" fill="hold"/>
                                        <p:tgtEl>
                                          <p:spTgt spid="17"/>
                                        </p:tgtEl>
                                        <p:attrNameLst>
                                          <p:attrName>ppt_w</p:attrName>
                                        </p:attrNameLst>
                                      </p:cBhvr>
                                      <p:tavLst>
                                        <p:tav tm="0">
                                          <p:val>
                                            <p:fltVal val="0"/>
                                          </p:val>
                                        </p:tav>
                                        <p:tav tm="100000">
                                          <p:val>
                                            <p:strVal val="#ppt_w"/>
                                          </p:val>
                                        </p:tav>
                                      </p:tavLst>
                                    </p:anim>
                                    <p:anim calcmode="lin" valueType="num">
                                      <p:cBhvr>
                                        <p:cTn id="17" dur="500" fill="hold"/>
                                        <p:tgtEl>
                                          <p:spTgt spid="17"/>
                                        </p:tgtEl>
                                        <p:attrNameLst>
                                          <p:attrName>ppt_h</p:attrName>
                                        </p:attrNameLst>
                                      </p:cBhvr>
                                      <p:tavLst>
                                        <p:tav tm="0">
                                          <p:val>
                                            <p:fltVal val="0"/>
                                          </p:val>
                                        </p:tav>
                                        <p:tav tm="100000">
                                          <p:val>
                                            <p:strVal val="#ppt_h"/>
                                          </p:val>
                                        </p:tav>
                                      </p:tavLst>
                                    </p:anim>
                                    <p:animEffect transition="in" filter="fade">
                                      <p:cBhvr>
                                        <p:cTn id="18" dur="500"/>
                                        <p:tgtEl>
                                          <p:spTgt spid="17"/>
                                        </p:tgtEl>
                                      </p:cBhvr>
                                    </p:animEffect>
                                  </p:childTnLst>
                                </p:cTn>
                              </p:par>
                            </p:childTnLst>
                          </p:cTn>
                        </p:par>
                        <p:par>
                          <p:cTn id="19" fill="hold">
                            <p:stCondLst>
                              <p:cond delay="1000"/>
                            </p:stCondLst>
                            <p:childTnLst>
                              <p:par>
                                <p:cTn id="20" presetID="22" presetClass="entr" presetSubtype="8" fill="hold"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left)">
                                      <p:cBhvr>
                                        <p:cTn id="22" dur="500"/>
                                        <p:tgtEl>
                                          <p:spTgt spid="8"/>
                                        </p:tgtEl>
                                      </p:cBhvr>
                                    </p:animEffect>
                                  </p:childTnLst>
                                </p:cTn>
                              </p:par>
                            </p:childTnLst>
                          </p:cTn>
                        </p:par>
                        <p:par>
                          <p:cTn id="23" fill="hold">
                            <p:stCondLst>
                              <p:cond delay="1500"/>
                            </p:stCondLst>
                            <p:childTnLst>
                              <p:par>
                                <p:cTn id="24" presetID="53" presetClass="entr" presetSubtype="16" fill="hold" nodeType="afterEffect">
                                  <p:stCondLst>
                                    <p:cond delay="0"/>
                                  </p:stCondLst>
                                  <p:childTnLst>
                                    <p:set>
                                      <p:cBhvr>
                                        <p:cTn id="25" dur="1" fill="hold">
                                          <p:stCondLst>
                                            <p:cond delay="0"/>
                                          </p:stCondLst>
                                        </p:cTn>
                                        <p:tgtEl>
                                          <p:spTgt spid="16"/>
                                        </p:tgtEl>
                                        <p:attrNameLst>
                                          <p:attrName>style.visibility</p:attrName>
                                        </p:attrNameLst>
                                      </p:cBhvr>
                                      <p:to>
                                        <p:strVal val="visible"/>
                                      </p:to>
                                    </p:set>
                                    <p:anim calcmode="lin" valueType="num">
                                      <p:cBhvr>
                                        <p:cTn id="26" dur="500" fill="hold"/>
                                        <p:tgtEl>
                                          <p:spTgt spid="16"/>
                                        </p:tgtEl>
                                        <p:attrNameLst>
                                          <p:attrName>ppt_w</p:attrName>
                                        </p:attrNameLst>
                                      </p:cBhvr>
                                      <p:tavLst>
                                        <p:tav tm="0">
                                          <p:val>
                                            <p:fltVal val="0"/>
                                          </p:val>
                                        </p:tav>
                                        <p:tav tm="100000">
                                          <p:val>
                                            <p:strVal val="#ppt_w"/>
                                          </p:val>
                                        </p:tav>
                                      </p:tavLst>
                                    </p:anim>
                                    <p:anim calcmode="lin" valueType="num">
                                      <p:cBhvr>
                                        <p:cTn id="27" dur="500" fill="hold"/>
                                        <p:tgtEl>
                                          <p:spTgt spid="16"/>
                                        </p:tgtEl>
                                        <p:attrNameLst>
                                          <p:attrName>ppt_h</p:attrName>
                                        </p:attrNameLst>
                                      </p:cBhvr>
                                      <p:tavLst>
                                        <p:tav tm="0">
                                          <p:val>
                                            <p:fltVal val="0"/>
                                          </p:val>
                                        </p:tav>
                                        <p:tav tm="100000">
                                          <p:val>
                                            <p:strVal val="#ppt_h"/>
                                          </p:val>
                                        </p:tav>
                                      </p:tavLst>
                                    </p:anim>
                                    <p:animEffect transition="in" filter="fade">
                                      <p:cBhvr>
                                        <p:cTn id="28" dur="500"/>
                                        <p:tgtEl>
                                          <p:spTgt spid="16"/>
                                        </p:tgtEl>
                                      </p:cBhvr>
                                    </p:animEffect>
                                  </p:childTnLst>
                                </p:cTn>
                              </p:par>
                            </p:childTnLst>
                          </p:cTn>
                        </p:par>
                        <p:par>
                          <p:cTn id="29" fill="hold">
                            <p:stCondLst>
                              <p:cond delay="2000"/>
                            </p:stCondLst>
                            <p:childTnLst>
                              <p:par>
                                <p:cTn id="30" presetID="22" presetClass="entr" presetSubtype="8" fill="hold" nodeType="after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left)">
                                      <p:cBhvr>
                                        <p:cTn id="32" dur="500"/>
                                        <p:tgtEl>
                                          <p:spTgt spid="9"/>
                                        </p:tgtEl>
                                      </p:cBhvr>
                                    </p:animEffect>
                                  </p:childTnLst>
                                </p:cTn>
                              </p:par>
                            </p:childTnLst>
                          </p:cTn>
                        </p:par>
                        <p:par>
                          <p:cTn id="33" fill="hold">
                            <p:stCondLst>
                              <p:cond delay="2500"/>
                            </p:stCondLst>
                            <p:childTnLst>
                              <p:par>
                                <p:cTn id="34" presetID="2" presetClass="entr" presetSubtype="3" fill="hold"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500" fill="hold"/>
                                        <p:tgtEl>
                                          <p:spTgt spid="13"/>
                                        </p:tgtEl>
                                        <p:attrNameLst>
                                          <p:attrName>ppt_x</p:attrName>
                                        </p:attrNameLst>
                                      </p:cBhvr>
                                      <p:tavLst>
                                        <p:tav tm="0">
                                          <p:val>
                                            <p:strVal val="1+#ppt_w/2"/>
                                          </p:val>
                                        </p:tav>
                                        <p:tav tm="100000">
                                          <p:val>
                                            <p:strVal val="#ppt_x"/>
                                          </p:val>
                                        </p:tav>
                                      </p:tavLst>
                                    </p:anim>
                                    <p:anim calcmode="lin" valueType="num">
                                      <p:cBhvr additive="base">
                                        <p:cTn id="37" dur="5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2" fill="hold" nodeType="withEffect">
                                  <p:stCondLst>
                                    <p:cond delay="0"/>
                                  </p:stCondLst>
                                  <p:childTnLst>
                                    <p:set>
                                      <p:cBhvr>
                                        <p:cTn id="39" dur="1" fill="hold">
                                          <p:stCondLst>
                                            <p:cond delay="0"/>
                                          </p:stCondLst>
                                        </p:cTn>
                                        <p:tgtEl>
                                          <p:spTgt spid="15"/>
                                        </p:tgtEl>
                                        <p:attrNameLst>
                                          <p:attrName>style.visibility</p:attrName>
                                        </p:attrNameLst>
                                      </p:cBhvr>
                                      <p:to>
                                        <p:strVal val="visible"/>
                                      </p:to>
                                    </p:set>
                                    <p:anim calcmode="lin" valueType="num">
                                      <p:cBhvr additive="base">
                                        <p:cTn id="40" dur="500" fill="hold"/>
                                        <p:tgtEl>
                                          <p:spTgt spid="15"/>
                                        </p:tgtEl>
                                        <p:attrNameLst>
                                          <p:attrName>ppt_x</p:attrName>
                                        </p:attrNameLst>
                                      </p:cBhvr>
                                      <p:tavLst>
                                        <p:tav tm="0">
                                          <p:val>
                                            <p:strVal val="0-#ppt_w/2"/>
                                          </p:val>
                                        </p:tav>
                                        <p:tav tm="100000">
                                          <p:val>
                                            <p:strVal val="#ppt_x"/>
                                          </p:val>
                                        </p:tav>
                                      </p:tavLst>
                                    </p:anim>
                                    <p:anim calcmode="lin" valueType="num">
                                      <p:cBhvr additive="base">
                                        <p:cTn id="41" dur="500" fill="hold"/>
                                        <p:tgtEl>
                                          <p:spTgt spid="15"/>
                                        </p:tgtEl>
                                        <p:attrNameLst>
                                          <p:attrName>ppt_y</p:attrName>
                                        </p:attrNameLst>
                                      </p:cBhvr>
                                      <p:tavLst>
                                        <p:tav tm="0">
                                          <p:val>
                                            <p:strVal val="1+#ppt_h/2"/>
                                          </p:val>
                                        </p:tav>
                                        <p:tav tm="100000">
                                          <p:val>
                                            <p:strVal val="#ppt_y"/>
                                          </p:val>
                                        </p:tav>
                                      </p:tavLst>
                                    </p:anim>
                                  </p:childTnLst>
                                </p:cTn>
                              </p:par>
                            </p:childTnLst>
                          </p:cTn>
                        </p:par>
                        <p:par>
                          <p:cTn id="42" fill="hold">
                            <p:stCondLst>
                              <p:cond delay="3000"/>
                            </p:stCondLst>
                            <p:childTnLst>
                              <p:par>
                                <p:cTn id="43" presetID="53" presetClass="entr" presetSubtype="16" fill="hold" nodeType="afterEffect">
                                  <p:stCondLst>
                                    <p:cond delay="0"/>
                                  </p:stCondLst>
                                  <p:childTnLst>
                                    <p:set>
                                      <p:cBhvr>
                                        <p:cTn id="44" dur="1" fill="hold">
                                          <p:stCondLst>
                                            <p:cond delay="0"/>
                                          </p:stCondLst>
                                        </p:cTn>
                                        <p:tgtEl>
                                          <p:spTgt spid="19"/>
                                        </p:tgtEl>
                                        <p:attrNameLst>
                                          <p:attrName>style.visibility</p:attrName>
                                        </p:attrNameLst>
                                      </p:cBhvr>
                                      <p:to>
                                        <p:strVal val="visible"/>
                                      </p:to>
                                    </p:set>
                                    <p:anim calcmode="lin" valueType="num">
                                      <p:cBhvr>
                                        <p:cTn id="45" dur="500" fill="hold"/>
                                        <p:tgtEl>
                                          <p:spTgt spid="19"/>
                                        </p:tgtEl>
                                        <p:attrNameLst>
                                          <p:attrName>ppt_w</p:attrName>
                                        </p:attrNameLst>
                                      </p:cBhvr>
                                      <p:tavLst>
                                        <p:tav tm="0">
                                          <p:val>
                                            <p:fltVal val="0"/>
                                          </p:val>
                                        </p:tav>
                                        <p:tav tm="100000">
                                          <p:val>
                                            <p:strVal val="#ppt_w"/>
                                          </p:val>
                                        </p:tav>
                                      </p:tavLst>
                                    </p:anim>
                                    <p:anim calcmode="lin" valueType="num">
                                      <p:cBhvr>
                                        <p:cTn id="46" dur="500" fill="hold"/>
                                        <p:tgtEl>
                                          <p:spTgt spid="19"/>
                                        </p:tgtEl>
                                        <p:attrNameLst>
                                          <p:attrName>ppt_h</p:attrName>
                                        </p:attrNameLst>
                                      </p:cBhvr>
                                      <p:tavLst>
                                        <p:tav tm="0">
                                          <p:val>
                                            <p:fltVal val="0"/>
                                          </p:val>
                                        </p:tav>
                                        <p:tav tm="100000">
                                          <p:val>
                                            <p:strVal val="#ppt_h"/>
                                          </p:val>
                                        </p:tav>
                                      </p:tavLst>
                                    </p:anim>
                                    <p:animEffect transition="in" filter="fade">
                                      <p:cBhvr>
                                        <p:cTn id="47" dur="500"/>
                                        <p:tgtEl>
                                          <p:spTgt spid="19"/>
                                        </p:tgtEl>
                                      </p:cBhvr>
                                    </p:animEffect>
                                  </p:childTnLst>
                                </p:cTn>
                              </p:par>
                            </p:childTnLst>
                          </p:cTn>
                        </p:par>
                        <p:par>
                          <p:cTn id="48" fill="hold">
                            <p:stCondLst>
                              <p:cond delay="3500"/>
                            </p:stCondLst>
                            <p:childTnLst>
                              <p:par>
                                <p:cTn id="49" presetID="22" presetClass="entr" presetSubtype="8" fill="hold" nodeType="afterEffect">
                                  <p:stCondLst>
                                    <p:cond delay="0"/>
                                  </p:stCondLst>
                                  <p:childTnLst>
                                    <p:set>
                                      <p:cBhvr>
                                        <p:cTn id="50" dur="1" fill="hold">
                                          <p:stCondLst>
                                            <p:cond delay="0"/>
                                          </p:stCondLst>
                                        </p:cTn>
                                        <p:tgtEl>
                                          <p:spTgt spid="10"/>
                                        </p:tgtEl>
                                        <p:attrNameLst>
                                          <p:attrName>style.visibility</p:attrName>
                                        </p:attrNameLst>
                                      </p:cBhvr>
                                      <p:to>
                                        <p:strVal val="visible"/>
                                      </p:to>
                                    </p:set>
                                    <p:animEffect transition="in" filter="wipe(left)">
                                      <p:cBhvr>
                                        <p:cTn id="51" dur="500"/>
                                        <p:tgtEl>
                                          <p:spTgt spid="10"/>
                                        </p:tgtEl>
                                      </p:cBhvr>
                                    </p:animEffect>
                                  </p:childTnLst>
                                </p:cTn>
                              </p:par>
                            </p:childTnLst>
                          </p:cTn>
                        </p:par>
                        <p:par>
                          <p:cTn id="52" fill="hold">
                            <p:stCondLst>
                              <p:cond delay="4000"/>
                            </p:stCondLst>
                            <p:childTnLst>
                              <p:par>
                                <p:cTn id="53" presetID="53" presetClass="entr" presetSubtype="16" fill="hold" nodeType="after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p:cTn id="55" dur="500" fill="hold"/>
                                        <p:tgtEl>
                                          <p:spTgt spid="18"/>
                                        </p:tgtEl>
                                        <p:attrNameLst>
                                          <p:attrName>ppt_w</p:attrName>
                                        </p:attrNameLst>
                                      </p:cBhvr>
                                      <p:tavLst>
                                        <p:tav tm="0">
                                          <p:val>
                                            <p:fltVal val="0"/>
                                          </p:val>
                                        </p:tav>
                                        <p:tav tm="100000">
                                          <p:val>
                                            <p:strVal val="#ppt_w"/>
                                          </p:val>
                                        </p:tav>
                                      </p:tavLst>
                                    </p:anim>
                                    <p:anim calcmode="lin" valueType="num">
                                      <p:cBhvr>
                                        <p:cTn id="56" dur="500" fill="hold"/>
                                        <p:tgtEl>
                                          <p:spTgt spid="18"/>
                                        </p:tgtEl>
                                        <p:attrNameLst>
                                          <p:attrName>ppt_h</p:attrName>
                                        </p:attrNameLst>
                                      </p:cBhvr>
                                      <p:tavLst>
                                        <p:tav tm="0">
                                          <p:val>
                                            <p:fltVal val="0"/>
                                          </p:val>
                                        </p:tav>
                                        <p:tav tm="100000">
                                          <p:val>
                                            <p:strVal val="#ppt_h"/>
                                          </p:val>
                                        </p:tav>
                                      </p:tavLst>
                                    </p:anim>
                                    <p:animEffect transition="in" filter="fade">
                                      <p:cBhvr>
                                        <p:cTn id="57" dur="500"/>
                                        <p:tgtEl>
                                          <p:spTgt spid="18"/>
                                        </p:tgtEl>
                                      </p:cBhvr>
                                    </p:animEffect>
                                  </p:childTnLst>
                                </p:cTn>
                              </p:par>
                            </p:childTnLst>
                          </p:cTn>
                        </p:par>
                        <p:par>
                          <p:cTn id="58" fill="hold">
                            <p:stCondLst>
                              <p:cond delay="4500"/>
                            </p:stCondLst>
                            <p:childTnLst>
                              <p:par>
                                <p:cTn id="59" presetID="22" presetClass="entr" presetSubtype="8" fill="hold" nodeType="afterEffect">
                                  <p:stCondLst>
                                    <p:cond delay="0"/>
                                  </p:stCondLst>
                                  <p:childTnLst>
                                    <p:set>
                                      <p:cBhvr>
                                        <p:cTn id="60" dur="1" fill="hold">
                                          <p:stCondLst>
                                            <p:cond delay="0"/>
                                          </p:stCondLst>
                                        </p:cTn>
                                        <p:tgtEl>
                                          <p:spTgt spid="11"/>
                                        </p:tgtEl>
                                        <p:attrNameLst>
                                          <p:attrName>style.visibility</p:attrName>
                                        </p:attrNameLst>
                                      </p:cBhvr>
                                      <p:to>
                                        <p:strVal val="visible"/>
                                      </p:to>
                                    </p:set>
                                    <p:animEffect transition="in" filter="wipe(left)">
                                      <p:cBhvr>
                                        <p:cTn id="6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2859</TotalTime>
  <Words>1208</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564</cp:revision>
  <dcterms:created xsi:type="dcterms:W3CDTF">2015-12-31T02:20:12Z</dcterms:created>
  <dcterms:modified xsi:type="dcterms:W3CDTF">2016-09-16T22:14:26Z</dcterms:modified>
</cp:coreProperties>
</file>