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80"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5A5"/>
    <a:srgbClr val="878889"/>
    <a:srgbClr val="969696"/>
    <a:srgbClr val="9B9B9B"/>
    <a:srgbClr val="4F7D30"/>
    <a:srgbClr val="D66419"/>
    <a:srgbClr val="DB691E"/>
    <a:srgbClr val="E47328"/>
    <a:srgbClr val="E06E23"/>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108" d="100"/>
          <a:sy n="108" d="100"/>
        </p:scale>
        <p:origin x="138" y="15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col_txt_ 3pic">
    <p:spTree>
      <p:nvGrpSpPr>
        <p:cNvPr id="1" name=""/>
        <p:cNvGrpSpPr/>
        <p:nvPr/>
      </p:nvGrpSpPr>
      <p:grpSpPr>
        <a:xfrm>
          <a:off x="0" y="0"/>
          <a:ext cx="0" cy="0"/>
          <a:chOff x="0" y="0"/>
          <a:chExt cx="0" cy="0"/>
        </a:xfrm>
      </p:grpSpPr>
      <p:sp>
        <p:nvSpPr>
          <p:cNvPr id="13" name="Picture Placeholder 7"/>
          <p:cNvSpPr>
            <a:spLocks noGrp="1"/>
          </p:cNvSpPr>
          <p:nvPr>
            <p:ph type="pic" sz="quarter" idx="53" hasCustomPrompt="1"/>
          </p:nvPr>
        </p:nvSpPr>
        <p:spPr>
          <a:xfrm>
            <a:off x="644251" y="4088877"/>
            <a:ext cx="3547872" cy="2426208"/>
          </a:xfrm>
          <a:prstGeom prst="rect">
            <a:avLst/>
          </a:prstGeom>
          <a:ln w="28575">
            <a:noFill/>
          </a:ln>
        </p:spPr>
        <p:txBody>
          <a:bodyPr wrap="none" tIns="0" bIns="274320" anchor="b"/>
          <a:lstStyle>
            <a:lvl1pPr algn="ctr" rtl="0">
              <a:buNone/>
              <a:defRPr sz="2400"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54" hasCustomPrompt="1"/>
          </p:nvPr>
        </p:nvSpPr>
        <p:spPr>
          <a:xfrm>
            <a:off x="4318196" y="4088877"/>
            <a:ext cx="3547872" cy="2426208"/>
          </a:xfrm>
          <a:prstGeom prst="rect">
            <a:avLst/>
          </a:prstGeom>
          <a:ln w="28575">
            <a:noFill/>
          </a:ln>
        </p:spPr>
        <p:txBody>
          <a:bodyPr wrap="none" tIns="0" bIns="274320" anchor="b"/>
          <a:lstStyle>
            <a:lvl1pPr algn="ctr" rtl="0">
              <a:buNone/>
              <a:defRPr sz="2400"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55" hasCustomPrompt="1"/>
          </p:nvPr>
        </p:nvSpPr>
        <p:spPr>
          <a:xfrm>
            <a:off x="7992143" y="4088877"/>
            <a:ext cx="3547872" cy="2426208"/>
          </a:xfrm>
          <a:prstGeom prst="rect">
            <a:avLst/>
          </a:prstGeom>
          <a:ln w="28575">
            <a:noFill/>
          </a:ln>
        </p:spPr>
        <p:txBody>
          <a:bodyPr wrap="none" tIns="0" bIns="274320" anchor="b"/>
          <a:lstStyle>
            <a:lvl1pPr algn="ctr" rtl="0">
              <a:buNone/>
              <a:defRPr sz="2400"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3712944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down)">
                                      <p:cBhvr>
                                        <p:cTn id="11" dur="500"/>
                                        <p:tgtEl>
                                          <p:spTgt spid="16"/>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down)">
                                      <p:cBhvr>
                                        <p:cTn id="15"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P spid="17"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ded Corner 5"/>
          <p:cNvSpPr/>
          <p:nvPr/>
        </p:nvSpPr>
        <p:spPr bwMode="auto">
          <a:xfrm>
            <a:off x="648512" y="1217398"/>
            <a:ext cx="3550955" cy="2556933"/>
          </a:xfrm>
          <a:prstGeom prst="foldedCorner">
            <a:avLst>
              <a:gd name="adj" fmla="val 13464"/>
            </a:avLst>
          </a:prstGeom>
          <a:solidFill>
            <a:schemeClr val="tx1">
              <a:alpha val="40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 name="TextBox 4"/>
          <p:cNvSpPr txBox="1"/>
          <p:nvPr/>
        </p:nvSpPr>
        <p:spPr>
          <a:xfrm>
            <a:off x="780553" y="1917683"/>
            <a:ext cx="3286876" cy="1723549"/>
          </a:xfrm>
          <a:prstGeom prst="rect">
            <a:avLst/>
          </a:prstGeom>
          <a:noFill/>
        </p:spPr>
        <p:txBody>
          <a:bodyPr wrap="square" lIns="0" tIns="0" rIns="0" bIns="0" rtlCol="0">
            <a:spAutoFit/>
          </a:bodyPr>
          <a:lstStyle/>
          <a:p>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deserunt</a:t>
            </a:r>
            <a:endParaRPr lang="en-US" sz="1333" dirty="0">
              <a:solidFill>
                <a:schemeClr val="tx1">
                  <a:lumMod val="50000"/>
                  <a:lumOff val="50000"/>
                </a:schemeClr>
              </a:solidFill>
            </a:endParaRPr>
          </a:p>
        </p:txBody>
      </p:sp>
      <p:grpSp>
        <p:nvGrpSpPr>
          <p:cNvPr id="7" name="Group 6"/>
          <p:cNvGrpSpPr/>
          <p:nvPr/>
        </p:nvGrpSpPr>
        <p:grpSpPr>
          <a:xfrm>
            <a:off x="762000" y="1344397"/>
            <a:ext cx="2133600" cy="508000"/>
            <a:chOff x="800100" y="1162050"/>
            <a:chExt cx="1600200" cy="381000"/>
          </a:xfrm>
        </p:grpSpPr>
        <p:sp>
          <p:nvSpPr>
            <p:cNvPr id="8" name="Rounded Rectangle 7"/>
            <p:cNvSpPr/>
            <p:nvPr/>
          </p:nvSpPr>
          <p:spPr bwMode="auto">
            <a:xfrm>
              <a:off x="800100" y="1162050"/>
              <a:ext cx="1600200" cy="381000"/>
            </a:xfrm>
            <a:prstGeom prst="roundRect">
              <a:avLst>
                <a:gd name="adj" fmla="val 37234"/>
              </a:avLst>
            </a:prstGeom>
            <a:solidFill>
              <a:srgbClr val="5B9BD5"/>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Text Placeholder 8"/>
            <p:cNvSpPr txBox="1">
              <a:spLocks/>
            </p:cNvSpPr>
            <p:nvPr/>
          </p:nvSpPr>
          <p:spPr>
            <a:xfrm>
              <a:off x="842376" y="1252177"/>
              <a:ext cx="1485252" cy="200746"/>
            </a:xfrm>
            <a:prstGeom prst="rect">
              <a:avLst/>
            </a:prstGeom>
          </p:spPr>
          <p:txBody>
            <a:bodyPr lIns="0" tIns="0" rIns="0" bIns="0" anchor="ctr"/>
            <a:lstStyle/>
            <a:p>
              <a:pPr algn="ctr"/>
              <a:r>
                <a:rPr lang="en-US" sz="1867" b="1" dirty="0">
                  <a:solidFill>
                    <a:schemeClr val="bg1">
                      <a:lumMod val="95000"/>
                    </a:schemeClr>
                  </a:solidFill>
                </a:rPr>
                <a:t>Lorem Ipsum Dolor</a:t>
              </a:r>
              <a:endParaRPr lang="en-US" sz="1867" dirty="0">
                <a:solidFill>
                  <a:schemeClr val="bg1">
                    <a:lumMod val="95000"/>
                  </a:schemeClr>
                </a:solidFill>
              </a:endParaRPr>
            </a:p>
          </p:txBody>
        </p:sp>
      </p:grpSp>
      <p:sp>
        <p:nvSpPr>
          <p:cNvPr id="11" name="Folded Corner 10"/>
          <p:cNvSpPr/>
          <p:nvPr/>
        </p:nvSpPr>
        <p:spPr bwMode="auto">
          <a:xfrm>
            <a:off x="4320523" y="1217398"/>
            <a:ext cx="3550955" cy="2556933"/>
          </a:xfrm>
          <a:prstGeom prst="foldedCorner">
            <a:avLst>
              <a:gd name="adj" fmla="val 13464"/>
            </a:avLst>
          </a:prstGeom>
          <a:solidFill>
            <a:schemeClr val="tx1">
              <a:alpha val="40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 name="TextBox 11"/>
          <p:cNvSpPr txBox="1"/>
          <p:nvPr/>
        </p:nvSpPr>
        <p:spPr>
          <a:xfrm>
            <a:off x="4452563" y="1917683"/>
            <a:ext cx="3286876" cy="1928670"/>
          </a:xfrm>
          <a:prstGeom prst="rect">
            <a:avLst/>
          </a:prstGeom>
          <a:noFill/>
        </p:spPr>
        <p:txBody>
          <a:bodyPr wrap="square" lIns="0" tIns="0" rIns="0" bIns="0" rtlCol="0">
            <a:spAutoFit/>
          </a:bodyPr>
          <a:lstStyle/>
          <a:p>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deserunt</a:t>
            </a:r>
            <a:endParaRPr lang="en-US" sz="1400" dirty="0">
              <a:solidFill>
                <a:schemeClr val="tx1">
                  <a:lumMod val="50000"/>
                  <a:lumOff val="50000"/>
                </a:schemeClr>
              </a:solidFill>
            </a:endParaRPr>
          </a:p>
          <a:p>
            <a:pPr algn="just"/>
            <a:endParaRPr lang="en-US" sz="1333" dirty="0">
              <a:solidFill>
                <a:schemeClr val="tx1">
                  <a:lumMod val="50000"/>
                  <a:lumOff val="50000"/>
                </a:schemeClr>
              </a:solidFill>
            </a:endParaRPr>
          </a:p>
        </p:txBody>
      </p:sp>
      <p:grpSp>
        <p:nvGrpSpPr>
          <p:cNvPr id="13" name="Group 12"/>
          <p:cNvGrpSpPr/>
          <p:nvPr/>
        </p:nvGrpSpPr>
        <p:grpSpPr>
          <a:xfrm>
            <a:off x="4434011" y="1344397"/>
            <a:ext cx="2133600" cy="508000"/>
            <a:chOff x="800100" y="1162050"/>
            <a:chExt cx="1600200" cy="381000"/>
          </a:xfrm>
        </p:grpSpPr>
        <p:sp>
          <p:nvSpPr>
            <p:cNvPr id="14" name="Rounded Rectangle 13"/>
            <p:cNvSpPr/>
            <p:nvPr/>
          </p:nvSpPr>
          <p:spPr bwMode="auto">
            <a:xfrm>
              <a:off x="800100" y="1162050"/>
              <a:ext cx="1600200" cy="381000"/>
            </a:xfrm>
            <a:prstGeom prst="roundRect">
              <a:avLst>
                <a:gd name="adj" fmla="val 37234"/>
              </a:avLst>
            </a:prstGeom>
            <a:solidFill>
              <a:srgbClr val="FFC000"/>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 name="Text Placeholder 8"/>
            <p:cNvSpPr txBox="1">
              <a:spLocks/>
            </p:cNvSpPr>
            <p:nvPr/>
          </p:nvSpPr>
          <p:spPr>
            <a:xfrm>
              <a:off x="820008" y="1252177"/>
              <a:ext cx="1528092" cy="200746"/>
            </a:xfrm>
            <a:prstGeom prst="rect">
              <a:avLst/>
            </a:prstGeom>
          </p:spPr>
          <p:txBody>
            <a:bodyPr lIns="0" tIns="0" rIns="0" bIns="0" anchor="ctr"/>
            <a:lstStyle/>
            <a:p>
              <a:pPr algn="ctr"/>
              <a:r>
                <a:rPr lang="en-US" sz="1867" b="1" dirty="0">
                  <a:solidFill>
                    <a:schemeClr val="bg1">
                      <a:lumMod val="95000"/>
                    </a:schemeClr>
                  </a:solidFill>
                </a:rPr>
                <a:t>Lorem Ipsum Dolor</a:t>
              </a:r>
              <a:endParaRPr lang="en-US" sz="1867" dirty="0">
                <a:solidFill>
                  <a:schemeClr val="bg1">
                    <a:lumMod val="95000"/>
                  </a:schemeClr>
                </a:solidFill>
              </a:endParaRPr>
            </a:p>
          </p:txBody>
        </p:sp>
      </p:grpSp>
      <p:sp>
        <p:nvSpPr>
          <p:cNvPr id="17" name="Folded Corner 16"/>
          <p:cNvSpPr/>
          <p:nvPr/>
        </p:nvSpPr>
        <p:spPr bwMode="auto">
          <a:xfrm>
            <a:off x="7992533" y="1217398"/>
            <a:ext cx="3550955" cy="2556933"/>
          </a:xfrm>
          <a:prstGeom prst="foldedCorner">
            <a:avLst>
              <a:gd name="adj" fmla="val 13464"/>
            </a:avLst>
          </a:prstGeom>
          <a:solidFill>
            <a:schemeClr val="tx1">
              <a:alpha val="40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8" name="TextBox 17"/>
          <p:cNvSpPr txBox="1"/>
          <p:nvPr/>
        </p:nvSpPr>
        <p:spPr>
          <a:xfrm>
            <a:off x="8124574" y="1917683"/>
            <a:ext cx="3286876" cy="1928670"/>
          </a:xfrm>
          <a:prstGeom prst="rect">
            <a:avLst/>
          </a:prstGeom>
          <a:noFill/>
        </p:spPr>
        <p:txBody>
          <a:bodyPr wrap="square" lIns="0" tIns="0" rIns="0" bIns="0" rtlCol="0">
            <a:spAutoFit/>
          </a:bodyPr>
          <a:lstStyle/>
          <a:p>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deserunt</a:t>
            </a:r>
            <a:endParaRPr lang="en-US" sz="1400" dirty="0">
              <a:solidFill>
                <a:schemeClr val="tx1">
                  <a:lumMod val="50000"/>
                  <a:lumOff val="50000"/>
                </a:schemeClr>
              </a:solidFill>
            </a:endParaRPr>
          </a:p>
          <a:p>
            <a:pPr algn="just"/>
            <a:endParaRPr lang="en-US" sz="1333" dirty="0">
              <a:solidFill>
                <a:schemeClr val="tx1">
                  <a:lumMod val="50000"/>
                  <a:lumOff val="50000"/>
                </a:schemeClr>
              </a:solidFill>
            </a:endParaRPr>
          </a:p>
        </p:txBody>
      </p:sp>
      <p:grpSp>
        <p:nvGrpSpPr>
          <p:cNvPr id="19" name="Group 18"/>
          <p:cNvGrpSpPr/>
          <p:nvPr/>
        </p:nvGrpSpPr>
        <p:grpSpPr>
          <a:xfrm>
            <a:off x="8106021" y="1344397"/>
            <a:ext cx="2133600" cy="508000"/>
            <a:chOff x="800100" y="1162050"/>
            <a:chExt cx="1600200" cy="381000"/>
          </a:xfrm>
        </p:grpSpPr>
        <p:sp>
          <p:nvSpPr>
            <p:cNvPr id="20" name="Rounded Rectangle 19"/>
            <p:cNvSpPr/>
            <p:nvPr/>
          </p:nvSpPr>
          <p:spPr bwMode="auto">
            <a:xfrm>
              <a:off x="800100" y="1162050"/>
              <a:ext cx="1600200" cy="381000"/>
            </a:xfrm>
            <a:prstGeom prst="roundRect">
              <a:avLst>
                <a:gd name="adj" fmla="val 37234"/>
              </a:avLst>
            </a:prstGeom>
            <a:solidFill>
              <a:srgbClr val="70AD4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Text Placeholder 8"/>
            <p:cNvSpPr txBox="1">
              <a:spLocks/>
            </p:cNvSpPr>
            <p:nvPr/>
          </p:nvSpPr>
          <p:spPr>
            <a:xfrm>
              <a:off x="842377" y="1252177"/>
              <a:ext cx="1485251" cy="200746"/>
            </a:xfrm>
            <a:prstGeom prst="rect">
              <a:avLst/>
            </a:prstGeom>
          </p:spPr>
          <p:txBody>
            <a:bodyPr lIns="0" tIns="0" rIns="0" bIns="0" anchor="ctr"/>
            <a:lstStyle/>
            <a:p>
              <a:pPr algn="ctr"/>
              <a:r>
                <a:rPr lang="en-US" sz="1867" b="1" dirty="0">
                  <a:solidFill>
                    <a:schemeClr val="bg1">
                      <a:lumMod val="95000"/>
                    </a:schemeClr>
                  </a:solidFill>
                </a:rPr>
                <a:t>Lorem Ipsum Dolor</a:t>
              </a:r>
              <a:endParaRPr lang="en-US" sz="1867" dirty="0">
                <a:solidFill>
                  <a:schemeClr val="bg1">
                    <a:lumMod val="95000"/>
                  </a:schemeClr>
                </a:solidFill>
              </a:endParaRPr>
            </a:p>
          </p:txBody>
        </p:sp>
      </p:grpSp>
      <p:pic>
        <p:nvPicPr>
          <p:cNvPr id="3" name="Picture Placeholder 2"/>
          <p:cNvPicPr>
            <a:picLocks noGrp="1" noChangeAspect="1"/>
          </p:cNvPicPr>
          <p:nvPr>
            <p:ph type="pic" sz="quarter" idx="53"/>
          </p:nvPr>
        </p:nvPicPr>
        <p:blipFill>
          <a:blip r:embed="rId2">
            <a:extLst>
              <a:ext uri="{28A0092B-C50C-407E-A947-70E740481C1C}">
                <a14:useLocalDpi xmlns:a14="http://schemas.microsoft.com/office/drawing/2010/main" val="0"/>
              </a:ext>
            </a:extLst>
          </a:blip>
          <a:srcRect t="15817" b="15817"/>
          <a:stretch>
            <a:fillRect/>
          </a:stretch>
        </p:blipFill>
        <p:spPr>
          <a:xfrm>
            <a:off x="644251" y="3866941"/>
            <a:ext cx="3547872" cy="2426208"/>
          </a:xfrm>
        </p:spPr>
      </p:pic>
      <p:pic>
        <p:nvPicPr>
          <p:cNvPr id="4" name="Picture Placeholder 3"/>
          <p:cNvPicPr>
            <a:picLocks noGrp="1" noChangeAspect="1"/>
          </p:cNvPicPr>
          <p:nvPr>
            <p:ph type="pic" sz="quarter" idx="54"/>
          </p:nvPr>
        </p:nvPicPr>
        <p:blipFill>
          <a:blip r:embed="rId3">
            <a:extLst>
              <a:ext uri="{28A0092B-C50C-407E-A947-70E740481C1C}">
                <a14:useLocalDpi xmlns:a14="http://schemas.microsoft.com/office/drawing/2010/main" val="0"/>
              </a:ext>
            </a:extLst>
          </a:blip>
          <a:srcRect t="15817" b="15817"/>
          <a:stretch>
            <a:fillRect/>
          </a:stretch>
        </p:blipFill>
        <p:spPr>
          <a:xfrm>
            <a:off x="4318196" y="3866941"/>
            <a:ext cx="3547872" cy="2426208"/>
          </a:xfrm>
        </p:spPr>
      </p:pic>
      <p:pic>
        <p:nvPicPr>
          <p:cNvPr id="10" name="Picture Placeholder 9"/>
          <p:cNvPicPr>
            <a:picLocks noGrp="1" noChangeAspect="1"/>
          </p:cNvPicPr>
          <p:nvPr>
            <p:ph type="pic" sz="quarter" idx="55"/>
          </p:nvPr>
        </p:nvPicPr>
        <p:blipFill>
          <a:blip r:embed="rId4">
            <a:extLst>
              <a:ext uri="{28A0092B-C50C-407E-A947-70E740481C1C}">
                <a14:useLocalDpi xmlns:a14="http://schemas.microsoft.com/office/drawing/2010/main" val="0"/>
              </a:ext>
            </a:extLst>
          </a:blip>
          <a:srcRect t="15817" b="15817"/>
          <a:stretch>
            <a:fillRect/>
          </a:stretch>
        </p:blipFill>
        <p:spPr>
          <a:xfrm>
            <a:off x="7992143" y="3866941"/>
            <a:ext cx="3547872" cy="2426208"/>
          </a:xfrm>
        </p:spPr>
      </p:pic>
      <p:grpSp>
        <p:nvGrpSpPr>
          <p:cNvPr id="22" name="Group 21"/>
          <p:cNvGrpSpPr/>
          <p:nvPr/>
        </p:nvGrpSpPr>
        <p:grpSpPr>
          <a:xfrm>
            <a:off x="754150" y="295106"/>
            <a:ext cx="4364195" cy="665324"/>
            <a:chOff x="754150" y="295106"/>
            <a:chExt cx="4364195" cy="665324"/>
          </a:xfrm>
        </p:grpSpPr>
        <p:sp>
          <p:nvSpPr>
            <p:cNvPr id="23"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24"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pic>
        <p:nvPicPr>
          <p:cNvPr id="25" name="Picture 24">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267864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up)">
                                      <p:cBhvr>
                                        <p:cTn id="19" dur="500"/>
                                        <p:tgtEl>
                                          <p:spTgt spid="11"/>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par>
                          <p:cTn id="28" fill="hold">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wipe(up)">
                                      <p:cBhvr>
                                        <p:cTn id="31" dur="500"/>
                                        <p:tgtEl>
                                          <p:spTgt spid="17"/>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500"/>
                                        <p:tgtEl>
                                          <p:spTgt spid="19"/>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fade">
                                      <p:cBhvr>
                                        <p:cTn id="3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p:bldP spid="11" grpId="0" animBg="1"/>
      <p:bldP spid="12" grpId="0"/>
      <p:bldP spid="17" grpId="0" animBg="1"/>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2855</TotalTime>
  <Words>1296</Words>
  <Application>Microsoft Office PowerPoint</Application>
  <PresentationFormat>Widescreen</PresentationFormat>
  <Paragraphs>47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563</cp:revision>
  <dcterms:created xsi:type="dcterms:W3CDTF">2015-12-31T02:20:12Z</dcterms:created>
  <dcterms:modified xsi:type="dcterms:W3CDTF">2016-09-16T22:10:35Z</dcterms:modified>
</cp:coreProperties>
</file>