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78"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A5A5"/>
    <a:srgbClr val="878889"/>
    <a:srgbClr val="969696"/>
    <a:srgbClr val="9B9B9B"/>
    <a:srgbClr val="4F7D30"/>
    <a:srgbClr val="D66419"/>
    <a:srgbClr val="DB691E"/>
    <a:srgbClr val="E47328"/>
    <a:srgbClr val="E06E23"/>
    <a:srgbClr val="ED7D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86" autoAdjust="0"/>
    <p:restoredTop sz="94660" autoAdjust="0"/>
  </p:normalViewPr>
  <p:slideViewPr>
    <p:cSldViewPr snapToGrid="0">
      <p:cViewPr varScale="1">
        <p:scale>
          <a:sx n="108" d="100"/>
          <a:sy n="108" d="100"/>
        </p:scale>
        <p:origin x="138" y="78"/>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9777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9" name="Picture Placeholder 7"/>
          <p:cNvSpPr>
            <a:spLocks noGrp="1"/>
          </p:cNvSpPr>
          <p:nvPr>
            <p:ph type="pic" sz="quarter" idx="15" hasCustomPrompt="1"/>
          </p:nvPr>
        </p:nvSpPr>
        <p:spPr>
          <a:xfrm>
            <a:off x="2010612" y="3102573"/>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2017080"/>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3102573"/>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2017080"/>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4177528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Effect transition="in" filter="fade">
                                      <p:cBhvr>
                                        <p:cTn id="9" dur="1000"/>
                                        <p:tgtEl>
                                          <p:spTgt spid="9"/>
                                        </p:tgtEl>
                                      </p:cBhvr>
                                    </p:animEffect>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p:cTn id="13" dur="1000" fill="hold"/>
                                        <p:tgtEl>
                                          <p:spTgt spid="12"/>
                                        </p:tgtEl>
                                        <p:attrNameLst>
                                          <p:attrName>ppt_w</p:attrName>
                                        </p:attrNameLst>
                                      </p:cBhvr>
                                      <p:tavLst>
                                        <p:tav tm="0">
                                          <p:val>
                                            <p:fltVal val="0"/>
                                          </p:val>
                                        </p:tav>
                                        <p:tav tm="100000">
                                          <p:val>
                                            <p:strVal val="#ppt_w"/>
                                          </p:val>
                                        </p:tav>
                                      </p:tavLst>
                                    </p:anim>
                                    <p:anim calcmode="lin" valueType="num">
                                      <p:cBhvr>
                                        <p:cTn id="14" dur="1000" fill="hold"/>
                                        <p:tgtEl>
                                          <p:spTgt spid="12"/>
                                        </p:tgtEl>
                                        <p:attrNameLst>
                                          <p:attrName>ppt_h</p:attrName>
                                        </p:attrNameLst>
                                      </p:cBhvr>
                                      <p:tavLst>
                                        <p:tav tm="0">
                                          <p:val>
                                            <p:fltVal val="0"/>
                                          </p:val>
                                        </p:tav>
                                        <p:tav tm="100000">
                                          <p:val>
                                            <p:strVal val="#ppt_h"/>
                                          </p:val>
                                        </p:tav>
                                      </p:tavLst>
                                    </p:anim>
                                    <p:animEffect transition="in" filter="fade">
                                      <p:cBhvr>
                                        <p:cTn id="15" dur="1000"/>
                                        <p:tgtEl>
                                          <p:spTgt spid="12"/>
                                        </p:tgtEl>
                                      </p:cBhvr>
                                    </p:animEffect>
                                  </p:childTnLst>
                                </p:cTn>
                              </p:par>
                            </p:childTnLst>
                          </p:cTn>
                        </p:par>
                        <p:par>
                          <p:cTn id="16" fill="hold">
                            <p:stCondLst>
                              <p:cond delay="2000"/>
                            </p:stCondLst>
                            <p:childTnLst>
                              <p:par>
                                <p:cTn id="17" presetID="53" presetClass="entr" presetSubtype="16" fill="hold" grpId="0" nodeType="after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p:cTn id="19" dur="1000" fill="hold"/>
                                        <p:tgtEl>
                                          <p:spTgt spid="16"/>
                                        </p:tgtEl>
                                        <p:attrNameLst>
                                          <p:attrName>ppt_w</p:attrName>
                                        </p:attrNameLst>
                                      </p:cBhvr>
                                      <p:tavLst>
                                        <p:tav tm="0">
                                          <p:val>
                                            <p:fltVal val="0"/>
                                          </p:val>
                                        </p:tav>
                                        <p:tav tm="100000">
                                          <p:val>
                                            <p:strVal val="#ppt_w"/>
                                          </p:val>
                                        </p:tav>
                                      </p:tavLst>
                                    </p:anim>
                                    <p:anim calcmode="lin" valueType="num">
                                      <p:cBhvr>
                                        <p:cTn id="20" dur="1000" fill="hold"/>
                                        <p:tgtEl>
                                          <p:spTgt spid="16"/>
                                        </p:tgtEl>
                                        <p:attrNameLst>
                                          <p:attrName>ppt_h</p:attrName>
                                        </p:attrNameLst>
                                      </p:cBhvr>
                                      <p:tavLst>
                                        <p:tav tm="0">
                                          <p:val>
                                            <p:fltVal val="0"/>
                                          </p:val>
                                        </p:tav>
                                        <p:tav tm="100000">
                                          <p:val>
                                            <p:strVal val="#ppt_h"/>
                                          </p:val>
                                        </p:tav>
                                      </p:tavLst>
                                    </p:anim>
                                    <p:animEffect transition="in" filter="fade">
                                      <p:cBhvr>
                                        <p:cTn id="21" dur="1000"/>
                                        <p:tgtEl>
                                          <p:spTgt spid="1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17"/>
                                        </p:tgtEl>
                                        <p:attrNameLst>
                                          <p:attrName>style.visibility</p:attrName>
                                        </p:attrNameLst>
                                      </p:cBhvr>
                                      <p:to>
                                        <p:strVal val="visible"/>
                                      </p:to>
                                    </p:set>
                                    <p:anim calcmode="lin" valueType="num">
                                      <p:cBhvr>
                                        <p:cTn id="25" dur="1000" fill="hold"/>
                                        <p:tgtEl>
                                          <p:spTgt spid="17"/>
                                        </p:tgtEl>
                                        <p:attrNameLst>
                                          <p:attrName>ppt_w</p:attrName>
                                        </p:attrNameLst>
                                      </p:cBhvr>
                                      <p:tavLst>
                                        <p:tav tm="0">
                                          <p:val>
                                            <p:fltVal val="0"/>
                                          </p:val>
                                        </p:tav>
                                        <p:tav tm="100000">
                                          <p:val>
                                            <p:strVal val="#ppt_w"/>
                                          </p:val>
                                        </p:tav>
                                      </p:tavLst>
                                    </p:anim>
                                    <p:anim calcmode="lin" valueType="num">
                                      <p:cBhvr>
                                        <p:cTn id="26" dur="1000" fill="hold"/>
                                        <p:tgtEl>
                                          <p:spTgt spid="17"/>
                                        </p:tgtEl>
                                        <p:attrNameLst>
                                          <p:attrName>ppt_h</p:attrName>
                                        </p:attrNameLst>
                                      </p:cBhvr>
                                      <p:tavLst>
                                        <p:tav tm="0">
                                          <p:val>
                                            <p:fltVal val="0"/>
                                          </p:val>
                                        </p:tav>
                                        <p:tav tm="100000">
                                          <p:val>
                                            <p:strVal val="#ppt_h"/>
                                          </p:val>
                                        </p:tav>
                                      </p:tavLst>
                                    </p:anim>
                                    <p:animEffect transition="in" filter="fade">
                                      <p:cBhvr>
                                        <p:cTn id="27"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6" grpId="0" animBg="1"/>
      <p:bldP spid="17"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 id="214748372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l="96" r="96"/>
          <a:stretch>
            <a:fillRect/>
          </a:stretch>
        </p:blipFill>
        <p:spPr>
          <a:xfrm>
            <a:off x="2010612" y="2276920"/>
            <a:ext cx="2486421" cy="2490664"/>
          </a:xfrm>
        </p:spPr>
      </p:pic>
      <p:pic>
        <p:nvPicPr>
          <p:cNvPr id="5" name="Picture Placeholder 4"/>
          <p:cNvPicPr>
            <a:picLocks noGrp="1" noChangeAspect="1"/>
          </p:cNvPicPr>
          <p:nvPr>
            <p:ph type="pic" sz="quarter" idx="16"/>
          </p:nvPr>
        </p:nvPicPr>
        <p:blipFill>
          <a:blip r:embed="rId3">
            <a:extLst>
              <a:ext uri="{28A0092B-C50C-407E-A947-70E740481C1C}">
                <a14:useLocalDpi xmlns:a14="http://schemas.microsoft.com/office/drawing/2010/main" val="0"/>
              </a:ext>
            </a:extLst>
          </a:blip>
          <a:srcRect l="96" r="96"/>
          <a:stretch>
            <a:fillRect/>
          </a:stretch>
        </p:blipFill>
        <p:spPr>
          <a:xfrm>
            <a:off x="3899115" y="1191427"/>
            <a:ext cx="2486421" cy="2490664"/>
          </a:xfrm>
        </p:spPr>
      </p:pic>
      <p:pic>
        <p:nvPicPr>
          <p:cNvPr id="6" name="Picture Placeholder 5"/>
          <p:cNvPicPr>
            <a:picLocks noGrp="1" noChangeAspect="1"/>
          </p:cNvPicPr>
          <p:nvPr>
            <p:ph type="pic" sz="quarter" idx="17"/>
          </p:nvPr>
        </p:nvPicPr>
        <p:blipFill>
          <a:blip r:embed="rId4">
            <a:extLst>
              <a:ext uri="{28A0092B-C50C-407E-A947-70E740481C1C}">
                <a14:useLocalDpi xmlns:a14="http://schemas.microsoft.com/office/drawing/2010/main" val="0"/>
              </a:ext>
            </a:extLst>
          </a:blip>
          <a:srcRect l="96" r="96"/>
          <a:stretch>
            <a:fillRect/>
          </a:stretch>
        </p:blipFill>
        <p:spPr>
          <a:xfrm>
            <a:off x="5787618" y="2276920"/>
            <a:ext cx="2486421" cy="2490664"/>
          </a:xfrm>
        </p:spPr>
      </p:pic>
      <p:pic>
        <p:nvPicPr>
          <p:cNvPr id="7" name="Picture Placeholder 6"/>
          <p:cNvPicPr>
            <a:picLocks noGrp="1" noChangeAspect="1"/>
          </p:cNvPicPr>
          <p:nvPr>
            <p:ph type="pic" sz="quarter" idx="18"/>
          </p:nvPr>
        </p:nvPicPr>
        <p:blipFill>
          <a:blip r:embed="rId5">
            <a:extLst>
              <a:ext uri="{28A0092B-C50C-407E-A947-70E740481C1C}">
                <a14:useLocalDpi xmlns:a14="http://schemas.microsoft.com/office/drawing/2010/main" val="0"/>
              </a:ext>
            </a:extLst>
          </a:blip>
          <a:srcRect l="64" r="64"/>
          <a:stretch>
            <a:fillRect/>
          </a:stretch>
        </p:blipFill>
        <p:spPr>
          <a:xfrm>
            <a:off x="7676119" y="1191427"/>
            <a:ext cx="2486421" cy="2490664"/>
          </a:xfrm>
        </p:spPr>
      </p:pic>
      <p:sp>
        <p:nvSpPr>
          <p:cNvPr id="15" name="Footer Text"/>
          <p:cNvSpPr txBox="1"/>
          <p:nvPr/>
        </p:nvSpPr>
        <p:spPr>
          <a:xfrm>
            <a:off x="933628" y="6058034"/>
            <a:ext cx="10346519" cy="646331"/>
          </a:xfrm>
          <a:prstGeom prst="rect">
            <a:avLst/>
          </a:prstGeom>
          <a:noFill/>
        </p:spPr>
        <p:txBody>
          <a:bodyPr wrap="square" lIns="0" tIns="0" rIns="0" bIns="0" rtlCol="0">
            <a:spAutoFit/>
          </a:bodyPr>
          <a:lstStyle/>
          <a:p>
            <a:pPr algn="ctr"/>
            <a:r>
              <a:rPr lang="en-US" sz="1400" dirty="0">
                <a:solidFill>
                  <a:schemeClr val="bg1">
                    <a:lumMod val="85000"/>
                  </a:schemeClr>
                </a:solidFill>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a:t>
            </a:r>
            <a:endParaRPr lang="en-US" sz="1333" dirty="0">
              <a:solidFill>
                <a:schemeClr val="bg1">
                  <a:lumMod val="85000"/>
                </a:schemeClr>
              </a:solidFill>
            </a:endParaRPr>
          </a:p>
        </p:txBody>
      </p:sp>
      <p:grpSp>
        <p:nvGrpSpPr>
          <p:cNvPr id="8" name="Group 7"/>
          <p:cNvGrpSpPr/>
          <p:nvPr/>
        </p:nvGrpSpPr>
        <p:grpSpPr>
          <a:xfrm>
            <a:off x="754150" y="295106"/>
            <a:ext cx="4364195" cy="665324"/>
            <a:chOff x="754150" y="295106"/>
            <a:chExt cx="4364195" cy="665324"/>
          </a:xfrm>
        </p:grpSpPr>
        <p:sp>
          <p:nvSpPr>
            <p:cNvPr id="9" name="Title 1"/>
            <p:cNvSpPr txBox="1">
              <a:spLocks/>
            </p:cNvSpPr>
            <p:nvPr/>
          </p:nvSpPr>
          <p:spPr>
            <a:xfrm>
              <a:off x="754150" y="295106"/>
              <a:ext cx="4364195" cy="353524"/>
            </a:xfrm>
            <a:prstGeom prst="rect">
              <a:avLst/>
            </a:prstGeom>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pPr algn="l"/>
              <a:r>
                <a:rPr lang="en-US" sz="3200" b="0" dirty="0">
                  <a:solidFill>
                    <a:schemeClr val="bg1"/>
                  </a:solidFill>
                </a:rPr>
                <a:t>SageFox PowerPoint Slide</a:t>
              </a:r>
            </a:p>
          </p:txBody>
        </p:sp>
        <p:sp>
          <p:nvSpPr>
            <p:cNvPr id="10" name="Text Placeholder 3"/>
            <p:cNvSpPr txBox="1">
              <a:spLocks/>
            </p:cNvSpPr>
            <p:nvPr/>
          </p:nvSpPr>
          <p:spPr>
            <a:xfrm>
              <a:off x="765429" y="702398"/>
              <a:ext cx="4352916" cy="258032"/>
            </a:xfrm>
            <a:prstGeom prst="rect">
              <a:avLst/>
            </a:prstGeom>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pPr algn="l"/>
              <a:r>
                <a:rPr lang="en-US" b="0" dirty="0">
                  <a:solidFill>
                    <a:schemeClr val="bg2">
                      <a:lumMod val="75000"/>
                    </a:schemeClr>
                  </a:solidFill>
                </a:rPr>
                <a:t>Enter Your Subtitle Here</a:t>
              </a:r>
            </a:p>
          </p:txBody>
        </p:sp>
      </p:grpSp>
      <p:pic>
        <p:nvPicPr>
          <p:cNvPr id="11" name="Picture 10">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68832158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2850</TotalTime>
  <Words>1189</Words>
  <Application>Microsoft Office PowerPoint</Application>
  <PresentationFormat>Widescreen</PresentationFormat>
  <Paragraphs>42</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561</cp:revision>
  <dcterms:created xsi:type="dcterms:W3CDTF">2015-12-31T02:20:12Z</dcterms:created>
  <dcterms:modified xsi:type="dcterms:W3CDTF">2016-09-16T22:05:39Z</dcterms:modified>
</cp:coreProperties>
</file>