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2010612" y="3102573"/>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2017080"/>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3102573"/>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2017080"/>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41775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Effect transition="in" filter="fade">
                                      <p:cBhvr>
                                        <p:cTn id="15" dur="1000"/>
                                        <p:tgtEl>
                                          <p:spTgt spid="12"/>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1000" fill="hold"/>
                                        <p:tgtEl>
                                          <p:spTgt spid="16"/>
                                        </p:tgtEl>
                                        <p:attrNameLst>
                                          <p:attrName>ppt_w</p:attrName>
                                        </p:attrNameLst>
                                      </p:cBhvr>
                                      <p:tavLst>
                                        <p:tav tm="0">
                                          <p:val>
                                            <p:fltVal val="0"/>
                                          </p:val>
                                        </p:tav>
                                        <p:tav tm="100000">
                                          <p:val>
                                            <p:strVal val="#ppt_w"/>
                                          </p:val>
                                        </p:tav>
                                      </p:tavLst>
                                    </p:anim>
                                    <p:anim calcmode="lin" valueType="num">
                                      <p:cBhvr>
                                        <p:cTn id="20" dur="1000" fill="hold"/>
                                        <p:tgtEl>
                                          <p:spTgt spid="16"/>
                                        </p:tgtEl>
                                        <p:attrNameLst>
                                          <p:attrName>ppt_h</p:attrName>
                                        </p:attrNameLst>
                                      </p:cBhvr>
                                      <p:tavLst>
                                        <p:tav tm="0">
                                          <p:val>
                                            <p:fltVal val="0"/>
                                          </p:val>
                                        </p:tav>
                                        <p:tav tm="100000">
                                          <p:val>
                                            <p:strVal val="#ppt_h"/>
                                          </p:val>
                                        </p:tav>
                                      </p:tavLst>
                                    </p:anim>
                                    <p:animEffect transition="in" filter="fade">
                                      <p:cBhvr>
                                        <p:cTn id="21" dur="1000"/>
                                        <p:tgtEl>
                                          <p:spTgt spid="1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animEffect transition="in" filter="fade">
                                      <p:cBhvr>
                                        <p:cTn id="2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6" grpId="0" animBg="1"/>
      <p:bldP spid="1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96" r="96"/>
          <a:stretch>
            <a:fillRect/>
          </a:stretch>
        </p:blipFill>
        <p:spPr>
          <a:xfrm>
            <a:off x="2010612" y="2276920"/>
            <a:ext cx="2486421" cy="2490664"/>
          </a:xfrm>
        </p:spPr>
      </p:pic>
      <p:pic>
        <p:nvPicPr>
          <p:cNvPr id="5" name="Picture Placeholder 4"/>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96" r="96"/>
          <a:stretch>
            <a:fillRect/>
          </a:stretch>
        </p:blipFill>
        <p:spPr>
          <a:xfrm>
            <a:off x="3899115" y="1191427"/>
            <a:ext cx="2486421" cy="2490664"/>
          </a:xfrm>
        </p:spPr>
      </p:pic>
      <p:pic>
        <p:nvPicPr>
          <p:cNvPr id="6" name="Picture Placeholder 5"/>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96" r="96"/>
          <a:stretch>
            <a:fillRect/>
          </a:stretch>
        </p:blipFill>
        <p:spPr>
          <a:xfrm>
            <a:off x="5787618" y="2276920"/>
            <a:ext cx="2486421" cy="2490664"/>
          </a:xfrm>
        </p:spPr>
      </p:pic>
      <p:pic>
        <p:nvPicPr>
          <p:cNvPr id="7" name="Picture Placeholder 6"/>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l="64" r="64"/>
          <a:stretch>
            <a:fillRect/>
          </a:stretch>
        </p:blipFill>
        <p:spPr>
          <a:xfrm>
            <a:off x="7676119" y="1191427"/>
            <a:ext cx="2486421" cy="2490664"/>
          </a:xfrm>
        </p:spPr>
      </p:pic>
      <p:sp>
        <p:nvSpPr>
          <p:cNvPr id="15" name="Footer Text"/>
          <p:cNvSpPr txBox="1"/>
          <p:nvPr/>
        </p:nvSpPr>
        <p:spPr>
          <a:xfrm>
            <a:off x="933628" y="6058034"/>
            <a:ext cx="10346519" cy="646331"/>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a:t>
            </a:r>
            <a:endParaRPr lang="en-US" sz="1333" dirty="0">
              <a:solidFill>
                <a:schemeClr val="bg1">
                  <a:lumMod val="85000"/>
                </a:schemeClr>
              </a:solidFill>
            </a:endParaRPr>
          </a:p>
        </p:txBody>
      </p:sp>
      <p:grpSp>
        <p:nvGrpSpPr>
          <p:cNvPr id="8" name="Group 7"/>
          <p:cNvGrpSpPr/>
          <p:nvPr/>
        </p:nvGrpSpPr>
        <p:grpSpPr>
          <a:xfrm>
            <a:off x="754150" y="295106"/>
            <a:ext cx="4364195" cy="665324"/>
            <a:chOff x="754150" y="295106"/>
            <a:chExt cx="4364195" cy="665324"/>
          </a:xfrm>
        </p:grpSpPr>
        <p:sp>
          <p:nvSpPr>
            <p:cNvPr id="9"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10"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11" name="Picture 1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88321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2850</TotalTime>
  <Words>1189</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561</cp:revision>
  <dcterms:created xsi:type="dcterms:W3CDTF">2015-12-31T02:20:12Z</dcterms:created>
  <dcterms:modified xsi:type="dcterms:W3CDTF">2016-09-16T22:05:39Z</dcterms:modified>
</cp:coreProperties>
</file>