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5276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643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754150" y="295106"/>
            <a:ext cx="4364195" cy="665324"/>
            <a:chOff x="754150" y="295106"/>
            <a:chExt cx="4364195" cy="665324"/>
          </a:xfrm>
        </p:grpSpPr>
        <p:sp>
          <p:nvSpPr>
            <p:cNvPr id="45"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123" name="Group 122"/>
          <p:cNvGrpSpPr/>
          <p:nvPr/>
        </p:nvGrpSpPr>
        <p:grpSpPr>
          <a:xfrm>
            <a:off x="7749086" y="1479578"/>
            <a:ext cx="1083733" cy="2935817"/>
            <a:chOff x="5523779" y="1246789"/>
            <a:chExt cx="812800" cy="2201863"/>
          </a:xfrm>
        </p:grpSpPr>
        <p:sp>
          <p:nvSpPr>
            <p:cNvPr id="124" name="Freeform 5"/>
            <p:cNvSpPr>
              <a:spLocks/>
            </p:cNvSpPr>
            <p:nvPr/>
          </p:nvSpPr>
          <p:spPr bwMode="auto">
            <a:xfrm>
              <a:off x="5907954" y="1519839"/>
              <a:ext cx="428625" cy="1928813"/>
            </a:xfrm>
            <a:custGeom>
              <a:avLst/>
              <a:gdLst/>
              <a:ahLst/>
              <a:cxnLst>
                <a:cxn ang="0">
                  <a:pos x="0" y="152"/>
                </a:cxn>
                <a:cxn ang="0">
                  <a:pos x="270" y="0"/>
                </a:cxn>
                <a:cxn ang="0">
                  <a:pos x="270" y="1061"/>
                </a:cxn>
                <a:cxn ang="0">
                  <a:pos x="0" y="1215"/>
                </a:cxn>
                <a:cxn ang="0">
                  <a:pos x="0" y="1215"/>
                </a:cxn>
                <a:cxn ang="0">
                  <a:pos x="0" y="152"/>
                </a:cxn>
              </a:cxnLst>
              <a:rect l="0" t="0" r="r" b="b"/>
              <a:pathLst>
                <a:path w="270" h="1215">
                  <a:moveTo>
                    <a:pt x="0" y="152"/>
                  </a:moveTo>
                  <a:lnTo>
                    <a:pt x="270" y="0"/>
                  </a:lnTo>
                  <a:lnTo>
                    <a:pt x="270" y="1061"/>
                  </a:lnTo>
                  <a:lnTo>
                    <a:pt x="0" y="1215"/>
                  </a:lnTo>
                  <a:lnTo>
                    <a:pt x="0" y="1215"/>
                  </a:lnTo>
                  <a:lnTo>
                    <a:pt x="0" y="152"/>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5" name="Freeform 6"/>
            <p:cNvSpPr>
              <a:spLocks/>
            </p:cNvSpPr>
            <p:nvPr/>
          </p:nvSpPr>
          <p:spPr bwMode="auto">
            <a:xfrm>
              <a:off x="5523779" y="1246789"/>
              <a:ext cx="812800" cy="514350"/>
            </a:xfrm>
            <a:custGeom>
              <a:avLst/>
              <a:gdLst/>
              <a:ahLst/>
              <a:cxnLst>
                <a:cxn ang="0">
                  <a:pos x="242" y="324"/>
                </a:cxn>
                <a:cxn ang="0">
                  <a:pos x="0" y="151"/>
                </a:cxn>
                <a:cxn ang="0">
                  <a:pos x="271" y="0"/>
                </a:cxn>
                <a:cxn ang="0">
                  <a:pos x="512" y="172"/>
                </a:cxn>
                <a:cxn ang="0">
                  <a:pos x="242" y="324"/>
                </a:cxn>
              </a:cxnLst>
              <a:rect l="0" t="0" r="r" b="b"/>
              <a:pathLst>
                <a:path w="512" h="324">
                  <a:moveTo>
                    <a:pt x="242" y="324"/>
                  </a:moveTo>
                  <a:lnTo>
                    <a:pt x="0" y="151"/>
                  </a:lnTo>
                  <a:lnTo>
                    <a:pt x="271" y="0"/>
                  </a:lnTo>
                  <a:lnTo>
                    <a:pt x="512" y="172"/>
                  </a:lnTo>
                  <a:lnTo>
                    <a:pt x="242" y="324"/>
                  </a:lnTo>
                  <a:close/>
                </a:path>
              </a:pathLst>
            </a:custGeom>
            <a:solidFill>
              <a:schemeClr val="accent1">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Freeform 7"/>
            <p:cNvSpPr>
              <a:spLocks/>
            </p:cNvSpPr>
            <p:nvPr/>
          </p:nvSpPr>
          <p:spPr bwMode="auto">
            <a:xfrm>
              <a:off x="5523779" y="1486502"/>
              <a:ext cx="384175" cy="1962150"/>
            </a:xfrm>
            <a:custGeom>
              <a:avLst/>
              <a:gdLst/>
              <a:ahLst/>
              <a:cxnLst>
                <a:cxn ang="0">
                  <a:pos x="0" y="1062"/>
                </a:cxn>
                <a:cxn ang="0">
                  <a:pos x="0" y="0"/>
                </a:cxn>
                <a:cxn ang="0">
                  <a:pos x="242" y="173"/>
                </a:cxn>
                <a:cxn ang="0">
                  <a:pos x="242" y="1236"/>
                </a:cxn>
                <a:cxn ang="0">
                  <a:pos x="0" y="1062"/>
                </a:cxn>
              </a:cxnLst>
              <a:rect l="0" t="0" r="r" b="b"/>
              <a:pathLst>
                <a:path w="242" h="1236">
                  <a:moveTo>
                    <a:pt x="0" y="1062"/>
                  </a:moveTo>
                  <a:lnTo>
                    <a:pt x="0" y="0"/>
                  </a:lnTo>
                  <a:lnTo>
                    <a:pt x="242" y="173"/>
                  </a:lnTo>
                  <a:lnTo>
                    <a:pt x="242" y="1236"/>
                  </a:lnTo>
                  <a:lnTo>
                    <a:pt x="0" y="1062"/>
                  </a:lnTo>
                  <a:close/>
                </a:path>
              </a:pathLst>
            </a:custGeom>
            <a:solidFill>
              <a:srgbClr val="00B0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7" name="Freeform 24"/>
          <p:cNvSpPr>
            <a:spLocks/>
          </p:cNvSpPr>
          <p:nvPr/>
        </p:nvSpPr>
        <p:spPr bwMode="auto">
          <a:xfrm>
            <a:off x="5558336" y="4047095"/>
            <a:ext cx="2595033" cy="368300"/>
          </a:xfrm>
          <a:custGeom>
            <a:avLst/>
            <a:gdLst/>
            <a:ahLst/>
            <a:cxnLst>
              <a:cxn ang="0">
                <a:pos x="1226" y="174"/>
              </a:cxn>
              <a:cxn ang="0">
                <a:pos x="0" y="174"/>
              </a:cxn>
              <a:cxn ang="0">
                <a:pos x="0" y="0"/>
              </a:cxn>
              <a:cxn ang="0">
                <a:pos x="983" y="0"/>
              </a:cxn>
              <a:cxn ang="0">
                <a:pos x="1226" y="174"/>
              </a:cxn>
            </a:cxnLst>
            <a:rect l="0" t="0" r="r" b="b"/>
            <a:pathLst>
              <a:path w="1226" h="174">
                <a:moveTo>
                  <a:pt x="1226" y="174"/>
                </a:moveTo>
                <a:lnTo>
                  <a:pt x="0" y="174"/>
                </a:lnTo>
                <a:lnTo>
                  <a:pt x="0" y="0"/>
                </a:lnTo>
                <a:lnTo>
                  <a:pt x="983" y="0"/>
                </a:lnTo>
                <a:lnTo>
                  <a:pt x="1226" y="174"/>
                </a:lnTo>
                <a:close/>
              </a:path>
            </a:pathLst>
          </a:custGeom>
          <a:solidFill>
            <a:srgbClr val="00B0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8" name="Group 127"/>
          <p:cNvGrpSpPr/>
          <p:nvPr/>
        </p:nvGrpSpPr>
        <p:grpSpPr>
          <a:xfrm>
            <a:off x="8326390" y="2376337"/>
            <a:ext cx="1081617" cy="2482851"/>
            <a:chOff x="6244792" y="1782253"/>
            <a:chExt cx="811213" cy="1862138"/>
          </a:xfrm>
        </p:grpSpPr>
        <p:sp>
          <p:nvSpPr>
            <p:cNvPr id="129" name="Freeform 8"/>
            <p:cNvSpPr>
              <a:spLocks/>
            </p:cNvSpPr>
            <p:nvPr/>
          </p:nvSpPr>
          <p:spPr bwMode="auto">
            <a:xfrm>
              <a:off x="6244792" y="1782253"/>
              <a:ext cx="811213" cy="517525"/>
            </a:xfrm>
            <a:custGeom>
              <a:avLst/>
              <a:gdLst/>
              <a:ahLst/>
              <a:cxnLst>
                <a:cxn ang="0">
                  <a:pos x="270" y="0"/>
                </a:cxn>
                <a:cxn ang="0">
                  <a:pos x="511" y="172"/>
                </a:cxn>
                <a:cxn ang="0">
                  <a:pos x="241" y="326"/>
                </a:cxn>
                <a:cxn ang="0">
                  <a:pos x="0" y="151"/>
                </a:cxn>
                <a:cxn ang="0">
                  <a:pos x="270" y="0"/>
                </a:cxn>
              </a:cxnLst>
              <a:rect l="0" t="0" r="r" b="b"/>
              <a:pathLst>
                <a:path w="511" h="326">
                  <a:moveTo>
                    <a:pt x="270" y="0"/>
                  </a:moveTo>
                  <a:lnTo>
                    <a:pt x="511" y="172"/>
                  </a:lnTo>
                  <a:lnTo>
                    <a:pt x="241" y="326"/>
                  </a:lnTo>
                  <a:lnTo>
                    <a:pt x="0" y="151"/>
                  </a:lnTo>
                  <a:lnTo>
                    <a:pt x="270" y="0"/>
                  </a:lnTo>
                  <a:close/>
                </a:path>
              </a:pathLst>
            </a:custGeom>
            <a:solidFill>
              <a:schemeClr val="accent2">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0" name="Freeform 9"/>
            <p:cNvSpPr>
              <a:spLocks/>
            </p:cNvSpPr>
            <p:nvPr/>
          </p:nvSpPr>
          <p:spPr bwMode="auto">
            <a:xfrm>
              <a:off x="6627379" y="2055303"/>
              <a:ext cx="428625" cy="1589088"/>
            </a:xfrm>
            <a:custGeom>
              <a:avLst/>
              <a:gdLst/>
              <a:ahLst/>
              <a:cxnLst>
                <a:cxn ang="0">
                  <a:pos x="0" y="154"/>
                </a:cxn>
                <a:cxn ang="0">
                  <a:pos x="270" y="0"/>
                </a:cxn>
                <a:cxn ang="0">
                  <a:pos x="270" y="848"/>
                </a:cxn>
                <a:cxn ang="0">
                  <a:pos x="1" y="1001"/>
                </a:cxn>
                <a:cxn ang="0">
                  <a:pos x="0" y="1001"/>
                </a:cxn>
                <a:cxn ang="0">
                  <a:pos x="0" y="154"/>
                </a:cxn>
              </a:cxnLst>
              <a:rect l="0" t="0" r="r" b="b"/>
              <a:pathLst>
                <a:path w="270" h="1001">
                  <a:moveTo>
                    <a:pt x="0" y="154"/>
                  </a:moveTo>
                  <a:lnTo>
                    <a:pt x="270" y="0"/>
                  </a:lnTo>
                  <a:lnTo>
                    <a:pt x="270" y="848"/>
                  </a:lnTo>
                  <a:lnTo>
                    <a:pt x="1" y="1001"/>
                  </a:lnTo>
                  <a:lnTo>
                    <a:pt x="0" y="1001"/>
                  </a:lnTo>
                  <a:lnTo>
                    <a:pt x="0" y="154"/>
                  </a:ln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1" name="Freeform 10"/>
            <p:cNvSpPr>
              <a:spLocks/>
            </p:cNvSpPr>
            <p:nvPr/>
          </p:nvSpPr>
          <p:spPr bwMode="auto">
            <a:xfrm>
              <a:off x="6244792" y="2021966"/>
              <a:ext cx="382588" cy="1622425"/>
            </a:xfrm>
            <a:custGeom>
              <a:avLst/>
              <a:gdLst/>
              <a:ahLst/>
              <a:cxnLst>
                <a:cxn ang="0">
                  <a:pos x="0" y="0"/>
                </a:cxn>
                <a:cxn ang="0">
                  <a:pos x="241" y="175"/>
                </a:cxn>
                <a:cxn ang="0">
                  <a:pos x="241" y="1022"/>
                </a:cxn>
                <a:cxn ang="0">
                  <a:pos x="0" y="848"/>
                </a:cxn>
                <a:cxn ang="0">
                  <a:pos x="0" y="0"/>
                </a:cxn>
              </a:cxnLst>
              <a:rect l="0" t="0" r="r" b="b"/>
              <a:pathLst>
                <a:path w="241" h="1022">
                  <a:moveTo>
                    <a:pt x="0" y="0"/>
                  </a:moveTo>
                  <a:lnTo>
                    <a:pt x="241" y="175"/>
                  </a:lnTo>
                  <a:lnTo>
                    <a:pt x="241" y="1022"/>
                  </a:lnTo>
                  <a:lnTo>
                    <a:pt x="0" y="848"/>
                  </a:lnTo>
                  <a:lnTo>
                    <a:pt x="0" y="0"/>
                  </a:ln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2" name="Group 131"/>
          <p:cNvGrpSpPr/>
          <p:nvPr/>
        </p:nvGrpSpPr>
        <p:grpSpPr>
          <a:xfrm>
            <a:off x="8925536" y="3242569"/>
            <a:ext cx="1081617" cy="2063751"/>
            <a:chOff x="6694151" y="2431926"/>
            <a:chExt cx="811213" cy="1547813"/>
          </a:xfrm>
        </p:grpSpPr>
        <p:sp>
          <p:nvSpPr>
            <p:cNvPr id="133" name="Freeform 11"/>
            <p:cNvSpPr>
              <a:spLocks/>
            </p:cNvSpPr>
            <p:nvPr/>
          </p:nvSpPr>
          <p:spPr bwMode="auto">
            <a:xfrm>
              <a:off x="6694151" y="2671639"/>
              <a:ext cx="382588" cy="1308100"/>
            </a:xfrm>
            <a:custGeom>
              <a:avLst/>
              <a:gdLst/>
              <a:ahLst/>
              <a:cxnLst>
                <a:cxn ang="0">
                  <a:pos x="0" y="0"/>
                </a:cxn>
                <a:cxn ang="0">
                  <a:pos x="241" y="175"/>
                </a:cxn>
                <a:cxn ang="0">
                  <a:pos x="241" y="824"/>
                </a:cxn>
                <a:cxn ang="0">
                  <a:pos x="0" y="650"/>
                </a:cxn>
                <a:cxn ang="0">
                  <a:pos x="0" y="0"/>
                </a:cxn>
              </a:cxnLst>
              <a:rect l="0" t="0" r="r" b="b"/>
              <a:pathLst>
                <a:path w="241" h="824">
                  <a:moveTo>
                    <a:pt x="0" y="0"/>
                  </a:moveTo>
                  <a:lnTo>
                    <a:pt x="241" y="175"/>
                  </a:lnTo>
                  <a:lnTo>
                    <a:pt x="241" y="824"/>
                  </a:lnTo>
                  <a:lnTo>
                    <a:pt x="0" y="650"/>
                  </a:lnTo>
                  <a:lnTo>
                    <a:pt x="0" y="0"/>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12"/>
            <p:cNvSpPr>
              <a:spLocks/>
            </p:cNvSpPr>
            <p:nvPr/>
          </p:nvSpPr>
          <p:spPr bwMode="auto">
            <a:xfrm>
              <a:off x="6694151" y="2431926"/>
              <a:ext cx="811213" cy="517525"/>
            </a:xfrm>
            <a:custGeom>
              <a:avLst/>
              <a:gdLst/>
              <a:ahLst/>
              <a:cxnLst>
                <a:cxn ang="0">
                  <a:pos x="241" y="326"/>
                </a:cxn>
                <a:cxn ang="0">
                  <a:pos x="0" y="151"/>
                </a:cxn>
                <a:cxn ang="0">
                  <a:pos x="270" y="0"/>
                </a:cxn>
                <a:cxn ang="0">
                  <a:pos x="511" y="172"/>
                </a:cxn>
                <a:cxn ang="0">
                  <a:pos x="241" y="326"/>
                </a:cxn>
              </a:cxnLst>
              <a:rect l="0" t="0" r="r" b="b"/>
              <a:pathLst>
                <a:path w="511" h="326">
                  <a:moveTo>
                    <a:pt x="241" y="326"/>
                  </a:moveTo>
                  <a:lnTo>
                    <a:pt x="0" y="151"/>
                  </a:lnTo>
                  <a:lnTo>
                    <a:pt x="270" y="0"/>
                  </a:lnTo>
                  <a:lnTo>
                    <a:pt x="511" y="172"/>
                  </a:lnTo>
                  <a:lnTo>
                    <a:pt x="241" y="326"/>
                  </a:lnTo>
                  <a:close/>
                </a:path>
              </a:pathLst>
            </a:custGeom>
            <a:solidFill>
              <a:schemeClr val="accent3">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5" name="Freeform 13"/>
            <p:cNvSpPr>
              <a:spLocks/>
            </p:cNvSpPr>
            <p:nvPr/>
          </p:nvSpPr>
          <p:spPr bwMode="auto">
            <a:xfrm>
              <a:off x="7076739" y="2704976"/>
              <a:ext cx="428625" cy="1274763"/>
            </a:xfrm>
            <a:custGeom>
              <a:avLst/>
              <a:gdLst/>
              <a:ahLst/>
              <a:cxnLst>
                <a:cxn ang="0">
                  <a:pos x="0" y="154"/>
                </a:cxn>
                <a:cxn ang="0">
                  <a:pos x="270" y="0"/>
                </a:cxn>
                <a:cxn ang="0">
                  <a:pos x="270" y="650"/>
                </a:cxn>
                <a:cxn ang="0">
                  <a:pos x="0" y="803"/>
                </a:cxn>
                <a:cxn ang="0">
                  <a:pos x="0" y="803"/>
                </a:cxn>
                <a:cxn ang="0">
                  <a:pos x="0" y="154"/>
                </a:cxn>
              </a:cxnLst>
              <a:rect l="0" t="0" r="r" b="b"/>
              <a:pathLst>
                <a:path w="270" h="803">
                  <a:moveTo>
                    <a:pt x="0" y="154"/>
                  </a:moveTo>
                  <a:lnTo>
                    <a:pt x="270" y="0"/>
                  </a:lnTo>
                  <a:lnTo>
                    <a:pt x="270" y="650"/>
                  </a:lnTo>
                  <a:lnTo>
                    <a:pt x="0" y="803"/>
                  </a:lnTo>
                  <a:lnTo>
                    <a:pt x="0" y="803"/>
                  </a:lnTo>
                  <a:lnTo>
                    <a:pt x="0" y="154"/>
                  </a:lnTo>
                  <a:close/>
                </a:path>
              </a:pathLst>
            </a:custGeom>
            <a:solidFill>
              <a:schemeClr val="accent3">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6" name="Group 135"/>
          <p:cNvGrpSpPr/>
          <p:nvPr/>
        </p:nvGrpSpPr>
        <p:grpSpPr>
          <a:xfrm>
            <a:off x="9535114" y="4195950"/>
            <a:ext cx="1092634" cy="1584951"/>
            <a:chOff x="7151337" y="3146962"/>
            <a:chExt cx="819476" cy="1188713"/>
          </a:xfrm>
        </p:grpSpPr>
        <p:sp>
          <p:nvSpPr>
            <p:cNvPr id="137" name="Freeform 14"/>
            <p:cNvSpPr>
              <a:spLocks/>
            </p:cNvSpPr>
            <p:nvPr/>
          </p:nvSpPr>
          <p:spPr bwMode="auto">
            <a:xfrm>
              <a:off x="7159600" y="3376824"/>
              <a:ext cx="382588" cy="957263"/>
            </a:xfrm>
            <a:custGeom>
              <a:avLst/>
              <a:gdLst/>
              <a:ahLst/>
              <a:cxnLst>
                <a:cxn ang="0">
                  <a:pos x="0" y="0"/>
                </a:cxn>
                <a:cxn ang="0">
                  <a:pos x="241" y="174"/>
                </a:cxn>
                <a:cxn ang="0">
                  <a:pos x="241" y="603"/>
                </a:cxn>
                <a:cxn ang="0">
                  <a:pos x="0" y="430"/>
                </a:cxn>
                <a:cxn ang="0">
                  <a:pos x="0" y="0"/>
                </a:cxn>
              </a:cxnLst>
              <a:rect l="0" t="0" r="r" b="b"/>
              <a:pathLst>
                <a:path w="241" h="603">
                  <a:moveTo>
                    <a:pt x="0" y="0"/>
                  </a:moveTo>
                  <a:lnTo>
                    <a:pt x="241" y="174"/>
                  </a:lnTo>
                  <a:lnTo>
                    <a:pt x="241" y="603"/>
                  </a:lnTo>
                  <a:lnTo>
                    <a:pt x="0" y="430"/>
                  </a:lnTo>
                  <a:lnTo>
                    <a:pt x="0" y="0"/>
                  </a:ln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Freeform 15"/>
            <p:cNvSpPr>
              <a:spLocks/>
            </p:cNvSpPr>
            <p:nvPr/>
          </p:nvSpPr>
          <p:spPr bwMode="auto">
            <a:xfrm>
              <a:off x="7151337" y="3146962"/>
              <a:ext cx="811213" cy="514350"/>
            </a:xfrm>
            <a:custGeom>
              <a:avLst/>
              <a:gdLst/>
              <a:ahLst/>
              <a:cxnLst>
                <a:cxn ang="0">
                  <a:pos x="0" y="150"/>
                </a:cxn>
                <a:cxn ang="0">
                  <a:pos x="270" y="0"/>
                </a:cxn>
                <a:cxn ang="0">
                  <a:pos x="511" y="171"/>
                </a:cxn>
                <a:cxn ang="0">
                  <a:pos x="241" y="324"/>
                </a:cxn>
                <a:cxn ang="0">
                  <a:pos x="0" y="150"/>
                </a:cxn>
              </a:cxnLst>
              <a:rect l="0" t="0" r="r" b="b"/>
              <a:pathLst>
                <a:path w="511" h="324">
                  <a:moveTo>
                    <a:pt x="0" y="150"/>
                  </a:moveTo>
                  <a:lnTo>
                    <a:pt x="270" y="0"/>
                  </a:lnTo>
                  <a:lnTo>
                    <a:pt x="511" y="171"/>
                  </a:lnTo>
                  <a:lnTo>
                    <a:pt x="241" y="324"/>
                  </a:lnTo>
                  <a:lnTo>
                    <a:pt x="0" y="150"/>
                  </a:lnTo>
                  <a:close/>
                </a:path>
              </a:pathLst>
            </a:custGeom>
            <a:solidFill>
              <a:schemeClr val="accent4">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Freeform 16"/>
            <p:cNvSpPr>
              <a:spLocks/>
            </p:cNvSpPr>
            <p:nvPr/>
          </p:nvSpPr>
          <p:spPr bwMode="auto">
            <a:xfrm>
              <a:off x="7542188" y="3410162"/>
              <a:ext cx="428625" cy="925513"/>
            </a:xfrm>
            <a:custGeom>
              <a:avLst/>
              <a:gdLst/>
              <a:ahLst/>
              <a:cxnLst>
                <a:cxn ang="0">
                  <a:pos x="270" y="429"/>
                </a:cxn>
                <a:cxn ang="0">
                  <a:pos x="1" y="583"/>
                </a:cxn>
                <a:cxn ang="0">
                  <a:pos x="0" y="582"/>
                </a:cxn>
                <a:cxn ang="0">
                  <a:pos x="0" y="153"/>
                </a:cxn>
                <a:cxn ang="0">
                  <a:pos x="270" y="0"/>
                </a:cxn>
                <a:cxn ang="0">
                  <a:pos x="270" y="429"/>
                </a:cxn>
              </a:cxnLst>
              <a:rect l="0" t="0" r="r" b="b"/>
              <a:pathLst>
                <a:path w="270" h="583">
                  <a:moveTo>
                    <a:pt x="270" y="429"/>
                  </a:moveTo>
                  <a:lnTo>
                    <a:pt x="1" y="583"/>
                  </a:lnTo>
                  <a:lnTo>
                    <a:pt x="0" y="582"/>
                  </a:lnTo>
                  <a:lnTo>
                    <a:pt x="0" y="153"/>
                  </a:lnTo>
                  <a:lnTo>
                    <a:pt x="270" y="0"/>
                  </a:lnTo>
                  <a:lnTo>
                    <a:pt x="270" y="429"/>
                  </a:lnTo>
                  <a:close/>
                </a:path>
              </a:pathLst>
            </a:cu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40" name="Group 139"/>
          <p:cNvGrpSpPr/>
          <p:nvPr/>
        </p:nvGrpSpPr>
        <p:grpSpPr>
          <a:xfrm>
            <a:off x="10158492" y="4935772"/>
            <a:ext cx="1083733" cy="1305984"/>
            <a:chOff x="7618869" y="3701829"/>
            <a:chExt cx="812800" cy="979488"/>
          </a:xfrm>
        </p:grpSpPr>
        <p:sp>
          <p:nvSpPr>
            <p:cNvPr id="141" name="Freeform 17"/>
            <p:cNvSpPr>
              <a:spLocks/>
            </p:cNvSpPr>
            <p:nvPr/>
          </p:nvSpPr>
          <p:spPr bwMode="auto">
            <a:xfrm>
              <a:off x="7618869" y="3701829"/>
              <a:ext cx="812800" cy="517525"/>
            </a:xfrm>
            <a:custGeom>
              <a:avLst/>
              <a:gdLst/>
              <a:ahLst/>
              <a:cxnLst>
                <a:cxn ang="0">
                  <a:pos x="512" y="172"/>
                </a:cxn>
                <a:cxn ang="0">
                  <a:pos x="242" y="326"/>
                </a:cxn>
                <a:cxn ang="0">
                  <a:pos x="0" y="151"/>
                </a:cxn>
                <a:cxn ang="0">
                  <a:pos x="270" y="0"/>
                </a:cxn>
                <a:cxn ang="0">
                  <a:pos x="512" y="172"/>
                </a:cxn>
              </a:cxnLst>
              <a:rect l="0" t="0" r="r" b="b"/>
              <a:pathLst>
                <a:path w="512" h="326">
                  <a:moveTo>
                    <a:pt x="512" y="172"/>
                  </a:moveTo>
                  <a:lnTo>
                    <a:pt x="242" y="326"/>
                  </a:lnTo>
                  <a:lnTo>
                    <a:pt x="0" y="151"/>
                  </a:lnTo>
                  <a:lnTo>
                    <a:pt x="270" y="0"/>
                  </a:lnTo>
                  <a:lnTo>
                    <a:pt x="512" y="172"/>
                  </a:lnTo>
                  <a:close/>
                </a:path>
              </a:pathLst>
            </a:custGeom>
            <a:solidFill>
              <a:srgbClr val="A9C38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2" name="Freeform 18"/>
            <p:cNvSpPr>
              <a:spLocks/>
            </p:cNvSpPr>
            <p:nvPr/>
          </p:nvSpPr>
          <p:spPr bwMode="auto">
            <a:xfrm>
              <a:off x="7618869" y="3941542"/>
              <a:ext cx="384175" cy="739775"/>
            </a:xfrm>
            <a:custGeom>
              <a:avLst/>
              <a:gdLst/>
              <a:ahLst/>
              <a:cxnLst>
                <a:cxn ang="0">
                  <a:pos x="242" y="466"/>
                </a:cxn>
                <a:cxn ang="0">
                  <a:pos x="0" y="292"/>
                </a:cxn>
                <a:cxn ang="0">
                  <a:pos x="0" y="0"/>
                </a:cxn>
                <a:cxn ang="0">
                  <a:pos x="242" y="175"/>
                </a:cxn>
                <a:cxn ang="0">
                  <a:pos x="242" y="466"/>
                </a:cxn>
              </a:cxnLst>
              <a:rect l="0" t="0" r="r" b="b"/>
              <a:pathLst>
                <a:path w="242" h="466">
                  <a:moveTo>
                    <a:pt x="242" y="466"/>
                  </a:moveTo>
                  <a:lnTo>
                    <a:pt x="0" y="292"/>
                  </a:lnTo>
                  <a:lnTo>
                    <a:pt x="0" y="0"/>
                  </a:lnTo>
                  <a:lnTo>
                    <a:pt x="242" y="175"/>
                  </a:lnTo>
                  <a:lnTo>
                    <a:pt x="242" y="466"/>
                  </a:lnTo>
                  <a:close/>
                </a:path>
              </a:pathLst>
            </a:custGeom>
            <a:solidFill>
              <a:schemeClr val="accent6">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3" name="Freeform 19"/>
            <p:cNvSpPr>
              <a:spLocks/>
            </p:cNvSpPr>
            <p:nvPr/>
          </p:nvSpPr>
          <p:spPr bwMode="auto">
            <a:xfrm>
              <a:off x="8003044" y="3974879"/>
              <a:ext cx="428625" cy="706438"/>
            </a:xfrm>
            <a:custGeom>
              <a:avLst/>
              <a:gdLst/>
              <a:ahLst/>
              <a:cxnLst>
                <a:cxn ang="0">
                  <a:pos x="0" y="445"/>
                </a:cxn>
                <a:cxn ang="0">
                  <a:pos x="0" y="154"/>
                </a:cxn>
                <a:cxn ang="0">
                  <a:pos x="270" y="0"/>
                </a:cxn>
                <a:cxn ang="0">
                  <a:pos x="270" y="292"/>
                </a:cxn>
                <a:cxn ang="0">
                  <a:pos x="0" y="445"/>
                </a:cxn>
                <a:cxn ang="0">
                  <a:pos x="0" y="445"/>
                </a:cxn>
              </a:cxnLst>
              <a:rect l="0" t="0" r="r" b="b"/>
              <a:pathLst>
                <a:path w="270" h="445">
                  <a:moveTo>
                    <a:pt x="0" y="445"/>
                  </a:moveTo>
                  <a:lnTo>
                    <a:pt x="0" y="154"/>
                  </a:lnTo>
                  <a:lnTo>
                    <a:pt x="270" y="0"/>
                  </a:lnTo>
                  <a:lnTo>
                    <a:pt x="270" y="292"/>
                  </a:lnTo>
                  <a:lnTo>
                    <a:pt x="0" y="445"/>
                  </a:lnTo>
                  <a:lnTo>
                    <a:pt x="0" y="445"/>
                  </a:lnTo>
                  <a:close/>
                </a:path>
              </a:pathLst>
            </a:custGeom>
            <a:solidFill>
              <a:srgbClr val="47682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4" name="Freeform 20"/>
          <p:cNvSpPr>
            <a:spLocks/>
          </p:cNvSpPr>
          <p:nvPr/>
        </p:nvSpPr>
        <p:spPr bwMode="auto">
          <a:xfrm>
            <a:off x="9584875" y="5873457"/>
            <a:ext cx="988484" cy="368300"/>
          </a:xfrm>
          <a:custGeom>
            <a:avLst/>
            <a:gdLst/>
            <a:ahLst/>
            <a:cxnLst>
              <a:cxn ang="0">
                <a:pos x="0" y="174"/>
              </a:cxn>
              <a:cxn ang="0">
                <a:pos x="0" y="0"/>
              </a:cxn>
              <a:cxn ang="0">
                <a:pos x="224" y="0"/>
              </a:cxn>
              <a:cxn ang="0">
                <a:pos x="467" y="174"/>
              </a:cxn>
              <a:cxn ang="0">
                <a:pos x="0" y="174"/>
              </a:cxn>
            </a:cxnLst>
            <a:rect l="0" t="0" r="r" b="b"/>
            <a:pathLst>
              <a:path w="467" h="174">
                <a:moveTo>
                  <a:pt x="0" y="174"/>
                </a:moveTo>
                <a:lnTo>
                  <a:pt x="0" y="0"/>
                </a:lnTo>
                <a:lnTo>
                  <a:pt x="224" y="0"/>
                </a:lnTo>
                <a:lnTo>
                  <a:pt x="467" y="174"/>
                </a:lnTo>
                <a:lnTo>
                  <a:pt x="0" y="174"/>
                </a:lnTo>
                <a:close/>
              </a:path>
            </a:pathLst>
          </a:custGeom>
          <a:solidFill>
            <a:schemeClr val="accent6">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21"/>
          <p:cNvSpPr>
            <a:spLocks/>
          </p:cNvSpPr>
          <p:nvPr/>
        </p:nvSpPr>
        <p:spPr bwMode="auto">
          <a:xfrm>
            <a:off x="8631734" y="5412599"/>
            <a:ext cx="1325033" cy="366184"/>
          </a:xfrm>
          <a:custGeom>
            <a:avLst/>
            <a:gdLst/>
            <a:ahLst/>
            <a:cxnLst>
              <a:cxn ang="0">
                <a:pos x="0" y="173"/>
              </a:cxn>
              <a:cxn ang="0">
                <a:pos x="0" y="0"/>
              </a:cxn>
              <a:cxn ang="0">
                <a:pos x="384" y="0"/>
              </a:cxn>
              <a:cxn ang="0">
                <a:pos x="626" y="173"/>
              </a:cxn>
              <a:cxn ang="0">
                <a:pos x="0" y="173"/>
              </a:cxn>
            </a:cxnLst>
            <a:rect l="0" t="0" r="r" b="b"/>
            <a:pathLst>
              <a:path w="626" h="173">
                <a:moveTo>
                  <a:pt x="0" y="173"/>
                </a:moveTo>
                <a:lnTo>
                  <a:pt x="0" y="0"/>
                </a:lnTo>
                <a:lnTo>
                  <a:pt x="384" y="0"/>
                </a:lnTo>
                <a:lnTo>
                  <a:pt x="626" y="173"/>
                </a:lnTo>
                <a:lnTo>
                  <a:pt x="0" y="173"/>
                </a:lnTo>
                <a:close/>
              </a:path>
            </a:pathLst>
          </a:custGeom>
          <a:solidFill>
            <a:srgbClr val="FFC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22"/>
          <p:cNvSpPr>
            <a:spLocks/>
          </p:cNvSpPr>
          <p:nvPr/>
        </p:nvSpPr>
        <p:spPr bwMode="auto">
          <a:xfrm>
            <a:off x="7566635" y="4938019"/>
            <a:ext cx="1769533" cy="366184"/>
          </a:xfrm>
          <a:custGeom>
            <a:avLst/>
            <a:gdLst/>
            <a:ahLst/>
            <a:cxnLst>
              <a:cxn ang="0">
                <a:pos x="0" y="173"/>
              </a:cxn>
              <a:cxn ang="0">
                <a:pos x="0" y="0"/>
              </a:cxn>
              <a:cxn ang="0">
                <a:pos x="594" y="0"/>
              </a:cxn>
              <a:cxn ang="0">
                <a:pos x="836" y="173"/>
              </a:cxn>
              <a:cxn ang="0">
                <a:pos x="0" y="173"/>
              </a:cxn>
            </a:cxnLst>
            <a:rect l="0" t="0" r="r" b="b"/>
            <a:pathLst>
              <a:path w="836" h="173">
                <a:moveTo>
                  <a:pt x="0" y="173"/>
                </a:moveTo>
                <a:lnTo>
                  <a:pt x="0" y="0"/>
                </a:lnTo>
                <a:lnTo>
                  <a:pt x="594" y="0"/>
                </a:lnTo>
                <a:lnTo>
                  <a:pt x="836" y="173"/>
                </a:lnTo>
                <a:lnTo>
                  <a:pt x="0" y="17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23"/>
          <p:cNvSpPr>
            <a:spLocks/>
          </p:cNvSpPr>
          <p:nvPr/>
        </p:nvSpPr>
        <p:spPr bwMode="auto">
          <a:xfrm>
            <a:off x="6556856" y="4490889"/>
            <a:ext cx="2178051" cy="368300"/>
          </a:xfrm>
          <a:custGeom>
            <a:avLst/>
            <a:gdLst/>
            <a:ahLst/>
            <a:cxnLst>
              <a:cxn ang="0">
                <a:pos x="0" y="174"/>
              </a:cxn>
              <a:cxn ang="0">
                <a:pos x="0" y="0"/>
              </a:cxn>
              <a:cxn ang="0">
                <a:pos x="785" y="0"/>
              </a:cxn>
              <a:cxn ang="0">
                <a:pos x="1029" y="174"/>
              </a:cxn>
              <a:cxn ang="0">
                <a:pos x="0" y="174"/>
              </a:cxn>
            </a:cxnLst>
            <a:rect l="0" t="0" r="r" b="b"/>
            <a:pathLst>
              <a:path w="1029" h="174">
                <a:moveTo>
                  <a:pt x="0" y="174"/>
                </a:moveTo>
                <a:lnTo>
                  <a:pt x="0" y="0"/>
                </a:lnTo>
                <a:lnTo>
                  <a:pt x="785" y="0"/>
                </a:lnTo>
                <a:lnTo>
                  <a:pt x="1029" y="174"/>
                </a:lnTo>
                <a:lnTo>
                  <a:pt x="0" y="174"/>
                </a:lnTo>
                <a:close/>
              </a:path>
            </a:pathLst>
          </a:custGeom>
          <a:solidFill>
            <a:srgbClr val="ED7D3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Oval 147"/>
          <p:cNvSpPr/>
          <p:nvPr/>
        </p:nvSpPr>
        <p:spPr>
          <a:xfrm>
            <a:off x="8057772" y="1201530"/>
            <a:ext cx="657827" cy="638993"/>
          </a:xfrm>
          <a:prstGeom prst="ellipse">
            <a:avLst/>
          </a:prstGeom>
          <a:solidFill>
            <a:srgbClr val="00B0F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49" name="Oval 148"/>
          <p:cNvSpPr/>
          <p:nvPr/>
        </p:nvSpPr>
        <p:spPr>
          <a:xfrm>
            <a:off x="8660804" y="2151590"/>
            <a:ext cx="657827" cy="638993"/>
          </a:xfrm>
          <a:prstGeom prst="ellipse">
            <a:avLst/>
          </a:prstGeom>
          <a:solidFill>
            <a:srgbClr val="ED7D3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50" name="Oval 149"/>
          <p:cNvSpPr/>
          <p:nvPr/>
        </p:nvSpPr>
        <p:spPr>
          <a:xfrm>
            <a:off x="9283700" y="3032325"/>
            <a:ext cx="657827" cy="638993"/>
          </a:xfrm>
          <a:prstGeom prst="ellipse">
            <a:avLst/>
          </a:prstGeom>
          <a:solidFill>
            <a:srgbClr val="A5A5A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51" name="Oval 150"/>
          <p:cNvSpPr/>
          <p:nvPr/>
        </p:nvSpPr>
        <p:spPr>
          <a:xfrm>
            <a:off x="9882360" y="3973698"/>
            <a:ext cx="657827" cy="638993"/>
          </a:xfrm>
          <a:prstGeom prst="ellipse">
            <a:avLst/>
          </a:prstGeom>
          <a:solidFill>
            <a:srgbClr val="FFC00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152" name="Oval 151"/>
          <p:cNvSpPr/>
          <p:nvPr/>
        </p:nvSpPr>
        <p:spPr>
          <a:xfrm>
            <a:off x="10490484" y="4694884"/>
            <a:ext cx="657827" cy="638993"/>
          </a:xfrm>
          <a:prstGeom prst="ellipse">
            <a:avLst/>
          </a:prstGeom>
          <a:solidFill>
            <a:srgbClr val="54823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153" name="Text Placeholder 3"/>
          <p:cNvSpPr txBox="1">
            <a:spLocks/>
          </p:cNvSpPr>
          <p:nvPr/>
        </p:nvSpPr>
        <p:spPr>
          <a:xfrm>
            <a:off x="4790242" y="4027921"/>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rgbClr val="00B0F0"/>
                </a:solidFill>
              </a:rPr>
              <a:t>90%</a:t>
            </a:r>
          </a:p>
        </p:txBody>
      </p:sp>
      <p:sp>
        <p:nvSpPr>
          <p:cNvPr id="154" name="Text Placeholder 3"/>
          <p:cNvSpPr txBox="1">
            <a:spLocks/>
          </p:cNvSpPr>
          <p:nvPr/>
        </p:nvSpPr>
        <p:spPr>
          <a:xfrm>
            <a:off x="7869281" y="5384166"/>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accent4"/>
                </a:solidFill>
              </a:rPr>
              <a:t>30%</a:t>
            </a:r>
          </a:p>
        </p:txBody>
      </p:sp>
      <p:sp>
        <p:nvSpPr>
          <p:cNvPr id="155" name="Text Placeholder 3"/>
          <p:cNvSpPr txBox="1">
            <a:spLocks/>
          </p:cNvSpPr>
          <p:nvPr/>
        </p:nvSpPr>
        <p:spPr>
          <a:xfrm>
            <a:off x="5834262" y="4461380"/>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rgbClr val="ED7D31"/>
                </a:solidFill>
              </a:rPr>
              <a:t>80%</a:t>
            </a:r>
          </a:p>
        </p:txBody>
      </p:sp>
      <p:sp>
        <p:nvSpPr>
          <p:cNvPr id="156" name="Text Placeholder 3"/>
          <p:cNvSpPr txBox="1">
            <a:spLocks/>
          </p:cNvSpPr>
          <p:nvPr/>
        </p:nvSpPr>
        <p:spPr>
          <a:xfrm>
            <a:off x="6814194" y="4906276"/>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accent3"/>
                </a:solidFill>
              </a:rPr>
              <a:t>70%</a:t>
            </a:r>
          </a:p>
        </p:txBody>
      </p:sp>
      <p:sp>
        <p:nvSpPr>
          <p:cNvPr id="157" name="Text Placeholder 3"/>
          <p:cNvSpPr txBox="1">
            <a:spLocks/>
          </p:cNvSpPr>
          <p:nvPr/>
        </p:nvSpPr>
        <p:spPr>
          <a:xfrm>
            <a:off x="8791664" y="5831324"/>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accent6">
                    <a:lumMod val="75000"/>
                  </a:schemeClr>
                </a:solidFill>
              </a:rPr>
              <a:t>20%</a:t>
            </a:r>
          </a:p>
        </p:txBody>
      </p:sp>
      <p:sp>
        <p:nvSpPr>
          <p:cNvPr id="158" name="Freeform 157"/>
          <p:cNvSpPr>
            <a:spLocks noChangeAspect="1" noEditPoints="1"/>
          </p:cNvSpPr>
          <p:nvPr/>
        </p:nvSpPr>
        <p:spPr bwMode="auto">
          <a:xfrm>
            <a:off x="8260945" y="1335021"/>
            <a:ext cx="250358" cy="36576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159" name="Picture 1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06837" y="2286545"/>
            <a:ext cx="365760" cy="365760"/>
          </a:xfrm>
          <a:prstGeom prst="rect">
            <a:avLst/>
          </a:prstGeom>
          <a:effectLst>
            <a:outerShdw blurRad="50800" dist="38100" dir="2700000" algn="tl" rotWithShape="0">
              <a:prstClr val="black">
                <a:alpha val="40000"/>
              </a:prstClr>
            </a:outerShdw>
          </a:effectLst>
        </p:spPr>
      </p:pic>
      <p:grpSp>
        <p:nvGrpSpPr>
          <p:cNvPr id="160" name="Group 159"/>
          <p:cNvGrpSpPr>
            <a:grpSpLocks noChangeAspect="1"/>
          </p:cNvGrpSpPr>
          <p:nvPr/>
        </p:nvGrpSpPr>
        <p:grpSpPr>
          <a:xfrm>
            <a:off x="9443744" y="3171933"/>
            <a:ext cx="347542" cy="365760"/>
            <a:chOff x="3768725" y="2336800"/>
            <a:chExt cx="393700" cy="414338"/>
          </a:xfrm>
          <a:solidFill>
            <a:schemeClr val="bg1"/>
          </a:solidFill>
          <a:effectLst>
            <a:outerShdw blurRad="50800" dist="38100" dir="2700000" algn="tl" rotWithShape="0">
              <a:prstClr val="black">
                <a:alpha val="40000"/>
              </a:prstClr>
            </a:outerShdw>
          </a:effectLst>
        </p:grpSpPr>
        <p:sp>
          <p:nvSpPr>
            <p:cNvPr id="161"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6"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0"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1"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2"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3"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4"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5"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6"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7"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8"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9"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0"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81" name="Freeform 236"/>
          <p:cNvSpPr>
            <a:spLocks noChangeAspect="1" noEditPoints="1"/>
          </p:cNvSpPr>
          <p:nvPr/>
        </p:nvSpPr>
        <p:spPr bwMode="auto">
          <a:xfrm>
            <a:off x="10033672" y="4120167"/>
            <a:ext cx="365760" cy="36576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82" name="Group 181"/>
          <p:cNvGrpSpPr>
            <a:grpSpLocks noChangeAspect="1"/>
          </p:cNvGrpSpPr>
          <p:nvPr/>
        </p:nvGrpSpPr>
        <p:grpSpPr>
          <a:xfrm>
            <a:off x="10644942" y="4817533"/>
            <a:ext cx="419838" cy="365760"/>
            <a:chOff x="2075371" y="2625301"/>
            <a:chExt cx="929273" cy="809577"/>
          </a:xfrm>
          <a:effectLst>
            <a:outerShdw blurRad="50800" dist="38100" dir="2700000" algn="tl" rotWithShape="0">
              <a:prstClr val="black">
                <a:alpha val="40000"/>
              </a:prstClr>
            </a:outerShdw>
          </a:effectLst>
        </p:grpSpPr>
        <p:sp>
          <p:nvSpPr>
            <p:cNvPr id="183" name="Freeform 449"/>
            <p:cNvSpPr>
              <a:spLocks/>
            </p:cNvSpPr>
            <p:nvPr/>
          </p:nvSpPr>
          <p:spPr bwMode="auto">
            <a:xfrm>
              <a:off x="2075372" y="2625301"/>
              <a:ext cx="618063" cy="237650"/>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4" name="Freeform 450"/>
            <p:cNvSpPr>
              <a:spLocks/>
            </p:cNvSpPr>
            <p:nvPr/>
          </p:nvSpPr>
          <p:spPr bwMode="auto">
            <a:xfrm>
              <a:off x="2075372" y="2828132"/>
              <a:ext cx="618063" cy="151904"/>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5" name="Freeform 451"/>
            <p:cNvSpPr>
              <a:spLocks/>
            </p:cNvSpPr>
            <p:nvPr/>
          </p:nvSpPr>
          <p:spPr bwMode="auto">
            <a:xfrm>
              <a:off x="2075372" y="3182867"/>
              <a:ext cx="426985"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6" name="Freeform 452"/>
            <p:cNvSpPr>
              <a:spLocks/>
            </p:cNvSpPr>
            <p:nvPr/>
          </p:nvSpPr>
          <p:spPr bwMode="auto">
            <a:xfrm>
              <a:off x="2075372" y="3064476"/>
              <a:ext cx="399130"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7" name="Freeform 453"/>
            <p:cNvSpPr>
              <a:spLocks/>
            </p:cNvSpPr>
            <p:nvPr/>
          </p:nvSpPr>
          <p:spPr bwMode="auto">
            <a:xfrm>
              <a:off x="2075371" y="2946085"/>
              <a:ext cx="480957"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8" name="Freeform 454"/>
            <p:cNvSpPr>
              <a:spLocks/>
            </p:cNvSpPr>
            <p:nvPr/>
          </p:nvSpPr>
          <p:spPr bwMode="auto">
            <a:xfrm>
              <a:off x="2703009" y="3068827"/>
              <a:ext cx="124483"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9" name="Freeform 455"/>
            <p:cNvSpPr>
              <a:spLocks noEditPoints="1"/>
            </p:cNvSpPr>
            <p:nvPr/>
          </p:nvSpPr>
          <p:spPr bwMode="auto">
            <a:xfrm>
              <a:off x="2525863" y="2956096"/>
              <a:ext cx="478781" cy="478782"/>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grpSp>
        <p:nvGrpSpPr>
          <p:cNvPr id="190" name="Group 189"/>
          <p:cNvGrpSpPr/>
          <p:nvPr/>
        </p:nvGrpSpPr>
        <p:grpSpPr>
          <a:xfrm>
            <a:off x="1230771" y="2286545"/>
            <a:ext cx="3480585" cy="984188"/>
            <a:chOff x="1270277" y="1165408"/>
            <a:chExt cx="2610439" cy="738141"/>
          </a:xfrm>
        </p:grpSpPr>
        <p:sp>
          <p:nvSpPr>
            <p:cNvPr id="191" name="Text Placeholder 3"/>
            <p:cNvSpPr txBox="1">
              <a:spLocks/>
            </p:cNvSpPr>
            <p:nvPr/>
          </p:nvSpPr>
          <p:spPr>
            <a:xfrm>
              <a:off x="1270277" y="1165408"/>
              <a:ext cx="927754"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ED7D31"/>
                  </a:solidFill>
                </a:rPr>
                <a:t>Lorem ipsum</a:t>
              </a:r>
            </a:p>
          </p:txBody>
        </p:sp>
        <p:sp>
          <p:nvSpPr>
            <p:cNvPr id="192"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rPr>
                <a:t>Lorem ipsum dolor sit amet, consectetur adipiscing elit, sed do eiusmod tempor incididunt ut labore et dolore</a:t>
              </a:r>
            </a:p>
          </p:txBody>
        </p:sp>
      </p:grpSp>
      <p:grpSp>
        <p:nvGrpSpPr>
          <p:cNvPr id="193" name="Group 192"/>
          <p:cNvGrpSpPr/>
          <p:nvPr/>
        </p:nvGrpSpPr>
        <p:grpSpPr>
          <a:xfrm>
            <a:off x="1230771" y="3270733"/>
            <a:ext cx="3480585" cy="984188"/>
            <a:chOff x="1270277" y="2087120"/>
            <a:chExt cx="2610439" cy="738141"/>
          </a:xfrm>
        </p:grpSpPr>
        <p:sp>
          <p:nvSpPr>
            <p:cNvPr id="194" name="Text Placeholder 3"/>
            <p:cNvSpPr txBox="1">
              <a:spLocks/>
            </p:cNvSpPr>
            <p:nvPr/>
          </p:nvSpPr>
          <p:spPr>
            <a:xfrm>
              <a:off x="1270277" y="2087120"/>
              <a:ext cx="927754"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A5A5A5"/>
                  </a:solidFill>
                </a:rPr>
                <a:t>Lorem ipsum</a:t>
              </a:r>
            </a:p>
          </p:txBody>
        </p:sp>
        <p:sp>
          <p:nvSpPr>
            <p:cNvPr id="195" name="Text Placeholder 3"/>
            <p:cNvSpPr txBox="1">
              <a:spLocks/>
            </p:cNvSpPr>
            <p:nvPr/>
          </p:nvSpPr>
          <p:spPr>
            <a:xfrm>
              <a:off x="1270277" y="2340513"/>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rPr>
                <a:t>Lorem ipsum dolor sit amet, consectetur adipiscing elit, sed do eiusmod tempor incididunt ut labore et dolore</a:t>
              </a:r>
            </a:p>
          </p:txBody>
        </p:sp>
      </p:grpSp>
      <p:grpSp>
        <p:nvGrpSpPr>
          <p:cNvPr id="196" name="Group 195"/>
          <p:cNvGrpSpPr/>
          <p:nvPr/>
        </p:nvGrpSpPr>
        <p:grpSpPr>
          <a:xfrm>
            <a:off x="1230771" y="4286755"/>
            <a:ext cx="3480585" cy="984188"/>
            <a:chOff x="1270277" y="3008832"/>
            <a:chExt cx="2610439" cy="738141"/>
          </a:xfrm>
        </p:grpSpPr>
        <p:sp>
          <p:nvSpPr>
            <p:cNvPr id="197" name="Text Placeholder 3"/>
            <p:cNvSpPr txBox="1">
              <a:spLocks/>
            </p:cNvSpPr>
            <p:nvPr/>
          </p:nvSpPr>
          <p:spPr>
            <a:xfrm>
              <a:off x="1270277" y="3008832"/>
              <a:ext cx="917415" cy="215492"/>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67" b="1" dirty="0">
                  <a:solidFill>
                    <a:srgbClr val="FFC000"/>
                  </a:solidFill>
                  <a:latin typeface="+mj-lt"/>
                </a:rPr>
                <a:t>Lorem ipsum</a:t>
              </a:r>
            </a:p>
          </p:txBody>
        </p:sp>
        <p:sp>
          <p:nvSpPr>
            <p:cNvPr id="198" name="Text Placeholder 3"/>
            <p:cNvSpPr txBox="1">
              <a:spLocks/>
            </p:cNvSpPr>
            <p:nvPr/>
          </p:nvSpPr>
          <p:spPr>
            <a:xfrm>
              <a:off x="1270277" y="3262225"/>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rPr>
                <a:t>Lorem ipsum dolor sit amet, consectetur adipiscing elit, sed do eiusmod tempor incididunt ut labore et dolore</a:t>
              </a:r>
            </a:p>
          </p:txBody>
        </p:sp>
      </p:grpSp>
      <p:grpSp>
        <p:nvGrpSpPr>
          <p:cNvPr id="199" name="Group 198"/>
          <p:cNvGrpSpPr/>
          <p:nvPr/>
        </p:nvGrpSpPr>
        <p:grpSpPr>
          <a:xfrm>
            <a:off x="1230771" y="5280855"/>
            <a:ext cx="3480585" cy="984188"/>
            <a:chOff x="1270277" y="3008832"/>
            <a:chExt cx="2610439" cy="738141"/>
          </a:xfrm>
        </p:grpSpPr>
        <p:sp>
          <p:nvSpPr>
            <p:cNvPr id="200" name="Text Placeholder 3"/>
            <p:cNvSpPr txBox="1">
              <a:spLocks/>
            </p:cNvSpPr>
            <p:nvPr/>
          </p:nvSpPr>
          <p:spPr>
            <a:xfrm>
              <a:off x="1270277" y="3008832"/>
              <a:ext cx="917415" cy="215492"/>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67" b="1" dirty="0">
                  <a:solidFill>
                    <a:schemeClr val="accent6">
                      <a:lumMod val="75000"/>
                    </a:schemeClr>
                  </a:solidFill>
                  <a:latin typeface="+mj-lt"/>
                </a:rPr>
                <a:t>Lorem ipsum</a:t>
              </a:r>
            </a:p>
          </p:txBody>
        </p:sp>
        <p:sp>
          <p:nvSpPr>
            <p:cNvPr id="201" name="Text Placeholder 3"/>
            <p:cNvSpPr txBox="1">
              <a:spLocks/>
            </p:cNvSpPr>
            <p:nvPr/>
          </p:nvSpPr>
          <p:spPr>
            <a:xfrm>
              <a:off x="1270277" y="3262225"/>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rPr>
                <a:t>Lorem ipsum dolor sit amet, consectetur adipiscing elit, sed do eiusmod tempor incididunt ut labore et dolore</a:t>
              </a:r>
            </a:p>
          </p:txBody>
        </p:sp>
      </p:grpSp>
      <p:sp>
        <p:nvSpPr>
          <p:cNvPr id="202" name="Freeform 45"/>
          <p:cNvSpPr>
            <a:spLocks noEditPoints="1"/>
          </p:cNvSpPr>
          <p:nvPr/>
        </p:nvSpPr>
        <p:spPr bwMode="auto">
          <a:xfrm>
            <a:off x="702573" y="272513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D7D3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5"/>
          <p:cNvSpPr>
            <a:spLocks noEditPoints="1"/>
          </p:cNvSpPr>
          <p:nvPr/>
        </p:nvSpPr>
        <p:spPr bwMode="auto">
          <a:xfrm>
            <a:off x="702573" y="370250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204" name="Freeform 45"/>
          <p:cNvSpPr>
            <a:spLocks noEditPoints="1"/>
          </p:cNvSpPr>
          <p:nvPr/>
        </p:nvSpPr>
        <p:spPr bwMode="auto">
          <a:xfrm>
            <a:off x="702573" y="471170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C00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5"/>
          <p:cNvSpPr>
            <a:spLocks noEditPoints="1"/>
          </p:cNvSpPr>
          <p:nvPr/>
        </p:nvSpPr>
        <p:spPr bwMode="auto">
          <a:xfrm>
            <a:off x="702573"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6">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06" name="Group 205"/>
          <p:cNvGrpSpPr/>
          <p:nvPr/>
        </p:nvGrpSpPr>
        <p:grpSpPr>
          <a:xfrm>
            <a:off x="1230771" y="1302357"/>
            <a:ext cx="3480585" cy="984188"/>
            <a:chOff x="1270277" y="1165408"/>
            <a:chExt cx="2610439" cy="738141"/>
          </a:xfrm>
        </p:grpSpPr>
        <p:sp>
          <p:nvSpPr>
            <p:cNvPr id="207" name="Text Placeholder 3"/>
            <p:cNvSpPr txBox="1">
              <a:spLocks/>
            </p:cNvSpPr>
            <p:nvPr/>
          </p:nvSpPr>
          <p:spPr>
            <a:xfrm>
              <a:off x="1270277" y="1165408"/>
              <a:ext cx="927754"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00B0F0"/>
                  </a:solidFill>
                </a:rPr>
                <a:t>Lorem ipsum</a:t>
              </a:r>
            </a:p>
          </p:txBody>
        </p:sp>
        <p:sp>
          <p:nvSpPr>
            <p:cNvPr id="208"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rPr>
                <a:t>Lorem ipsum dolor sit amet, consectetur adipiscing elit, sed do eiusmod tempor incididunt ut labore et dolore</a:t>
              </a:r>
            </a:p>
          </p:txBody>
        </p:sp>
      </p:grpSp>
      <p:sp>
        <p:nvSpPr>
          <p:cNvPr id="209" name="Freeform 45"/>
          <p:cNvSpPr>
            <a:spLocks noEditPoints="1"/>
          </p:cNvSpPr>
          <p:nvPr/>
        </p:nvSpPr>
        <p:spPr bwMode="auto">
          <a:xfrm>
            <a:off x="702573" y="174094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0B0F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94487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5"/>
                                        </p:tgtEl>
                                        <p:attrNameLst>
                                          <p:attrName>style.visibility</p:attrName>
                                        </p:attrNameLst>
                                      </p:cBhvr>
                                      <p:to>
                                        <p:strVal val="visible"/>
                                      </p:to>
                                    </p:set>
                                    <p:anim calcmode="lin" valueType="num">
                                      <p:cBhvr additive="base">
                                        <p:cTn id="7" dur="500" fill="hold"/>
                                        <p:tgtEl>
                                          <p:spTgt spid="205"/>
                                        </p:tgtEl>
                                        <p:attrNameLst>
                                          <p:attrName>ppt_x</p:attrName>
                                        </p:attrNameLst>
                                      </p:cBhvr>
                                      <p:tavLst>
                                        <p:tav tm="0">
                                          <p:val>
                                            <p:strVal val="#ppt_x"/>
                                          </p:val>
                                        </p:tav>
                                        <p:tav tm="100000">
                                          <p:val>
                                            <p:strVal val="#ppt_x"/>
                                          </p:val>
                                        </p:tav>
                                      </p:tavLst>
                                    </p:anim>
                                    <p:anim calcmode="lin" valueType="num">
                                      <p:cBhvr additive="base">
                                        <p:cTn id="8" dur="500" fill="hold"/>
                                        <p:tgtEl>
                                          <p:spTgt spid="20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99"/>
                                        </p:tgtEl>
                                        <p:attrNameLst>
                                          <p:attrName>style.visibility</p:attrName>
                                        </p:attrNameLst>
                                      </p:cBhvr>
                                      <p:to>
                                        <p:strVal val="visible"/>
                                      </p:to>
                                    </p:set>
                                    <p:anim calcmode="lin" valueType="num">
                                      <p:cBhvr additive="base">
                                        <p:cTn id="12" dur="500" fill="hold"/>
                                        <p:tgtEl>
                                          <p:spTgt spid="199"/>
                                        </p:tgtEl>
                                        <p:attrNameLst>
                                          <p:attrName>ppt_x</p:attrName>
                                        </p:attrNameLst>
                                      </p:cBhvr>
                                      <p:tavLst>
                                        <p:tav tm="0">
                                          <p:val>
                                            <p:strVal val="#ppt_x"/>
                                          </p:val>
                                        </p:tav>
                                        <p:tav tm="100000">
                                          <p:val>
                                            <p:strVal val="#ppt_x"/>
                                          </p:val>
                                        </p:tav>
                                      </p:tavLst>
                                    </p:anim>
                                    <p:anim calcmode="lin" valueType="num">
                                      <p:cBhvr additive="base">
                                        <p:cTn id="13" dur="500" fill="hold"/>
                                        <p:tgtEl>
                                          <p:spTgt spid="199"/>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57"/>
                                        </p:tgtEl>
                                        <p:attrNameLst>
                                          <p:attrName>style.visibility</p:attrName>
                                        </p:attrNameLst>
                                      </p:cBhvr>
                                      <p:to>
                                        <p:strVal val="visible"/>
                                      </p:to>
                                    </p:set>
                                    <p:animEffect transition="in" filter="wipe(left)">
                                      <p:cBhvr>
                                        <p:cTn id="17" dur="500"/>
                                        <p:tgtEl>
                                          <p:spTgt spid="15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4"/>
                                        </p:tgtEl>
                                        <p:attrNameLst>
                                          <p:attrName>style.visibility</p:attrName>
                                        </p:attrNameLst>
                                      </p:cBhvr>
                                      <p:to>
                                        <p:strVal val="visible"/>
                                      </p:to>
                                    </p:set>
                                    <p:animEffect transition="in" filter="wipe(left)">
                                      <p:cBhvr>
                                        <p:cTn id="21" dur="500"/>
                                        <p:tgtEl>
                                          <p:spTgt spid="144"/>
                                        </p:tgtEl>
                                      </p:cBhvr>
                                    </p:animEffect>
                                  </p:childTnLst>
                                </p:cTn>
                              </p:par>
                            </p:childTnLst>
                          </p:cTn>
                        </p:par>
                        <p:par>
                          <p:cTn id="22" fill="hold">
                            <p:stCondLst>
                              <p:cond delay="2000"/>
                            </p:stCondLst>
                            <p:childTnLst>
                              <p:par>
                                <p:cTn id="23" presetID="22" presetClass="entr" presetSubtype="4" fill="hold" nodeType="afterEffect">
                                  <p:stCondLst>
                                    <p:cond delay="0"/>
                                  </p:stCondLst>
                                  <p:childTnLst>
                                    <p:set>
                                      <p:cBhvr>
                                        <p:cTn id="24" dur="1" fill="hold">
                                          <p:stCondLst>
                                            <p:cond delay="0"/>
                                          </p:stCondLst>
                                        </p:cTn>
                                        <p:tgtEl>
                                          <p:spTgt spid="140"/>
                                        </p:tgtEl>
                                        <p:attrNameLst>
                                          <p:attrName>style.visibility</p:attrName>
                                        </p:attrNameLst>
                                      </p:cBhvr>
                                      <p:to>
                                        <p:strVal val="visible"/>
                                      </p:to>
                                    </p:set>
                                    <p:animEffect transition="in" filter="wipe(down)">
                                      <p:cBhvr>
                                        <p:cTn id="25" dur="500"/>
                                        <p:tgtEl>
                                          <p:spTgt spid="140"/>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152"/>
                                        </p:tgtEl>
                                        <p:attrNameLst>
                                          <p:attrName>style.visibility</p:attrName>
                                        </p:attrNameLst>
                                      </p:cBhvr>
                                      <p:to>
                                        <p:strVal val="visible"/>
                                      </p:to>
                                    </p:set>
                                    <p:anim calcmode="lin" valueType="num">
                                      <p:cBhvr>
                                        <p:cTn id="29" dur="500" fill="hold"/>
                                        <p:tgtEl>
                                          <p:spTgt spid="152"/>
                                        </p:tgtEl>
                                        <p:attrNameLst>
                                          <p:attrName>ppt_w</p:attrName>
                                        </p:attrNameLst>
                                      </p:cBhvr>
                                      <p:tavLst>
                                        <p:tav tm="0">
                                          <p:val>
                                            <p:fltVal val="0"/>
                                          </p:val>
                                        </p:tav>
                                        <p:tav tm="100000">
                                          <p:val>
                                            <p:strVal val="#ppt_w"/>
                                          </p:val>
                                        </p:tav>
                                      </p:tavLst>
                                    </p:anim>
                                    <p:anim calcmode="lin" valueType="num">
                                      <p:cBhvr>
                                        <p:cTn id="30" dur="500" fill="hold"/>
                                        <p:tgtEl>
                                          <p:spTgt spid="152"/>
                                        </p:tgtEl>
                                        <p:attrNameLst>
                                          <p:attrName>ppt_h</p:attrName>
                                        </p:attrNameLst>
                                      </p:cBhvr>
                                      <p:tavLst>
                                        <p:tav tm="0">
                                          <p:val>
                                            <p:fltVal val="0"/>
                                          </p:val>
                                        </p:tav>
                                        <p:tav tm="100000">
                                          <p:val>
                                            <p:strVal val="#ppt_h"/>
                                          </p:val>
                                        </p:tav>
                                      </p:tavLst>
                                    </p:anim>
                                    <p:animEffect transition="in" filter="fade">
                                      <p:cBhvr>
                                        <p:cTn id="31" dur="500"/>
                                        <p:tgtEl>
                                          <p:spTgt spid="152"/>
                                        </p:tgtEl>
                                      </p:cBhvr>
                                    </p:animEffect>
                                  </p:childTnLst>
                                </p:cTn>
                              </p:par>
                              <p:par>
                                <p:cTn id="32" presetID="53" presetClass="entr" presetSubtype="16" fill="hold" nodeType="withEffect">
                                  <p:stCondLst>
                                    <p:cond delay="0"/>
                                  </p:stCondLst>
                                  <p:childTnLst>
                                    <p:set>
                                      <p:cBhvr>
                                        <p:cTn id="33" dur="1" fill="hold">
                                          <p:stCondLst>
                                            <p:cond delay="0"/>
                                          </p:stCondLst>
                                        </p:cTn>
                                        <p:tgtEl>
                                          <p:spTgt spid="182"/>
                                        </p:tgtEl>
                                        <p:attrNameLst>
                                          <p:attrName>style.visibility</p:attrName>
                                        </p:attrNameLst>
                                      </p:cBhvr>
                                      <p:to>
                                        <p:strVal val="visible"/>
                                      </p:to>
                                    </p:set>
                                    <p:anim calcmode="lin" valueType="num">
                                      <p:cBhvr>
                                        <p:cTn id="34" dur="500" fill="hold"/>
                                        <p:tgtEl>
                                          <p:spTgt spid="182"/>
                                        </p:tgtEl>
                                        <p:attrNameLst>
                                          <p:attrName>ppt_w</p:attrName>
                                        </p:attrNameLst>
                                      </p:cBhvr>
                                      <p:tavLst>
                                        <p:tav tm="0">
                                          <p:val>
                                            <p:fltVal val="0"/>
                                          </p:val>
                                        </p:tav>
                                        <p:tav tm="100000">
                                          <p:val>
                                            <p:strVal val="#ppt_w"/>
                                          </p:val>
                                        </p:tav>
                                      </p:tavLst>
                                    </p:anim>
                                    <p:anim calcmode="lin" valueType="num">
                                      <p:cBhvr>
                                        <p:cTn id="35" dur="500" fill="hold"/>
                                        <p:tgtEl>
                                          <p:spTgt spid="182"/>
                                        </p:tgtEl>
                                        <p:attrNameLst>
                                          <p:attrName>ppt_h</p:attrName>
                                        </p:attrNameLst>
                                      </p:cBhvr>
                                      <p:tavLst>
                                        <p:tav tm="0">
                                          <p:val>
                                            <p:fltVal val="0"/>
                                          </p:val>
                                        </p:tav>
                                        <p:tav tm="100000">
                                          <p:val>
                                            <p:strVal val="#ppt_h"/>
                                          </p:val>
                                        </p:tav>
                                      </p:tavLst>
                                    </p:anim>
                                    <p:animEffect transition="in" filter="fade">
                                      <p:cBhvr>
                                        <p:cTn id="36" dur="500"/>
                                        <p:tgtEl>
                                          <p:spTgt spid="182"/>
                                        </p:tgtEl>
                                      </p:cBhvr>
                                    </p:animEffect>
                                  </p:childTnLst>
                                </p:cTn>
                              </p:par>
                            </p:childTnLst>
                          </p:cTn>
                        </p:par>
                        <p:par>
                          <p:cTn id="37" fill="hold">
                            <p:stCondLst>
                              <p:cond delay="3000"/>
                            </p:stCondLst>
                            <p:childTnLst>
                              <p:par>
                                <p:cTn id="38" presetID="2" presetClass="entr" presetSubtype="4" fill="hold" grpId="0" nodeType="afterEffect">
                                  <p:stCondLst>
                                    <p:cond delay="0"/>
                                  </p:stCondLst>
                                  <p:childTnLst>
                                    <p:set>
                                      <p:cBhvr>
                                        <p:cTn id="39" dur="1" fill="hold">
                                          <p:stCondLst>
                                            <p:cond delay="0"/>
                                          </p:stCondLst>
                                        </p:cTn>
                                        <p:tgtEl>
                                          <p:spTgt spid="204"/>
                                        </p:tgtEl>
                                        <p:attrNameLst>
                                          <p:attrName>style.visibility</p:attrName>
                                        </p:attrNameLst>
                                      </p:cBhvr>
                                      <p:to>
                                        <p:strVal val="visible"/>
                                      </p:to>
                                    </p:set>
                                    <p:anim calcmode="lin" valueType="num">
                                      <p:cBhvr additive="base">
                                        <p:cTn id="40" dur="500" fill="hold"/>
                                        <p:tgtEl>
                                          <p:spTgt spid="204"/>
                                        </p:tgtEl>
                                        <p:attrNameLst>
                                          <p:attrName>ppt_x</p:attrName>
                                        </p:attrNameLst>
                                      </p:cBhvr>
                                      <p:tavLst>
                                        <p:tav tm="0">
                                          <p:val>
                                            <p:strVal val="#ppt_x"/>
                                          </p:val>
                                        </p:tav>
                                        <p:tav tm="100000">
                                          <p:val>
                                            <p:strVal val="#ppt_x"/>
                                          </p:val>
                                        </p:tav>
                                      </p:tavLst>
                                    </p:anim>
                                    <p:anim calcmode="lin" valueType="num">
                                      <p:cBhvr additive="base">
                                        <p:cTn id="41" dur="500" fill="hold"/>
                                        <p:tgtEl>
                                          <p:spTgt spid="204"/>
                                        </p:tgtEl>
                                        <p:attrNameLst>
                                          <p:attrName>ppt_y</p:attrName>
                                        </p:attrNameLst>
                                      </p:cBhvr>
                                      <p:tavLst>
                                        <p:tav tm="0">
                                          <p:val>
                                            <p:strVal val="1+#ppt_h/2"/>
                                          </p:val>
                                        </p:tav>
                                        <p:tav tm="100000">
                                          <p:val>
                                            <p:strVal val="#ppt_y"/>
                                          </p:val>
                                        </p:tav>
                                      </p:tavLst>
                                    </p:anim>
                                  </p:childTnLst>
                                </p:cTn>
                              </p:par>
                            </p:childTnLst>
                          </p:cTn>
                        </p:par>
                        <p:par>
                          <p:cTn id="42" fill="hold">
                            <p:stCondLst>
                              <p:cond delay="3500"/>
                            </p:stCondLst>
                            <p:childTnLst>
                              <p:par>
                                <p:cTn id="43" presetID="2" presetClass="entr" presetSubtype="4" fill="hold" nodeType="afterEffect">
                                  <p:stCondLst>
                                    <p:cond delay="0"/>
                                  </p:stCondLst>
                                  <p:childTnLst>
                                    <p:set>
                                      <p:cBhvr>
                                        <p:cTn id="44" dur="1" fill="hold">
                                          <p:stCondLst>
                                            <p:cond delay="0"/>
                                          </p:stCondLst>
                                        </p:cTn>
                                        <p:tgtEl>
                                          <p:spTgt spid="196"/>
                                        </p:tgtEl>
                                        <p:attrNameLst>
                                          <p:attrName>style.visibility</p:attrName>
                                        </p:attrNameLst>
                                      </p:cBhvr>
                                      <p:to>
                                        <p:strVal val="visible"/>
                                      </p:to>
                                    </p:set>
                                    <p:anim calcmode="lin" valueType="num">
                                      <p:cBhvr additive="base">
                                        <p:cTn id="45" dur="500" fill="hold"/>
                                        <p:tgtEl>
                                          <p:spTgt spid="196"/>
                                        </p:tgtEl>
                                        <p:attrNameLst>
                                          <p:attrName>ppt_x</p:attrName>
                                        </p:attrNameLst>
                                      </p:cBhvr>
                                      <p:tavLst>
                                        <p:tav tm="0">
                                          <p:val>
                                            <p:strVal val="#ppt_x"/>
                                          </p:val>
                                        </p:tav>
                                        <p:tav tm="100000">
                                          <p:val>
                                            <p:strVal val="#ppt_x"/>
                                          </p:val>
                                        </p:tav>
                                      </p:tavLst>
                                    </p:anim>
                                    <p:anim calcmode="lin" valueType="num">
                                      <p:cBhvr additive="base">
                                        <p:cTn id="46" dur="500" fill="hold"/>
                                        <p:tgtEl>
                                          <p:spTgt spid="196"/>
                                        </p:tgtEl>
                                        <p:attrNameLst>
                                          <p:attrName>ppt_y</p:attrName>
                                        </p:attrNameLst>
                                      </p:cBhvr>
                                      <p:tavLst>
                                        <p:tav tm="0">
                                          <p:val>
                                            <p:strVal val="1+#ppt_h/2"/>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54"/>
                                        </p:tgtEl>
                                        <p:attrNameLst>
                                          <p:attrName>style.visibility</p:attrName>
                                        </p:attrNameLst>
                                      </p:cBhvr>
                                      <p:to>
                                        <p:strVal val="visible"/>
                                      </p:to>
                                    </p:set>
                                    <p:animEffect transition="in" filter="wipe(left)">
                                      <p:cBhvr>
                                        <p:cTn id="50" dur="500"/>
                                        <p:tgtEl>
                                          <p:spTgt spid="154"/>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145"/>
                                        </p:tgtEl>
                                        <p:attrNameLst>
                                          <p:attrName>style.visibility</p:attrName>
                                        </p:attrNameLst>
                                      </p:cBhvr>
                                      <p:to>
                                        <p:strVal val="visible"/>
                                      </p:to>
                                    </p:set>
                                    <p:animEffect transition="in" filter="wipe(left)">
                                      <p:cBhvr>
                                        <p:cTn id="54" dur="500"/>
                                        <p:tgtEl>
                                          <p:spTgt spid="145"/>
                                        </p:tgtEl>
                                      </p:cBhvr>
                                    </p:animEffect>
                                  </p:childTnLst>
                                </p:cTn>
                              </p:par>
                            </p:childTnLst>
                          </p:cTn>
                        </p:par>
                        <p:par>
                          <p:cTn id="55" fill="hold">
                            <p:stCondLst>
                              <p:cond delay="5000"/>
                            </p:stCondLst>
                            <p:childTnLst>
                              <p:par>
                                <p:cTn id="56" presetID="22" presetClass="entr" presetSubtype="4" fill="hold" nodeType="afterEffect">
                                  <p:stCondLst>
                                    <p:cond delay="0"/>
                                  </p:stCondLst>
                                  <p:childTnLst>
                                    <p:set>
                                      <p:cBhvr>
                                        <p:cTn id="57" dur="1" fill="hold">
                                          <p:stCondLst>
                                            <p:cond delay="0"/>
                                          </p:stCondLst>
                                        </p:cTn>
                                        <p:tgtEl>
                                          <p:spTgt spid="136"/>
                                        </p:tgtEl>
                                        <p:attrNameLst>
                                          <p:attrName>style.visibility</p:attrName>
                                        </p:attrNameLst>
                                      </p:cBhvr>
                                      <p:to>
                                        <p:strVal val="visible"/>
                                      </p:to>
                                    </p:set>
                                    <p:animEffect transition="in" filter="wipe(down)">
                                      <p:cBhvr>
                                        <p:cTn id="58" dur="500"/>
                                        <p:tgtEl>
                                          <p:spTgt spid="136"/>
                                        </p:tgtEl>
                                      </p:cBhvr>
                                    </p:animEffect>
                                  </p:childTnLst>
                                </p:cTn>
                              </p:par>
                            </p:childTnLst>
                          </p:cTn>
                        </p:par>
                        <p:par>
                          <p:cTn id="59" fill="hold">
                            <p:stCondLst>
                              <p:cond delay="5500"/>
                            </p:stCondLst>
                            <p:childTnLst>
                              <p:par>
                                <p:cTn id="60" presetID="53" presetClass="entr" presetSubtype="16" fill="hold" grpId="0" nodeType="afterEffect">
                                  <p:stCondLst>
                                    <p:cond delay="0"/>
                                  </p:stCondLst>
                                  <p:childTnLst>
                                    <p:set>
                                      <p:cBhvr>
                                        <p:cTn id="61" dur="1" fill="hold">
                                          <p:stCondLst>
                                            <p:cond delay="0"/>
                                          </p:stCondLst>
                                        </p:cTn>
                                        <p:tgtEl>
                                          <p:spTgt spid="181"/>
                                        </p:tgtEl>
                                        <p:attrNameLst>
                                          <p:attrName>style.visibility</p:attrName>
                                        </p:attrNameLst>
                                      </p:cBhvr>
                                      <p:to>
                                        <p:strVal val="visible"/>
                                      </p:to>
                                    </p:set>
                                    <p:anim calcmode="lin" valueType="num">
                                      <p:cBhvr>
                                        <p:cTn id="62" dur="500" fill="hold"/>
                                        <p:tgtEl>
                                          <p:spTgt spid="181"/>
                                        </p:tgtEl>
                                        <p:attrNameLst>
                                          <p:attrName>ppt_w</p:attrName>
                                        </p:attrNameLst>
                                      </p:cBhvr>
                                      <p:tavLst>
                                        <p:tav tm="0">
                                          <p:val>
                                            <p:fltVal val="0"/>
                                          </p:val>
                                        </p:tav>
                                        <p:tav tm="100000">
                                          <p:val>
                                            <p:strVal val="#ppt_w"/>
                                          </p:val>
                                        </p:tav>
                                      </p:tavLst>
                                    </p:anim>
                                    <p:anim calcmode="lin" valueType="num">
                                      <p:cBhvr>
                                        <p:cTn id="63" dur="500" fill="hold"/>
                                        <p:tgtEl>
                                          <p:spTgt spid="181"/>
                                        </p:tgtEl>
                                        <p:attrNameLst>
                                          <p:attrName>ppt_h</p:attrName>
                                        </p:attrNameLst>
                                      </p:cBhvr>
                                      <p:tavLst>
                                        <p:tav tm="0">
                                          <p:val>
                                            <p:fltVal val="0"/>
                                          </p:val>
                                        </p:tav>
                                        <p:tav tm="100000">
                                          <p:val>
                                            <p:strVal val="#ppt_h"/>
                                          </p:val>
                                        </p:tav>
                                      </p:tavLst>
                                    </p:anim>
                                    <p:animEffect transition="in" filter="fade">
                                      <p:cBhvr>
                                        <p:cTn id="64" dur="500"/>
                                        <p:tgtEl>
                                          <p:spTgt spid="181"/>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51"/>
                                        </p:tgtEl>
                                        <p:attrNameLst>
                                          <p:attrName>style.visibility</p:attrName>
                                        </p:attrNameLst>
                                      </p:cBhvr>
                                      <p:to>
                                        <p:strVal val="visible"/>
                                      </p:to>
                                    </p:set>
                                    <p:anim calcmode="lin" valueType="num">
                                      <p:cBhvr>
                                        <p:cTn id="67" dur="500" fill="hold"/>
                                        <p:tgtEl>
                                          <p:spTgt spid="151"/>
                                        </p:tgtEl>
                                        <p:attrNameLst>
                                          <p:attrName>ppt_w</p:attrName>
                                        </p:attrNameLst>
                                      </p:cBhvr>
                                      <p:tavLst>
                                        <p:tav tm="0">
                                          <p:val>
                                            <p:fltVal val="0"/>
                                          </p:val>
                                        </p:tav>
                                        <p:tav tm="100000">
                                          <p:val>
                                            <p:strVal val="#ppt_w"/>
                                          </p:val>
                                        </p:tav>
                                      </p:tavLst>
                                    </p:anim>
                                    <p:anim calcmode="lin" valueType="num">
                                      <p:cBhvr>
                                        <p:cTn id="68" dur="500" fill="hold"/>
                                        <p:tgtEl>
                                          <p:spTgt spid="151"/>
                                        </p:tgtEl>
                                        <p:attrNameLst>
                                          <p:attrName>ppt_h</p:attrName>
                                        </p:attrNameLst>
                                      </p:cBhvr>
                                      <p:tavLst>
                                        <p:tav tm="0">
                                          <p:val>
                                            <p:fltVal val="0"/>
                                          </p:val>
                                        </p:tav>
                                        <p:tav tm="100000">
                                          <p:val>
                                            <p:strVal val="#ppt_h"/>
                                          </p:val>
                                        </p:tav>
                                      </p:tavLst>
                                    </p:anim>
                                    <p:animEffect transition="in" filter="fade">
                                      <p:cBhvr>
                                        <p:cTn id="69" dur="500"/>
                                        <p:tgtEl>
                                          <p:spTgt spid="151"/>
                                        </p:tgtEl>
                                      </p:cBhvr>
                                    </p:animEffect>
                                  </p:childTnLst>
                                </p:cTn>
                              </p:par>
                            </p:childTnLst>
                          </p:cTn>
                        </p:par>
                        <p:par>
                          <p:cTn id="70" fill="hold">
                            <p:stCondLst>
                              <p:cond delay="6000"/>
                            </p:stCondLst>
                            <p:childTnLst>
                              <p:par>
                                <p:cTn id="71" presetID="2" presetClass="entr" presetSubtype="4" fill="hold" grpId="0" nodeType="afterEffect">
                                  <p:stCondLst>
                                    <p:cond delay="0"/>
                                  </p:stCondLst>
                                  <p:childTnLst>
                                    <p:set>
                                      <p:cBhvr>
                                        <p:cTn id="72" dur="1" fill="hold">
                                          <p:stCondLst>
                                            <p:cond delay="0"/>
                                          </p:stCondLst>
                                        </p:cTn>
                                        <p:tgtEl>
                                          <p:spTgt spid="203"/>
                                        </p:tgtEl>
                                        <p:attrNameLst>
                                          <p:attrName>style.visibility</p:attrName>
                                        </p:attrNameLst>
                                      </p:cBhvr>
                                      <p:to>
                                        <p:strVal val="visible"/>
                                      </p:to>
                                    </p:set>
                                    <p:anim calcmode="lin" valueType="num">
                                      <p:cBhvr additive="base">
                                        <p:cTn id="73" dur="500" fill="hold"/>
                                        <p:tgtEl>
                                          <p:spTgt spid="203"/>
                                        </p:tgtEl>
                                        <p:attrNameLst>
                                          <p:attrName>ppt_x</p:attrName>
                                        </p:attrNameLst>
                                      </p:cBhvr>
                                      <p:tavLst>
                                        <p:tav tm="0">
                                          <p:val>
                                            <p:strVal val="#ppt_x"/>
                                          </p:val>
                                        </p:tav>
                                        <p:tav tm="100000">
                                          <p:val>
                                            <p:strVal val="#ppt_x"/>
                                          </p:val>
                                        </p:tav>
                                      </p:tavLst>
                                    </p:anim>
                                    <p:anim calcmode="lin" valueType="num">
                                      <p:cBhvr additive="base">
                                        <p:cTn id="74" dur="500" fill="hold"/>
                                        <p:tgtEl>
                                          <p:spTgt spid="203"/>
                                        </p:tgtEl>
                                        <p:attrNameLst>
                                          <p:attrName>ppt_y</p:attrName>
                                        </p:attrNameLst>
                                      </p:cBhvr>
                                      <p:tavLst>
                                        <p:tav tm="0">
                                          <p:val>
                                            <p:strVal val="1+#ppt_h/2"/>
                                          </p:val>
                                        </p:tav>
                                        <p:tav tm="100000">
                                          <p:val>
                                            <p:strVal val="#ppt_y"/>
                                          </p:val>
                                        </p:tav>
                                      </p:tavLst>
                                    </p:anim>
                                  </p:childTnLst>
                                </p:cTn>
                              </p:par>
                            </p:childTnLst>
                          </p:cTn>
                        </p:par>
                        <p:par>
                          <p:cTn id="75" fill="hold">
                            <p:stCondLst>
                              <p:cond delay="6500"/>
                            </p:stCondLst>
                            <p:childTnLst>
                              <p:par>
                                <p:cTn id="76" presetID="2" presetClass="entr" presetSubtype="4" fill="hold" nodeType="afterEffect">
                                  <p:stCondLst>
                                    <p:cond delay="0"/>
                                  </p:stCondLst>
                                  <p:childTnLst>
                                    <p:set>
                                      <p:cBhvr>
                                        <p:cTn id="77" dur="1" fill="hold">
                                          <p:stCondLst>
                                            <p:cond delay="0"/>
                                          </p:stCondLst>
                                        </p:cTn>
                                        <p:tgtEl>
                                          <p:spTgt spid="193"/>
                                        </p:tgtEl>
                                        <p:attrNameLst>
                                          <p:attrName>style.visibility</p:attrName>
                                        </p:attrNameLst>
                                      </p:cBhvr>
                                      <p:to>
                                        <p:strVal val="visible"/>
                                      </p:to>
                                    </p:set>
                                    <p:anim calcmode="lin" valueType="num">
                                      <p:cBhvr additive="base">
                                        <p:cTn id="78" dur="500" fill="hold"/>
                                        <p:tgtEl>
                                          <p:spTgt spid="193"/>
                                        </p:tgtEl>
                                        <p:attrNameLst>
                                          <p:attrName>ppt_x</p:attrName>
                                        </p:attrNameLst>
                                      </p:cBhvr>
                                      <p:tavLst>
                                        <p:tav tm="0">
                                          <p:val>
                                            <p:strVal val="#ppt_x"/>
                                          </p:val>
                                        </p:tav>
                                        <p:tav tm="100000">
                                          <p:val>
                                            <p:strVal val="#ppt_x"/>
                                          </p:val>
                                        </p:tav>
                                      </p:tavLst>
                                    </p:anim>
                                    <p:anim calcmode="lin" valueType="num">
                                      <p:cBhvr additive="base">
                                        <p:cTn id="79" dur="500" fill="hold"/>
                                        <p:tgtEl>
                                          <p:spTgt spid="193"/>
                                        </p:tgtEl>
                                        <p:attrNameLst>
                                          <p:attrName>ppt_y</p:attrName>
                                        </p:attrNameLst>
                                      </p:cBhvr>
                                      <p:tavLst>
                                        <p:tav tm="0">
                                          <p:val>
                                            <p:strVal val="1+#ppt_h/2"/>
                                          </p:val>
                                        </p:tav>
                                        <p:tav tm="100000">
                                          <p:val>
                                            <p:strVal val="#ppt_y"/>
                                          </p:val>
                                        </p:tav>
                                      </p:tavLst>
                                    </p:anim>
                                  </p:childTnLst>
                                </p:cTn>
                              </p:par>
                            </p:childTnLst>
                          </p:cTn>
                        </p:par>
                        <p:par>
                          <p:cTn id="80" fill="hold">
                            <p:stCondLst>
                              <p:cond delay="7000"/>
                            </p:stCondLst>
                            <p:childTnLst>
                              <p:par>
                                <p:cTn id="81" presetID="22" presetClass="entr" presetSubtype="4" fill="hold" grpId="0" nodeType="afterEffect">
                                  <p:stCondLst>
                                    <p:cond delay="0"/>
                                  </p:stCondLst>
                                  <p:childTnLst>
                                    <p:set>
                                      <p:cBhvr>
                                        <p:cTn id="82" dur="1" fill="hold">
                                          <p:stCondLst>
                                            <p:cond delay="0"/>
                                          </p:stCondLst>
                                        </p:cTn>
                                        <p:tgtEl>
                                          <p:spTgt spid="156"/>
                                        </p:tgtEl>
                                        <p:attrNameLst>
                                          <p:attrName>style.visibility</p:attrName>
                                        </p:attrNameLst>
                                      </p:cBhvr>
                                      <p:to>
                                        <p:strVal val="visible"/>
                                      </p:to>
                                    </p:set>
                                    <p:animEffect transition="in" filter="wipe(down)">
                                      <p:cBhvr>
                                        <p:cTn id="83" dur="500"/>
                                        <p:tgtEl>
                                          <p:spTgt spid="156"/>
                                        </p:tgtEl>
                                      </p:cBhvr>
                                    </p:animEffect>
                                  </p:childTnLst>
                                </p:cTn>
                              </p:par>
                            </p:childTnLst>
                          </p:cTn>
                        </p:par>
                        <p:par>
                          <p:cTn id="84" fill="hold">
                            <p:stCondLst>
                              <p:cond delay="7500"/>
                            </p:stCondLst>
                            <p:childTnLst>
                              <p:par>
                                <p:cTn id="85" presetID="22" presetClass="entr" presetSubtype="8" fill="hold" grpId="0" nodeType="afterEffect">
                                  <p:stCondLst>
                                    <p:cond delay="0"/>
                                  </p:stCondLst>
                                  <p:childTnLst>
                                    <p:set>
                                      <p:cBhvr>
                                        <p:cTn id="86" dur="1" fill="hold">
                                          <p:stCondLst>
                                            <p:cond delay="0"/>
                                          </p:stCondLst>
                                        </p:cTn>
                                        <p:tgtEl>
                                          <p:spTgt spid="146"/>
                                        </p:tgtEl>
                                        <p:attrNameLst>
                                          <p:attrName>style.visibility</p:attrName>
                                        </p:attrNameLst>
                                      </p:cBhvr>
                                      <p:to>
                                        <p:strVal val="visible"/>
                                      </p:to>
                                    </p:set>
                                    <p:animEffect transition="in" filter="wipe(left)">
                                      <p:cBhvr>
                                        <p:cTn id="87" dur="500"/>
                                        <p:tgtEl>
                                          <p:spTgt spid="146"/>
                                        </p:tgtEl>
                                      </p:cBhvr>
                                    </p:animEffect>
                                  </p:childTnLst>
                                </p:cTn>
                              </p:par>
                            </p:childTnLst>
                          </p:cTn>
                        </p:par>
                        <p:par>
                          <p:cTn id="88" fill="hold">
                            <p:stCondLst>
                              <p:cond delay="8000"/>
                            </p:stCondLst>
                            <p:childTnLst>
                              <p:par>
                                <p:cTn id="89" presetID="22" presetClass="entr" presetSubtype="4" fill="hold" nodeType="afterEffect">
                                  <p:stCondLst>
                                    <p:cond delay="0"/>
                                  </p:stCondLst>
                                  <p:childTnLst>
                                    <p:set>
                                      <p:cBhvr>
                                        <p:cTn id="90" dur="1" fill="hold">
                                          <p:stCondLst>
                                            <p:cond delay="0"/>
                                          </p:stCondLst>
                                        </p:cTn>
                                        <p:tgtEl>
                                          <p:spTgt spid="132"/>
                                        </p:tgtEl>
                                        <p:attrNameLst>
                                          <p:attrName>style.visibility</p:attrName>
                                        </p:attrNameLst>
                                      </p:cBhvr>
                                      <p:to>
                                        <p:strVal val="visible"/>
                                      </p:to>
                                    </p:set>
                                    <p:animEffect transition="in" filter="wipe(down)">
                                      <p:cBhvr>
                                        <p:cTn id="91" dur="500"/>
                                        <p:tgtEl>
                                          <p:spTgt spid="132"/>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50"/>
                                        </p:tgtEl>
                                        <p:attrNameLst>
                                          <p:attrName>style.visibility</p:attrName>
                                        </p:attrNameLst>
                                      </p:cBhvr>
                                      <p:to>
                                        <p:strVal val="visible"/>
                                      </p:to>
                                    </p:set>
                                    <p:anim calcmode="lin" valueType="num">
                                      <p:cBhvr>
                                        <p:cTn id="95" dur="500" fill="hold"/>
                                        <p:tgtEl>
                                          <p:spTgt spid="150"/>
                                        </p:tgtEl>
                                        <p:attrNameLst>
                                          <p:attrName>ppt_w</p:attrName>
                                        </p:attrNameLst>
                                      </p:cBhvr>
                                      <p:tavLst>
                                        <p:tav tm="0">
                                          <p:val>
                                            <p:fltVal val="0"/>
                                          </p:val>
                                        </p:tav>
                                        <p:tav tm="100000">
                                          <p:val>
                                            <p:strVal val="#ppt_w"/>
                                          </p:val>
                                        </p:tav>
                                      </p:tavLst>
                                    </p:anim>
                                    <p:anim calcmode="lin" valueType="num">
                                      <p:cBhvr>
                                        <p:cTn id="96" dur="500" fill="hold"/>
                                        <p:tgtEl>
                                          <p:spTgt spid="150"/>
                                        </p:tgtEl>
                                        <p:attrNameLst>
                                          <p:attrName>ppt_h</p:attrName>
                                        </p:attrNameLst>
                                      </p:cBhvr>
                                      <p:tavLst>
                                        <p:tav tm="0">
                                          <p:val>
                                            <p:fltVal val="0"/>
                                          </p:val>
                                        </p:tav>
                                        <p:tav tm="100000">
                                          <p:val>
                                            <p:strVal val="#ppt_h"/>
                                          </p:val>
                                        </p:tav>
                                      </p:tavLst>
                                    </p:anim>
                                    <p:animEffect transition="in" filter="fade">
                                      <p:cBhvr>
                                        <p:cTn id="97" dur="500"/>
                                        <p:tgtEl>
                                          <p:spTgt spid="150"/>
                                        </p:tgtEl>
                                      </p:cBhvr>
                                    </p:animEffect>
                                  </p:childTnLst>
                                </p:cTn>
                              </p:par>
                              <p:par>
                                <p:cTn id="98" presetID="53" presetClass="entr" presetSubtype="16" fill="hold" nodeType="withEffect">
                                  <p:stCondLst>
                                    <p:cond delay="0"/>
                                  </p:stCondLst>
                                  <p:childTnLst>
                                    <p:set>
                                      <p:cBhvr>
                                        <p:cTn id="99" dur="1" fill="hold">
                                          <p:stCondLst>
                                            <p:cond delay="0"/>
                                          </p:stCondLst>
                                        </p:cTn>
                                        <p:tgtEl>
                                          <p:spTgt spid="160"/>
                                        </p:tgtEl>
                                        <p:attrNameLst>
                                          <p:attrName>style.visibility</p:attrName>
                                        </p:attrNameLst>
                                      </p:cBhvr>
                                      <p:to>
                                        <p:strVal val="visible"/>
                                      </p:to>
                                    </p:set>
                                    <p:anim calcmode="lin" valueType="num">
                                      <p:cBhvr>
                                        <p:cTn id="100" dur="500" fill="hold"/>
                                        <p:tgtEl>
                                          <p:spTgt spid="160"/>
                                        </p:tgtEl>
                                        <p:attrNameLst>
                                          <p:attrName>ppt_w</p:attrName>
                                        </p:attrNameLst>
                                      </p:cBhvr>
                                      <p:tavLst>
                                        <p:tav tm="0">
                                          <p:val>
                                            <p:fltVal val="0"/>
                                          </p:val>
                                        </p:tav>
                                        <p:tav tm="100000">
                                          <p:val>
                                            <p:strVal val="#ppt_w"/>
                                          </p:val>
                                        </p:tav>
                                      </p:tavLst>
                                    </p:anim>
                                    <p:anim calcmode="lin" valueType="num">
                                      <p:cBhvr>
                                        <p:cTn id="101" dur="500" fill="hold"/>
                                        <p:tgtEl>
                                          <p:spTgt spid="160"/>
                                        </p:tgtEl>
                                        <p:attrNameLst>
                                          <p:attrName>ppt_h</p:attrName>
                                        </p:attrNameLst>
                                      </p:cBhvr>
                                      <p:tavLst>
                                        <p:tav tm="0">
                                          <p:val>
                                            <p:fltVal val="0"/>
                                          </p:val>
                                        </p:tav>
                                        <p:tav tm="100000">
                                          <p:val>
                                            <p:strVal val="#ppt_h"/>
                                          </p:val>
                                        </p:tav>
                                      </p:tavLst>
                                    </p:anim>
                                    <p:animEffect transition="in" filter="fade">
                                      <p:cBhvr>
                                        <p:cTn id="102" dur="500"/>
                                        <p:tgtEl>
                                          <p:spTgt spid="160"/>
                                        </p:tgtEl>
                                      </p:cBhvr>
                                    </p:animEffect>
                                  </p:childTnLst>
                                </p:cTn>
                              </p:par>
                            </p:childTnLst>
                          </p:cTn>
                        </p:par>
                        <p:par>
                          <p:cTn id="103" fill="hold">
                            <p:stCondLst>
                              <p:cond delay="9000"/>
                            </p:stCondLst>
                            <p:childTnLst>
                              <p:par>
                                <p:cTn id="104" presetID="2" presetClass="entr" presetSubtype="4" fill="hold" grpId="0" nodeType="afterEffect">
                                  <p:stCondLst>
                                    <p:cond delay="0"/>
                                  </p:stCondLst>
                                  <p:childTnLst>
                                    <p:set>
                                      <p:cBhvr>
                                        <p:cTn id="105" dur="1" fill="hold">
                                          <p:stCondLst>
                                            <p:cond delay="0"/>
                                          </p:stCondLst>
                                        </p:cTn>
                                        <p:tgtEl>
                                          <p:spTgt spid="202"/>
                                        </p:tgtEl>
                                        <p:attrNameLst>
                                          <p:attrName>style.visibility</p:attrName>
                                        </p:attrNameLst>
                                      </p:cBhvr>
                                      <p:to>
                                        <p:strVal val="visible"/>
                                      </p:to>
                                    </p:set>
                                    <p:anim calcmode="lin" valueType="num">
                                      <p:cBhvr additive="base">
                                        <p:cTn id="106" dur="500" fill="hold"/>
                                        <p:tgtEl>
                                          <p:spTgt spid="202"/>
                                        </p:tgtEl>
                                        <p:attrNameLst>
                                          <p:attrName>ppt_x</p:attrName>
                                        </p:attrNameLst>
                                      </p:cBhvr>
                                      <p:tavLst>
                                        <p:tav tm="0">
                                          <p:val>
                                            <p:strVal val="#ppt_x"/>
                                          </p:val>
                                        </p:tav>
                                        <p:tav tm="100000">
                                          <p:val>
                                            <p:strVal val="#ppt_x"/>
                                          </p:val>
                                        </p:tav>
                                      </p:tavLst>
                                    </p:anim>
                                    <p:anim calcmode="lin" valueType="num">
                                      <p:cBhvr additive="base">
                                        <p:cTn id="107" dur="500" fill="hold"/>
                                        <p:tgtEl>
                                          <p:spTgt spid="202"/>
                                        </p:tgtEl>
                                        <p:attrNameLst>
                                          <p:attrName>ppt_y</p:attrName>
                                        </p:attrNameLst>
                                      </p:cBhvr>
                                      <p:tavLst>
                                        <p:tav tm="0">
                                          <p:val>
                                            <p:strVal val="1+#ppt_h/2"/>
                                          </p:val>
                                        </p:tav>
                                        <p:tav tm="100000">
                                          <p:val>
                                            <p:strVal val="#ppt_y"/>
                                          </p:val>
                                        </p:tav>
                                      </p:tavLst>
                                    </p:anim>
                                  </p:childTnLst>
                                </p:cTn>
                              </p:par>
                            </p:childTnLst>
                          </p:cTn>
                        </p:par>
                        <p:par>
                          <p:cTn id="108" fill="hold">
                            <p:stCondLst>
                              <p:cond delay="9500"/>
                            </p:stCondLst>
                            <p:childTnLst>
                              <p:par>
                                <p:cTn id="109" presetID="2" presetClass="entr" presetSubtype="4" fill="hold" nodeType="afterEffect">
                                  <p:stCondLst>
                                    <p:cond delay="0"/>
                                  </p:stCondLst>
                                  <p:childTnLst>
                                    <p:set>
                                      <p:cBhvr>
                                        <p:cTn id="110" dur="1" fill="hold">
                                          <p:stCondLst>
                                            <p:cond delay="0"/>
                                          </p:stCondLst>
                                        </p:cTn>
                                        <p:tgtEl>
                                          <p:spTgt spid="190"/>
                                        </p:tgtEl>
                                        <p:attrNameLst>
                                          <p:attrName>style.visibility</p:attrName>
                                        </p:attrNameLst>
                                      </p:cBhvr>
                                      <p:to>
                                        <p:strVal val="visible"/>
                                      </p:to>
                                    </p:set>
                                    <p:anim calcmode="lin" valueType="num">
                                      <p:cBhvr additive="base">
                                        <p:cTn id="111" dur="500" fill="hold"/>
                                        <p:tgtEl>
                                          <p:spTgt spid="190"/>
                                        </p:tgtEl>
                                        <p:attrNameLst>
                                          <p:attrName>ppt_x</p:attrName>
                                        </p:attrNameLst>
                                      </p:cBhvr>
                                      <p:tavLst>
                                        <p:tav tm="0">
                                          <p:val>
                                            <p:strVal val="#ppt_x"/>
                                          </p:val>
                                        </p:tav>
                                        <p:tav tm="100000">
                                          <p:val>
                                            <p:strVal val="#ppt_x"/>
                                          </p:val>
                                        </p:tav>
                                      </p:tavLst>
                                    </p:anim>
                                    <p:anim calcmode="lin" valueType="num">
                                      <p:cBhvr additive="base">
                                        <p:cTn id="112" dur="500" fill="hold"/>
                                        <p:tgtEl>
                                          <p:spTgt spid="190"/>
                                        </p:tgtEl>
                                        <p:attrNameLst>
                                          <p:attrName>ppt_y</p:attrName>
                                        </p:attrNameLst>
                                      </p:cBhvr>
                                      <p:tavLst>
                                        <p:tav tm="0">
                                          <p:val>
                                            <p:strVal val="1+#ppt_h/2"/>
                                          </p:val>
                                        </p:tav>
                                        <p:tav tm="100000">
                                          <p:val>
                                            <p:strVal val="#ppt_y"/>
                                          </p:val>
                                        </p:tav>
                                      </p:tavLst>
                                    </p:anim>
                                  </p:childTnLst>
                                </p:cTn>
                              </p:par>
                            </p:childTnLst>
                          </p:cTn>
                        </p:par>
                        <p:par>
                          <p:cTn id="113" fill="hold">
                            <p:stCondLst>
                              <p:cond delay="10000"/>
                            </p:stCondLst>
                            <p:childTnLst>
                              <p:par>
                                <p:cTn id="114" presetID="22" presetClass="entr" presetSubtype="8" fill="hold" grpId="0" nodeType="afterEffect">
                                  <p:stCondLst>
                                    <p:cond delay="0"/>
                                  </p:stCondLst>
                                  <p:childTnLst>
                                    <p:set>
                                      <p:cBhvr>
                                        <p:cTn id="115" dur="1" fill="hold">
                                          <p:stCondLst>
                                            <p:cond delay="0"/>
                                          </p:stCondLst>
                                        </p:cTn>
                                        <p:tgtEl>
                                          <p:spTgt spid="155"/>
                                        </p:tgtEl>
                                        <p:attrNameLst>
                                          <p:attrName>style.visibility</p:attrName>
                                        </p:attrNameLst>
                                      </p:cBhvr>
                                      <p:to>
                                        <p:strVal val="visible"/>
                                      </p:to>
                                    </p:set>
                                    <p:animEffect transition="in" filter="wipe(left)">
                                      <p:cBhvr>
                                        <p:cTn id="116" dur="500"/>
                                        <p:tgtEl>
                                          <p:spTgt spid="155"/>
                                        </p:tgtEl>
                                      </p:cBhvr>
                                    </p:animEffect>
                                  </p:childTnLst>
                                </p:cTn>
                              </p:par>
                            </p:childTnLst>
                          </p:cTn>
                        </p:par>
                        <p:par>
                          <p:cTn id="117" fill="hold">
                            <p:stCondLst>
                              <p:cond delay="10500"/>
                            </p:stCondLst>
                            <p:childTnLst>
                              <p:par>
                                <p:cTn id="118" presetID="22" presetClass="entr" presetSubtype="8" fill="hold" grpId="0" nodeType="afterEffect">
                                  <p:stCondLst>
                                    <p:cond delay="0"/>
                                  </p:stCondLst>
                                  <p:childTnLst>
                                    <p:set>
                                      <p:cBhvr>
                                        <p:cTn id="119" dur="1" fill="hold">
                                          <p:stCondLst>
                                            <p:cond delay="0"/>
                                          </p:stCondLst>
                                        </p:cTn>
                                        <p:tgtEl>
                                          <p:spTgt spid="147"/>
                                        </p:tgtEl>
                                        <p:attrNameLst>
                                          <p:attrName>style.visibility</p:attrName>
                                        </p:attrNameLst>
                                      </p:cBhvr>
                                      <p:to>
                                        <p:strVal val="visible"/>
                                      </p:to>
                                    </p:set>
                                    <p:animEffect transition="in" filter="wipe(left)">
                                      <p:cBhvr>
                                        <p:cTn id="120" dur="500"/>
                                        <p:tgtEl>
                                          <p:spTgt spid="147"/>
                                        </p:tgtEl>
                                      </p:cBhvr>
                                    </p:animEffect>
                                  </p:childTnLst>
                                </p:cTn>
                              </p:par>
                            </p:childTnLst>
                          </p:cTn>
                        </p:par>
                        <p:par>
                          <p:cTn id="121" fill="hold">
                            <p:stCondLst>
                              <p:cond delay="11000"/>
                            </p:stCondLst>
                            <p:childTnLst>
                              <p:par>
                                <p:cTn id="122" presetID="22" presetClass="entr" presetSubtype="4" fill="hold" nodeType="afterEffect">
                                  <p:stCondLst>
                                    <p:cond delay="0"/>
                                  </p:stCondLst>
                                  <p:childTnLst>
                                    <p:set>
                                      <p:cBhvr>
                                        <p:cTn id="123" dur="1" fill="hold">
                                          <p:stCondLst>
                                            <p:cond delay="0"/>
                                          </p:stCondLst>
                                        </p:cTn>
                                        <p:tgtEl>
                                          <p:spTgt spid="128"/>
                                        </p:tgtEl>
                                        <p:attrNameLst>
                                          <p:attrName>style.visibility</p:attrName>
                                        </p:attrNameLst>
                                      </p:cBhvr>
                                      <p:to>
                                        <p:strVal val="visible"/>
                                      </p:to>
                                    </p:set>
                                    <p:animEffect transition="in" filter="wipe(down)">
                                      <p:cBhvr>
                                        <p:cTn id="124" dur="500"/>
                                        <p:tgtEl>
                                          <p:spTgt spid="128"/>
                                        </p:tgtEl>
                                      </p:cBhvr>
                                    </p:animEffect>
                                  </p:childTnLst>
                                </p:cTn>
                              </p:par>
                            </p:childTnLst>
                          </p:cTn>
                        </p:par>
                        <p:par>
                          <p:cTn id="125" fill="hold">
                            <p:stCondLst>
                              <p:cond delay="11500"/>
                            </p:stCondLst>
                            <p:childTnLst>
                              <p:par>
                                <p:cTn id="126" presetID="53" presetClass="entr" presetSubtype="16" fill="hold" grpId="0" nodeType="afterEffect">
                                  <p:stCondLst>
                                    <p:cond delay="0"/>
                                  </p:stCondLst>
                                  <p:childTnLst>
                                    <p:set>
                                      <p:cBhvr>
                                        <p:cTn id="127" dur="1" fill="hold">
                                          <p:stCondLst>
                                            <p:cond delay="0"/>
                                          </p:stCondLst>
                                        </p:cTn>
                                        <p:tgtEl>
                                          <p:spTgt spid="149"/>
                                        </p:tgtEl>
                                        <p:attrNameLst>
                                          <p:attrName>style.visibility</p:attrName>
                                        </p:attrNameLst>
                                      </p:cBhvr>
                                      <p:to>
                                        <p:strVal val="visible"/>
                                      </p:to>
                                    </p:set>
                                    <p:anim calcmode="lin" valueType="num">
                                      <p:cBhvr>
                                        <p:cTn id="128" dur="500" fill="hold"/>
                                        <p:tgtEl>
                                          <p:spTgt spid="149"/>
                                        </p:tgtEl>
                                        <p:attrNameLst>
                                          <p:attrName>ppt_w</p:attrName>
                                        </p:attrNameLst>
                                      </p:cBhvr>
                                      <p:tavLst>
                                        <p:tav tm="0">
                                          <p:val>
                                            <p:fltVal val="0"/>
                                          </p:val>
                                        </p:tav>
                                        <p:tav tm="100000">
                                          <p:val>
                                            <p:strVal val="#ppt_w"/>
                                          </p:val>
                                        </p:tav>
                                      </p:tavLst>
                                    </p:anim>
                                    <p:anim calcmode="lin" valueType="num">
                                      <p:cBhvr>
                                        <p:cTn id="129" dur="500" fill="hold"/>
                                        <p:tgtEl>
                                          <p:spTgt spid="149"/>
                                        </p:tgtEl>
                                        <p:attrNameLst>
                                          <p:attrName>ppt_h</p:attrName>
                                        </p:attrNameLst>
                                      </p:cBhvr>
                                      <p:tavLst>
                                        <p:tav tm="0">
                                          <p:val>
                                            <p:fltVal val="0"/>
                                          </p:val>
                                        </p:tav>
                                        <p:tav tm="100000">
                                          <p:val>
                                            <p:strVal val="#ppt_h"/>
                                          </p:val>
                                        </p:tav>
                                      </p:tavLst>
                                    </p:anim>
                                    <p:animEffect transition="in" filter="fade">
                                      <p:cBhvr>
                                        <p:cTn id="130" dur="500"/>
                                        <p:tgtEl>
                                          <p:spTgt spid="149"/>
                                        </p:tgtEl>
                                      </p:cBhvr>
                                    </p:animEffect>
                                  </p:childTnLst>
                                </p:cTn>
                              </p:par>
                              <p:par>
                                <p:cTn id="131" presetID="53" presetClass="entr" presetSubtype="16" fill="hold" nodeType="withEffect">
                                  <p:stCondLst>
                                    <p:cond delay="0"/>
                                  </p:stCondLst>
                                  <p:childTnLst>
                                    <p:set>
                                      <p:cBhvr>
                                        <p:cTn id="132" dur="1" fill="hold">
                                          <p:stCondLst>
                                            <p:cond delay="0"/>
                                          </p:stCondLst>
                                        </p:cTn>
                                        <p:tgtEl>
                                          <p:spTgt spid="159"/>
                                        </p:tgtEl>
                                        <p:attrNameLst>
                                          <p:attrName>style.visibility</p:attrName>
                                        </p:attrNameLst>
                                      </p:cBhvr>
                                      <p:to>
                                        <p:strVal val="visible"/>
                                      </p:to>
                                    </p:set>
                                    <p:anim calcmode="lin" valueType="num">
                                      <p:cBhvr>
                                        <p:cTn id="133" dur="500" fill="hold"/>
                                        <p:tgtEl>
                                          <p:spTgt spid="159"/>
                                        </p:tgtEl>
                                        <p:attrNameLst>
                                          <p:attrName>ppt_w</p:attrName>
                                        </p:attrNameLst>
                                      </p:cBhvr>
                                      <p:tavLst>
                                        <p:tav tm="0">
                                          <p:val>
                                            <p:fltVal val="0"/>
                                          </p:val>
                                        </p:tav>
                                        <p:tav tm="100000">
                                          <p:val>
                                            <p:strVal val="#ppt_w"/>
                                          </p:val>
                                        </p:tav>
                                      </p:tavLst>
                                    </p:anim>
                                    <p:anim calcmode="lin" valueType="num">
                                      <p:cBhvr>
                                        <p:cTn id="134" dur="500" fill="hold"/>
                                        <p:tgtEl>
                                          <p:spTgt spid="159"/>
                                        </p:tgtEl>
                                        <p:attrNameLst>
                                          <p:attrName>ppt_h</p:attrName>
                                        </p:attrNameLst>
                                      </p:cBhvr>
                                      <p:tavLst>
                                        <p:tav tm="0">
                                          <p:val>
                                            <p:fltVal val="0"/>
                                          </p:val>
                                        </p:tav>
                                        <p:tav tm="100000">
                                          <p:val>
                                            <p:strVal val="#ppt_h"/>
                                          </p:val>
                                        </p:tav>
                                      </p:tavLst>
                                    </p:anim>
                                    <p:animEffect transition="in" filter="fade">
                                      <p:cBhvr>
                                        <p:cTn id="135" dur="500"/>
                                        <p:tgtEl>
                                          <p:spTgt spid="159"/>
                                        </p:tgtEl>
                                      </p:cBhvr>
                                    </p:animEffect>
                                  </p:childTnLst>
                                </p:cTn>
                              </p:par>
                            </p:childTnLst>
                          </p:cTn>
                        </p:par>
                        <p:par>
                          <p:cTn id="136" fill="hold">
                            <p:stCondLst>
                              <p:cond delay="12000"/>
                            </p:stCondLst>
                            <p:childTnLst>
                              <p:par>
                                <p:cTn id="137" presetID="2" presetClass="entr" presetSubtype="4" fill="hold" grpId="0" nodeType="afterEffect">
                                  <p:stCondLst>
                                    <p:cond delay="0"/>
                                  </p:stCondLst>
                                  <p:childTnLst>
                                    <p:set>
                                      <p:cBhvr>
                                        <p:cTn id="138" dur="1" fill="hold">
                                          <p:stCondLst>
                                            <p:cond delay="0"/>
                                          </p:stCondLst>
                                        </p:cTn>
                                        <p:tgtEl>
                                          <p:spTgt spid="209"/>
                                        </p:tgtEl>
                                        <p:attrNameLst>
                                          <p:attrName>style.visibility</p:attrName>
                                        </p:attrNameLst>
                                      </p:cBhvr>
                                      <p:to>
                                        <p:strVal val="visible"/>
                                      </p:to>
                                    </p:set>
                                    <p:anim calcmode="lin" valueType="num">
                                      <p:cBhvr additive="base">
                                        <p:cTn id="139" dur="500" fill="hold"/>
                                        <p:tgtEl>
                                          <p:spTgt spid="209"/>
                                        </p:tgtEl>
                                        <p:attrNameLst>
                                          <p:attrName>ppt_x</p:attrName>
                                        </p:attrNameLst>
                                      </p:cBhvr>
                                      <p:tavLst>
                                        <p:tav tm="0">
                                          <p:val>
                                            <p:strVal val="#ppt_x"/>
                                          </p:val>
                                        </p:tav>
                                        <p:tav tm="100000">
                                          <p:val>
                                            <p:strVal val="#ppt_x"/>
                                          </p:val>
                                        </p:tav>
                                      </p:tavLst>
                                    </p:anim>
                                    <p:anim calcmode="lin" valueType="num">
                                      <p:cBhvr additive="base">
                                        <p:cTn id="140" dur="500" fill="hold"/>
                                        <p:tgtEl>
                                          <p:spTgt spid="209"/>
                                        </p:tgtEl>
                                        <p:attrNameLst>
                                          <p:attrName>ppt_y</p:attrName>
                                        </p:attrNameLst>
                                      </p:cBhvr>
                                      <p:tavLst>
                                        <p:tav tm="0">
                                          <p:val>
                                            <p:strVal val="1+#ppt_h/2"/>
                                          </p:val>
                                        </p:tav>
                                        <p:tav tm="100000">
                                          <p:val>
                                            <p:strVal val="#ppt_y"/>
                                          </p:val>
                                        </p:tav>
                                      </p:tavLst>
                                    </p:anim>
                                  </p:childTnLst>
                                </p:cTn>
                              </p:par>
                            </p:childTnLst>
                          </p:cTn>
                        </p:par>
                        <p:par>
                          <p:cTn id="141" fill="hold">
                            <p:stCondLst>
                              <p:cond delay="12500"/>
                            </p:stCondLst>
                            <p:childTnLst>
                              <p:par>
                                <p:cTn id="142" presetID="2" presetClass="entr" presetSubtype="4" fill="hold" nodeType="afterEffect">
                                  <p:stCondLst>
                                    <p:cond delay="0"/>
                                  </p:stCondLst>
                                  <p:childTnLst>
                                    <p:set>
                                      <p:cBhvr>
                                        <p:cTn id="143" dur="1" fill="hold">
                                          <p:stCondLst>
                                            <p:cond delay="0"/>
                                          </p:stCondLst>
                                        </p:cTn>
                                        <p:tgtEl>
                                          <p:spTgt spid="206"/>
                                        </p:tgtEl>
                                        <p:attrNameLst>
                                          <p:attrName>style.visibility</p:attrName>
                                        </p:attrNameLst>
                                      </p:cBhvr>
                                      <p:to>
                                        <p:strVal val="visible"/>
                                      </p:to>
                                    </p:set>
                                    <p:anim calcmode="lin" valueType="num">
                                      <p:cBhvr additive="base">
                                        <p:cTn id="144" dur="500" fill="hold"/>
                                        <p:tgtEl>
                                          <p:spTgt spid="206"/>
                                        </p:tgtEl>
                                        <p:attrNameLst>
                                          <p:attrName>ppt_x</p:attrName>
                                        </p:attrNameLst>
                                      </p:cBhvr>
                                      <p:tavLst>
                                        <p:tav tm="0">
                                          <p:val>
                                            <p:strVal val="#ppt_x"/>
                                          </p:val>
                                        </p:tav>
                                        <p:tav tm="100000">
                                          <p:val>
                                            <p:strVal val="#ppt_x"/>
                                          </p:val>
                                        </p:tav>
                                      </p:tavLst>
                                    </p:anim>
                                    <p:anim calcmode="lin" valueType="num">
                                      <p:cBhvr additive="base">
                                        <p:cTn id="145" dur="500" fill="hold"/>
                                        <p:tgtEl>
                                          <p:spTgt spid="206"/>
                                        </p:tgtEl>
                                        <p:attrNameLst>
                                          <p:attrName>ppt_y</p:attrName>
                                        </p:attrNameLst>
                                      </p:cBhvr>
                                      <p:tavLst>
                                        <p:tav tm="0">
                                          <p:val>
                                            <p:strVal val="1+#ppt_h/2"/>
                                          </p:val>
                                        </p:tav>
                                        <p:tav tm="100000">
                                          <p:val>
                                            <p:strVal val="#ppt_y"/>
                                          </p:val>
                                        </p:tav>
                                      </p:tavLst>
                                    </p:anim>
                                  </p:childTnLst>
                                </p:cTn>
                              </p:par>
                            </p:childTnLst>
                          </p:cTn>
                        </p:par>
                        <p:par>
                          <p:cTn id="146" fill="hold">
                            <p:stCondLst>
                              <p:cond delay="13000"/>
                            </p:stCondLst>
                            <p:childTnLst>
                              <p:par>
                                <p:cTn id="147" presetID="22" presetClass="entr" presetSubtype="8" fill="hold" grpId="0" nodeType="afterEffect">
                                  <p:stCondLst>
                                    <p:cond delay="0"/>
                                  </p:stCondLst>
                                  <p:childTnLst>
                                    <p:set>
                                      <p:cBhvr>
                                        <p:cTn id="148" dur="1" fill="hold">
                                          <p:stCondLst>
                                            <p:cond delay="0"/>
                                          </p:stCondLst>
                                        </p:cTn>
                                        <p:tgtEl>
                                          <p:spTgt spid="153"/>
                                        </p:tgtEl>
                                        <p:attrNameLst>
                                          <p:attrName>style.visibility</p:attrName>
                                        </p:attrNameLst>
                                      </p:cBhvr>
                                      <p:to>
                                        <p:strVal val="visible"/>
                                      </p:to>
                                    </p:set>
                                    <p:animEffect transition="in" filter="wipe(left)">
                                      <p:cBhvr>
                                        <p:cTn id="149" dur="500"/>
                                        <p:tgtEl>
                                          <p:spTgt spid="153"/>
                                        </p:tgtEl>
                                      </p:cBhvr>
                                    </p:animEffect>
                                  </p:childTnLst>
                                </p:cTn>
                              </p:par>
                            </p:childTnLst>
                          </p:cTn>
                        </p:par>
                        <p:par>
                          <p:cTn id="150" fill="hold">
                            <p:stCondLst>
                              <p:cond delay="13500"/>
                            </p:stCondLst>
                            <p:childTnLst>
                              <p:par>
                                <p:cTn id="151" presetID="22" presetClass="entr" presetSubtype="8" fill="hold" grpId="0" nodeType="afterEffect">
                                  <p:stCondLst>
                                    <p:cond delay="0"/>
                                  </p:stCondLst>
                                  <p:childTnLst>
                                    <p:set>
                                      <p:cBhvr>
                                        <p:cTn id="152" dur="1" fill="hold">
                                          <p:stCondLst>
                                            <p:cond delay="0"/>
                                          </p:stCondLst>
                                        </p:cTn>
                                        <p:tgtEl>
                                          <p:spTgt spid="127"/>
                                        </p:tgtEl>
                                        <p:attrNameLst>
                                          <p:attrName>style.visibility</p:attrName>
                                        </p:attrNameLst>
                                      </p:cBhvr>
                                      <p:to>
                                        <p:strVal val="visible"/>
                                      </p:to>
                                    </p:set>
                                    <p:animEffect transition="in" filter="wipe(left)">
                                      <p:cBhvr>
                                        <p:cTn id="153" dur="500"/>
                                        <p:tgtEl>
                                          <p:spTgt spid="127"/>
                                        </p:tgtEl>
                                      </p:cBhvr>
                                    </p:animEffect>
                                  </p:childTnLst>
                                </p:cTn>
                              </p:par>
                            </p:childTnLst>
                          </p:cTn>
                        </p:par>
                        <p:par>
                          <p:cTn id="154" fill="hold">
                            <p:stCondLst>
                              <p:cond delay="14000"/>
                            </p:stCondLst>
                            <p:childTnLst>
                              <p:par>
                                <p:cTn id="155" presetID="22" presetClass="entr" presetSubtype="4" fill="hold" nodeType="afterEffect">
                                  <p:stCondLst>
                                    <p:cond delay="0"/>
                                  </p:stCondLst>
                                  <p:childTnLst>
                                    <p:set>
                                      <p:cBhvr>
                                        <p:cTn id="156" dur="1" fill="hold">
                                          <p:stCondLst>
                                            <p:cond delay="0"/>
                                          </p:stCondLst>
                                        </p:cTn>
                                        <p:tgtEl>
                                          <p:spTgt spid="123"/>
                                        </p:tgtEl>
                                        <p:attrNameLst>
                                          <p:attrName>style.visibility</p:attrName>
                                        </p:attrNameLst>
                                      </p:cBhvr>
                                      <p:to>
                                        <p:strVal val="visible"/>
                                      </p:to>
                                    </p:set>
                                    <p:animEffect transition="in" filter="wipe(down)">
                                      <p:cBhvr>
                                        <p:cTn id="157" dur="500"/>
                                        <p:tgtEl>
                                          <p:spTgt spid="123"/>
                                        </p:tgtEl>
                                      </p:cBhvr>
                                    </p:animEffect>
                                  </p:childTnLst>
                                </p:cTn>
                              </p:par>
                            </p:childTnLst>
                          </p:cTn>
                        </p:par>
                        <p:par>
                          <p:cTn id="158" fill="hold">
                            <p:stCondLst>
                              <p:cond delay="14500"/>
                            </p:stCondLst>
                            <p:childTnLst>
                              <p:par>
                                <p:cTn id="159" presetID="53" presetClass="entr" presetSubtype="16" fill="hold" grpId="0" nodeType="afterEffect">
                                  <p:stCondLst>
                                    <p:cond delay="0"/>
                                  </p:stCondLst>
                                  <p:childTnLst>
                                    <p:set>
                                      <p:cBhvr>
                                        <p:cTn id="160" dur="1" fill="hold">
                                          <p:stCondLst>
                                            <p:cond delay="0"/>
                                          </p:stCondLst>
                                        </p:cTn>
                                        <p:tgtEl>
                                          <p:spTgt spid="148"/>
                                        </p:tgtEl>
                                        <p:attrNameLst>
                                          <p:attrName>style.visibility</p:attrName>
                                        </p:attrNameLst>
                                      </p:cBhvr>
                                      <p:to>
                                        <p:strVal val="visible"/>
                                      </p:to>
                                    </p:set>
                                    <p:anim calcmode="lin" valueType="num">
                                      <p:cBhvr>
                                        <p:cTn id="161" dur="500" fill="hold"/>
                                        <p:tgtEl>
                                          <p:spTgt spid="148"/>
                                        </p:tgtEl>
                                        <p:attrNameLst>
                                          <p:attrName>ppt_w</p:attrName>
                                        </p:attrNameLst>
                                      </p:cBhvr>
                                      <p:tavLst>
                                        <p:tav tm="0">
                                          <p:val>
                                            <p:fltVal val="0"/>
                                          </p:val>
                                        </p:tav>
                                        <p:tav tm="100000">
                                          <p:val>
                                            <p:strVal val="#ppt_w"/>
                                          </p:val>
                                        </p:tav>
                                      </p:tavLst>
                                    </p:anim>
                                    <p:anim calcmode="lin" valueType="num">
                                      <p:cBhvr>
                                        <p:cTn id="162" dur="500" fill="hold"/>
                                        <p:tgtEl>
                                          <p:spTgt spid="148"/>
                                        </p:tgtEl>
                                        <p:attrNameLst>
                                          <p:attrName>ppt_h</p:attrName>
                                        </p:attrNameLst>
                                      </p:cBhvr>
                                      <p:tavLst>
                                        <p:tav tm="0">
                                          <p:val>
                                            <p:fltVal val="0"/>
                                          </p:val>
                                        </p:tav>
                                        <p:tav tm="100000">
                                          <p:val>
                                            <p:strVal val="#ppt_h"/>
                                          </p:val>
                                        </p:tav>
                                      </p:tavLst>
                                    </p:anim>
                                    <p:animEffect transition="in" filter="fade">
                                      <p:cBhvr>
                                        <p:cTn id="163" dur="500"/>
                                        <p:tgtEl>
                                          <p:spTgt spid="148"/>
                                        </p:tgtEl>
                                      </p:cBhvr>
                                    </p:animEffect>
                                  </p:childTnLst>
                                </p:cTn>
                              </p:par>
                              <p:par>
                                <p:cTn id="164" presetID="53" presetClass="entr" presetSubtype="16" fill="hold" grpId="0" nodeType="withEffect">
                                  <p:stCondLst>
                                    <p:cond delay="0"/>
                                  </p:stCondLst>
                                  <p:childTnLst>
                                    <p:set>
                                      <p:cBhvr>
                                        <p:cTn id="165" dur="1" fill="hold">
                                          <p:stCondLst>
                                            <p:cond delay="0"/>
                                          </p:stCondLst>
                                        </p:cTn>
                                        <p:tgtEl>
                                          <p:spTgt spid="158"/>
                                        </p:tgtEl>
                                        <p:attrNameLst>
                                          <p:attrName>style.visibility</p:attrName>
                                        </p:attrNameLst>
                                      </p:cBhvr>
                                      <p:to>
                                        <p:strVal val="visible"/>
                                      </p:to>
                                    </p:set>
                                    <p:anim calcmode="lin" valueType="num">
                                      <p:cBhvr>
                                        <p:cTn id="166" dur="500" fill="hold"/>
                                        <p:tgtEl>
                                          <p:spTgt spid="158"/>
                                        </p:tgtEl>
                                        <p:attrNameLst>
                                          <p:attrName>ppt_w</p:attrName>
                                        </p:attrNameLst>
                                      </p:cBhvr>
                                      <p:tavLst>
                                        <p:tav tm="0">
                                          <p:val>
                                            <p:fltVal val="0"/>
                                          </p:val>
                                        </p:tav>
                                        <p:tav tm="100000">
                                          <p:val>
                                            <p:strVal val="#ppt_w"/>
                                          </p:val>
                                        </p:tav>
                                      </p:tavLst>
                                    </p:anim>
                                    <p:anim calcmode="lin" valueType="num">
                                      <p:cBhvr>
                                        <p:cTn id="167" dur="500" fill="hold"/>
                                        <p:tgtEl>
                                          <p:spTgt spid="158"/>
                                        </p:tgtEl>
                                        <p:attrNameLst>
                                          <p:attrName>ppt_h</p:attrName>
                                        </p:attrNameLst>
                                      </p:cBhvr>
                                      <p:tavLst>
                                        <p:tav tm="0">
                                          <p:val>
                                            <p:fltVal val="0"/>
                                          </p:val>
                                        </p:tav>
                                        <p:tav tm="100000">
                                          <p:val>
                                            <p:strVal val="#ppt_h"/>
                                          </p:val>
                                        </p:tav>
                                      </p:tavLst>
                                    </p:anim>
                                    <p:animEffect transition="in" filter="fade">
                                      <p:cBhvr>
                                        <p:cTn id="168" dur="500"/>
                                        <p:tgtEl>
                                          <p:spTgt spid="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p:bldP spid="154" grpId="0"/>
      <p:bldP spid="155" grpId="0"/>
      <p:bldP spid="156" grpId="0"/>
      <p:bldP spid="157" grpId="0"/>
      <p:bldP spid="158" grpId="0" animBg="1"/>
      <p:bldP spid="181" grpId="0" animBg="1"/>
      <p:bldP spid="202" grpId="0" animBg="1"/>
      <p:bldP spid="203" grpId="0" animBg="1"/>
      <p:bldP spid="204" grpId="0" animBg="1"/>
      <p:bldP spid="205" grpId="0" animBg="1"/>
      <p:bldP spid="20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2849</TotalTime>
  <Words>1234</Words>
  <Application>Microsoft Office PowerPoint</Application>
  <PresentationFormat>Widescreen</PresentationFormat>
  <Paragraphs>57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FontAwesome</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560</cp:revision>
  <dcterms:created xsi:type="dcterms:W3CDTF">2015-12-31T02:20:12Z</dcterms:created>
  <dcterms:modified xsi:type="dcterms:W3CDTF">2016-09-16T18:45:01Z</dcterms:modified>
</cp:coreProperties>
</file>