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5276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643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lides.sage-fox.com/" TargetMode="Externa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754150" y="295106"/>
            <a:ext cx="4364195" cy="665324"/>
            <a:chOff x="754150" y="295106"/>
            <a:chExt cx="4364195" cy="665324"/>
          </a:xfrm>
        </p:grpSpPr>
        <p:sp>
          <p:nvSpPr>
            <p:cNvPr id="4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49" name="Pentagon 48"/>
          <p:cNvSpPr/>
          <p:nvPr/>
        </p:nvSpPr>
        <p:spPr bwMode="auto">
          <a:xfrm>
            <a:off x="3814284" y="2196548"/>
            <a:ext cx="1580091" cy="457200"/>
          </a:xfrm>
          <a:prstGeom prst="homePlate">
            <a:avLst/>
          </a:prstGeom>
          <a:solidFill>
            <a:srgbClr val="FFC000"/>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r>
              <a:rPr lang="en-US" dirty="0">
                <a:solidFill>
                  <a:schemeClr val="bg2">
                    <a:lumMod val="10000"/>
                  </a:schemeClr>
                </a:solidFill>
              </a:rPr>
              <a:t>Lorem Ipsum</a:t>
            </a:r>
          </a:p>
        </p:txBody>
      </p:sp>
      <p:grpSp>
        <p:nvGrpSpPr>
          <p:cNvPr id="50" name="Group 49"/>
          <p:cNvGrpSpPr/>
          <p:nvPr/>
        </p:nvGrpSpPr>
        <p:grpSpPr>
          <a:xfrm>
            <a:off x="670324" y="4425786"/>
            <a:ext cx="2697081" cy="1294625"/>
            <a:chOff x="670324" y="4633606"/>
            <a:chExt cx="2697081" cy="1294625"/>
          </a:xfrm>
        </p:grpSpPr>
        <p:sp>
          <p:nvSpPr>
            <p:cNvPr id="51" name="Oval 50"/>
            <p:cNvSpPr/>
            <p:nvPr/>
          </p:nvSpPr>
          <p:spPr bwMode="auto">
            <a:xfrm>
              <a:off x="670324" y="4633606"/>
              <a:ext cx="2697081" cy="1231629"/>
            </a:xfrm>
            <a:prstGeom prst="ellipse">
              <a:avLst/>
            </a:prstGeom>
            <a:solidFill>
              <a:srgbClr val="00B0F0"/>
            </a:solidFill>
            <a:ln w="9525">
              <a:noFill/>
              <a:round/>
              <a:headEnd/>
              <a:tailEnd/>
            </a:ln>
            <a:effectLst>
              <a:outerShdw blurRad="50800" dist="38100" dir="2700000" algn="tl" rotWithShape="0">
                <a:prstClr val="black">
                  <a:alpha val="40000"/>
                </a:prstClr>
              </a:outerShdw>
            </a:effectLst>
            <a:scene3d>
              <a:camera prst="isometricOffAxis1Left">
                <a:rot lat="18000000" lon="0" rev="0"/>
              </a:camera>
              <a:lightRig rig="threePt" dir="t"/>
            </a:scene3d>
            <a:sp3d extrusionH="501650"/>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2" name="TextBox 51"/>
            <p:cNvSpPr txBox="1"/>
            <p:nvPr/>
          </p:nvSpPr>
          <p:spPr>
            <a:xfrm>
              <a:off x="1668108" y="5548575"/>
              <a:ext cx="671979" cy="379656"/>
            </a:xfrm>
            <a:prstGeom prst="rect">
              <a:avLst/>
            </a:prstGeom>
            <a:noFill/>
          </p:spPr>
          <p:txBody>
            <a:bodyPr wrap="none" rtlCol="0">
              <a:spAutoFit/>
            </a:bodyPr>
            <a:lstStyle/>
            <a:p>
              <a:pPr algn="ctr"/>
              <a:r>
                <a:rPr lang="en-US" sz="1867" dirty="0">
                  <a:solidFill>
                    <a:schemeClr val="bg2">
                      <a:lumMod val="10000"/>
                    </a:schemeClr>
                  </a:solidFill>
                </a:rPr>
                <a:t>$869</a:t>
              </a:r>
            </a:p>
          </p:txBody>
        </p:sp>
      </p:grpSp>
      <p:pic>
        <p:nvPicPr>
          <p:cNvPr id="53" name="Picture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32180" y="1836618"/>
            <a:ext cx="1097280" cy="1097280"/>
          </a:xfrm>
          <a:prstGeom prst="ellipse">
            <a:avLst/>
          </a:prstGeom>
          <a:ln w="6350">
            <a:solidFill>
              <a:schemeClr val="bg1"/>
            </a:solidFill>
          </a:ln>
          <a:effectLst>
            <a:outerShdw blurRad="50800" dist="38100" dir="2700000" algn="tl" rotWithShape="0">
              <a:prstClr val="black">
                <a:alpha val="40000"/>
              </a:prstClr>
            </a:outerShdw>
          </a:effectLst>
        </p:spPr>
      </p:pic>
      <p:sp>
        <p:nvSpPr>
          <p:cNvPr id="54" name="Text Placeholder 17"/>
          <p:cNvSpPr txBox="1">
            <a:spLocks/>
          </p:cNvSpPr>
          <p:nvPr/>
        </p:nvSpPr>
        <p:spPr>
          <a:xfrm>
            <a:off x="6948215" y="2042162"/>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a:t>
            </a:r>
          </a:p>
        </p:txBody>
      </p:sp>
      <p:pic>
        <p:nvPicPr>
          <p:cNvPr id="55" name="Picture Placeholder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82283" y="2795343"/>
            <a:ext cx="1097280" cy="1097280"/>
          </a:xfrm>
          <a:prstGeom prst="ellipse">
            <a:avLst/>
          </a:prstGeom>
          <a:ln w="6350">
            <a:solidFill>
              <a:schemeClr val="bg1"/>
            </a:solidFill>
          </a:ln>
          <a:effectLst>
            <a:outerShdw blurRad="50800" dist="38100" dir="2700000" algn="tl" rotWithShape="0">
              <a:prstClr val="black">
                <a:alpha val="40000"/>
              </a:prstClr>
            </a:outerShdw>
          </a:effectLst>
        </p:spPr>
      </p:pic>
      <p:sp>
        <p:nvSpPr>
          <p:cNvPr id="56" name="Text Placeholder 17"/>
          <p:cNvSpPr txBox="1">
            <a:spLocks/>
          </p:cNvSpPr>
          <p:nvPr/>
        </p:nvSpPr>
        <p:spPr>
          <a:xfrm>
            <a:off x="8198318" y="2957986"/>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a:t>
            </a:r>
          </a:p>
        </p:txBody>
      </p:sp>
      <p:pic>
        <p:nvPicPr>
          <p:cNvPr id="57" name="Picture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32180" y="3761112"/>
            <a:ext cx="1097280" cy="1097280"/>
          </a:xfrm>
          <a:prstGeom prst="ellipse">
            <a:avLst/>
          </a:prstGeom>
          <a:ln w="6350">
            <a:solidFill>
              <a:schemeClr val="bg1"/>
            </a:solidFill>
          </a:ln>
          <a:effectLst>
            <a:outerShdw blurRad="50800" dist="38100" dir="2700000" algn="tl" rotWithShape="0">
              <a:prstClr val="black">
                <a:alpha val="40000"/>
              </a:prstClr>
            </a:outerShdw>
          </a:effectLst>
        </p:spPr>
      </p:pic>
      <p:sp>
        <p:nvSpPr>
          <p:cNvPr id="58" name="Text Placeholder 17"/>
          <p:cNvSpPr txBox="1">
            <a:spLocks/>
          </p:cNvSpPr>
          <p:nvPr/>
        </p:nvSpPr>
        <p:spPr>
          <a:xfrm>
            <a:off x="6979724" y="3955559"/>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a:t>
            </a:r>
          </a:p>
        </p:txBody>
      </p:sp>
      <p:pic>
        <p:nvPicPr>
          <p:cNvPr id="59" name="Picture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48215" y="4692357"/>
            <a:ext cx="1097280" cy="1097280"/>
          </a:xfrm>
          <a:prstGeom prst="ellipse">
            <a:avLst/>
          </a:prstGeom>
          <a:ln w="6350">
            <a:solidFill>
              <a:schemeClr val="bg1"/>
            </a:solidFill>
          </a:ln>
          <a:effectLst>
            <a:outerShdw blurRad="50800" dist="38100" dir="2700000" algn="tl" rotWithShape="0">
              <a:prstClr val="black">
                <a:alpha val="40000"/>
              </a:prstClr>
            </a:outerShdw>
          </a:effectLst>
        </p:spPr>
      </p:pic>
      <p:sp>
        <p:nvSpPr>
          <p:cNvPr id="63" name="Text Placeholder 17"/>
          <p:cNvSpPr txBox="1">
            <a:spLocks/>
          </p:cNvSpPr>
          <p:nvPr/>
        </p:nvSpPr>
        <p:spPr>
          <a:xfrm>
            <a:off x="8198318" y="4937753"/>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solidFill>
              </a:rPr>
              <a:t>Lorem ipsum dolor sit amet, consectetur adipiscing elit, sed do eiusmod tempor incididunt ut labore et dolore</a:t>
            </a:r>
          </a:p>
        </p:txBody>
      </p:sp>
      <p:sp>
        <p:nvSpPr>
          <p:cNvPr id="64" name="Pentagon 63"/>
          <p:cNvSpPr/>
          <p:nvPr/>
        </p:nvSpPr>
        <p:spPr bwMode="auto">
          <a:xfrm>
            <a:off x="3814282" y="3115383"/>
            <a:ext cx="2834640" cy="457200"/>
          </a:xfrm>
          <a:prstGeom prst="homePlate">
            <a:avLst/>
          </a:pr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r>
              <a:rPr lang="en-US" dirty="0">
                <a:solidFill>
                  <a:schemeClr val="bg2">
                    <a:lumMod val="10000"/>
                  </a:schemeClr>
                </a:solidFill>
              </a:rPr>
              <a:t>Lorem Ipsum</a:t>
            </a:r>
          </a:p>
        </p:txBody>
      </p:sp>
      <p:sp>
        <p:nvSpPr>
          <p:cNvPr id="67" name="Pentagon 66"/>
          <p:cNvSpPr/>
          <p:nvPr/>
        </p:nvSpPr>
        <p:spPr bwMode="auto">
          <a:xfrm>
            <a:off x="3849514" y="4082569"/>
            <a:ext cx="1580091" cy="457200"/>
          </a:xfrm>
          <a:prstGeom prst="homePlate">
            <a:avLst/>
          </a:prstGeom>
          <a:solidFill>
            <a:srgbClr val="ED7D31"/>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dirty="0">
                <a:solidFill>
                  <a:schemeClr val="bg2">
                    <a:lumMod val="10000"/>
                  </a:schemeClr>
                </a:solidFill>
              </a:rPr>
              <a:t>Lorem Ipsum</a:t>
            </a:r>
          </a:p>
        </p:txBody>
      </p:sp>
      <p:sp>
        <p:nvSpPr>
          <p:cNvPr id="68" name="Pentagon 67"/>
          <p:cNvSpPr/>
          <p:nvPr/>
        </p:nvSpPr>
        <p:spPr bwMode="auto">
          <a:xfrm>
            <a:off x="3818004" y="5020185"/>
            <a:ext cx="2834640" cy="457200"/>
          </a:xfrm>
          <a:prstGeom prst="homePlate">
            <a:avLst/>
          </a:prstGeom>
          <a:solidFill>
            <a:srgbClr val="00B0F0"/>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dirty="0">
                <a:solidFill>
                  <a:schemeClr val="bg2">
                    <a:lumMod val="10000"/>
                  </a:schemeClr>
                </a:solidFill>
              </a:rPr>
              <a:t>Lorem Ipsum</a:t>
            </a:r>
          </a:p>
        </p:txBody>
      </p:sp>
      <p:grpSp>
        <p:nvGrpSpPr>
          <p:cNvPr id="79" name="Group 78"/>
          <p:cNvGrpSpPr/>
          <p:nvPr/>
        </p:nvGrpSpPr>
        <p:grpSpPr>
          <a:xfrm>
            <a:off x="670324" y="3485986"/>
            <a:ext cx="2697081" cy="1339207"/>
            <a:chOff x="670324" y="3693806"/>
            <a:chExt cx="2697081" cy="1339207"/>
          </a:xfrm>
        </p:grpSpPr>
        <p:sp>
          <p:nvSpPr>
            <p:cNvPr id="95" name="Oval 94"/>
            <p:cNvSpPr/>
            <p:nvPr/>
          </p:nvSpPr>
          <p:spPr bwMode="auto">
            <a:xfrm>
              <a:off x="670324" y="3693806"/>
              <a:ext cx="2697081" cy="1231629"/>
            </a:xfrm>
            <a:prstGeom prst="ellipse">
              <a:avLst/>
            </a:prstGeom>
            <a:solidFill>
              <a:srgbClr val="ED7D31"/>
            </a:solidFill>
            <a:ln w="9525">
              <a:noFill/>
              <a:round/>
              <a:headEnd/>
              <a:tailEnd/>
            </a:ln>
            <a:effectLst>
              <a:outerShdw blurRad="50800" dist="38100" dir="2700000" algn="tl" rotWithShape="0">
                <a:prstClr val="black">
                  <a:alpha val="40000"/>
                </a:prstClr>
              </a:outerShdw>
            </a:effectLst>
            <a:scene3d>
              <a:camera prst="isometricOffAxis1Left">
                <a:rot lat="18000000" lon="0" rev="0"/>
              </a:camera>
              <a:lightRig rig="threePt" dir="t"/>
            </a:scene3d>
            <a:sp3d extrusionH="501650"/>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6" name="TextBox 95"/>
            <p:cNvSpPr txBox="1"/>
            <p:nvPr/>
          </p:nvSpPr>
          <p:spPr>
            <a:xfrm>
              <a:off x="1577537" y="4653357"/>
              <a:ext cx="853119" cy="379656"/>
            </a:xfrm>
            <a:prstGeom prst="rect">
              <a:avLst/>
            </a:prstGeom>
            <a:noFill/>
          </p:spPr>
          <p:txBody>
            <a:bodyPr wrap="none" rtlCol="0">
              <a:spAutoFit/>
            </a:bodyPr>
            <a:lstStyle/>
            <a:p>
              <a:pPr algn="ctr"/>
              <a:r>
                <a:rPr lang="en-US" sz="1867" dirty="0">
                  <a:solidFill>
                    <a:schemeClr val="bg2">
                      <a:lumMod val="10000"/>
                    </a:schemeClr>
                  </a:solidFill>
                </a:rPr>
                <a:t>$1,271</a:t>
              </a:r>
            </a:p>
          </p:txBody>
        </p:sp>
      </p:grpSp>
      <p:grpSp>
        <p:nvGrpSpPr>
          <p:cNvPr id="97" name="Group 96"/>
          <p:cNvGrpSpPr/>
          <p:nvPr/>
        </p:nvGrpSpPr>
        <p:grpSpPr>
          <a:xfrm>
            <a:off x="670324" y="2546186"/>
            <a:ext cx="2697081" cy="1349024"/>
            <a:chOff x="670324" y="2754006"/>
            <a:chExt cx="2697081" cy="1349024"/>
          </a:xfrm>
        </p:grpSpPr>
        <p:sp>
          <p:nvSpPr>
            <p:cNvPr id="98" name="Oval 97"/>
            <p:cNvSpPr/>
            <p:nvPr/>
          </p:nvSpPr>
          <p:spPr bwMode="auto">
            <a:xfrm>
              <a:off x="670324" y="2754006"/>
              <a:ext cx="2697081" cy="1231629"/>
            </a:xfrm>
            <a:prstGeom prst="ellipse">
              <a:avLst/>
            </a:prstGeom>
            <a:solidFill>
              <a:srgbClr val="A5A5A5"/>
            </a:solidFill>
            <a:ln w="9525">
              <a:noFill/>
              <a:round/>
              <a:headEnd/>
              <a:tailEnd/>
            </a:ln>
            <a:effectLst>
              <a:outerShdw blurRad="50800" dist="38100" dir="2700000" algn="tl" rotWithShape="0">
                <a:prstClr val="black">
                  <a:alpha val="40000"/>
                </a:prstClr>
              </a:outerShdw>
            </a:effectLst>
            <a:scene3d>
              <a:camera prst="isometricOffAxis1Left">
                <a:rot lat="18000000" lon="0" rev="0"/>
              </a:camera>
              <a:lightRig rig="threePt" dir="t"/>
            </a:scene3d>
            <a:sp3d extrusionH="501650"/>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9" name="TextBox 98"/>
            <p:cNvSpPr txBox="1"/>
            <p:nvPr/>
          </p:nvSpPr>
          <p:spPr>
            <a:xfrm>
              <a:off x="1577537" y="3723374"/>
              <a:ext cx="853119" cy="379656"/>
            </a:xfrm>
            <a:prstGeom prst="rect">
              <a:avLst/>
            </a:prstGeom>
            <a:noFill/>
          </p:spPr>
          <p:txBody>
            <a:bodyPr wrap="none" rtlCol="0">
              <a:spAutoFit/>
            </a:bodyPr>
            <a:lstStyle/>
            <a:p>
              <a:pPr algn="ctr"/>
              <a:r>
                <a:rPr lang="en-US" sz="1867" dirty="0">
                  <a:solidFill>
                    <a:schemeClr val="bg2">
                      <a:lumMod val="10000"/>
                    </a:schemeClr>
                  </a:solidFill>
                </a:rPr>
                <a:t>$1,438</a:t>
              </a:r>
            </a:p>
          </p:txBody>
        </p:sp>
      </p:grpSp>
      <p:grpSp>
        <p:nvGrpSpPr>
          <p:cNvPr id="100" name="Group 99"/>
          <p:cNvGrpSpPr/>
          <p:nvPr/>
        </p:nvGrpSpPr>
        <p:grpSpPr>
          <a:xfrm>
            <a:off x="670324" y="1606386"/>
            <a:ext cx="2697081" cy="1353909"/>
            <a:chOff x="670324" y="1814206"/>
            <a:chExt cx="2697081" cy="1353909"/>
          </a:xfrm>
        </p:grpSpPr>
        <p:sp>
          <p:nvSpPr>
            <p:cNvPr id="101" name="Oval 100"/>
            <p:cNvSpPr/>
            <p:nvPr/>
          </p:nvSpPr>
          <p:spPr bwMode="auto">
            <a:xfrm>
              <a:off x="670324" y="1814206"/>
              <a:ext cx="2697081" cy="1231629"/>
            </a:xfrm>
            <a:prstGeom prst="ellipse">
              <a:avLst/>
            </a:prstGeom>
            <a:solidFill>
              <a:srgbClr val="FFC000"/>
            </a:solidFill>
            <a:ln w="9525">
              <a:noFill/>
              <a:round/>
              <a:headEnd/>
              <a:tailEnd/>
            </a:ln>
            <a:effectLst>
              <a:outerShdw blurRad="50800" dist="38100" dir="2700000" algn="tl" rotWithShape="0">
                <a:prstClr val="black">
                  <a:alpha val="40000"/>
                </a:prstClr>
              </a:outerShdw>
            </a:effectLst>
            <a:scene3d>
              <a:camera prst="isometricOffAxis1Left">
                <a:rot lat="18000000" lon="0" rev="0"/>
              </a:camera>
              <a:lightRig rig="threePt" dir="t"/>
            </a:scene3d>
            <a:sp3d extrusionH="501650"/>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2" name="TextBox 101"/>
            <p:cNvSpPr txBox="1"/>
            <p:nvPr/>
          </p:nvSpPr>
          <p:spPr>
            <a:xfrm>
              <a:off x="1577537" y="2788459"/>
              <a:ext cx="853119" cy="379656"/>
            </a:xfrm>
            <a:prstGeom prst="rect">
              <a:avLst/>
            </a:prstGeom>
            <a:noFill/>
          </p:spPr>
          <p:txBody>
            <a:bodyPr wrap="none" rtlCol="0">
              <a:spAutoFit/>
            </a:bodyPr>
            <a:lstStyle/>
            <a:p>
              <a:pPr algn="ctr"/>
              <a:r>
                <a:rPr lang="en-US" sz="1867" dirty="0">
                  <a:solidFill>
                    <a:schemeClr val="bg2">
                      <a:lumMod val="10000"/>
                    </a:schemeClr>
                  </a:solidFill>
                </a:rPr>
                <a:t>$1,681</a:t>
              </a:r>
            </a:p>
          </p:txBody>
        </p:sp>
      </p:grpSp>
    </p:spTree>
    <p:extLst>
      <p:ext uri="{BB962C8B-B14F-4D97-AF65-F5344CB8AC3E}">
        <p14:creationId xmlns:p14="http://schemas.microsoft.com/office/powerpoint/2010/main" val="394487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1000"/>
                                        <p:tgtEl>
                                          <p:spTgt spid="50"/>
                                        </p:tgtEl>
                                      </p:cBhvr>
                                    </p:animEffect>
                                    <p:anim calcmode="lin" valueType="num">
                                      <p:cBhvr>
                                        <p:cTn id="8" dur="1000" fill="hold"/>
                                        <p:tgtEl>
                                          <p:spTgt spid="50"/>
                                        </p:tgtEl>
                                        <p:attrNameLst>
                                          <p:attrName>ppt_x</p:attrName>
                                        </p:attrNameLst>
                                      </p:cBhvr>
                                      <p:tavLst>
                                        <p:tav tm="0">
                                          <p:val>
                                            <p:strVal val="#ppt_x"/>
                                          </p:val>
                                        </p:tav>
                                        <p:tav tm="100000">
                                          <p:val>
                                            <p:strVal val="#ppt_x"/>
                                          </p:val>
                                        </p:tav>
                                      </p:tavLst>
                                    </p:anim>
                                    <p:anim calcmode="lin" valueType="num">
                                      <p:cBhvr>
                                        <p:cTn id="9" dur="900" decel="100000" fill="hold"/>
                                        <p:tgtEl>
                                          <p:spTgt spid="5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68"/>
                                        </p:tgtEl>
                                        <p:attrNameLst>
                                          <p:attrName>style.visibility</p:attrName>
                                        </p:attrNameLst>
                                      </p:cBhvr>
                                      <p:to>
                                        <p:strVal val="visible"/>
                                      </p:to>
                                    </p:set>
                                    <p:anim calcmode="lin" valueType="num">
                                      <p:cBhvr>
                                        <p:cTn id="14" dur="500" fill="hold"/>
                                        <p:tgtEl>
                                          <p:spTgt spid="68"/>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68"/>
                                        </p:tgtEl>
                                        <p:attrNameLst>
                                          <p:attrName>ppt_y</p:attrName>
                                        </p:attrNameLst>
                                      </p:cBhvr>
                                      <p:tavLst>
                                        <p:tav tm="0">
                                          <p:val>
                                            <p:strVal val="#ppt_y"/>
                                          </p:val>
                                        </p:tav>
                                        <p:tav tm="100000">
                                          <p:val>
                                            <p:strVal val="#ppt_y"/>
                                          </p:val>
                                        </p:tav>
                                      </p:tavLst>
                                    </p:anim>
                                    <p:anim calcmode="lin" valueType="num">
                                      <p:cBhvr>
                                        <p:cTn id="16" dur="500" fill="hold"/>
                                        <p:tgtEl>
                                          <p:spTgt spid="68"/>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68"/>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68"/>
                                        </p:tgtEl>
                                      </p:cBhvr>
                                    </p:animEffect>
                                  </p:childTnLst>
                                </p:cTn>
                              </p:par>
                            </p:childTnLst>
                          </p:cTn>
                        </p:par>
                        <p:par>
                          <p:cTn id="19" fill="hold">
                            <p:stCondLst>
                              <p:cond delay="1950"/>
                            </p:stCondLst>
                            <p:childTnLst>
                              <p:par>
                                <p:cTn id="20" presetID="53" presetClass="entr" presetSubtype="16" fill="hold" nodeType="afterEffect">
                                  <p:stCondLst>
                                    <p:cond delay="0"/>
                                  </p:stCondLst>
                                  <p:childTnLst>
                                    <p:set>
                                      <p:cBhvr>
                                        <p:cTn id="21" dur="1" fill="hold">
                                          <p:stCondLst>
                                            <p:cond delay="0"/>
                                          </p:stCondLst>
                                        </p:cTn>
                                        <p:tgtEl>
                                          <p:spTgt spid="59"/>
                                        </p:tgtEl>
                                        <p:attrNameLst>
                                          <p:attrName>style.visibility</p:attrName>
                                        </p:attrNameLst>
                                      </p:cBhvr>
                                      <p:to>
                                        <p:strVal val="visible"/>
                                      </p:to>
                                    </p:set>
                                    <p:anim calcmode="lin" valueType="num">
                                      <p:cBhvr>
                                        <p:cTn id="22" dur="500" fill="hold"/>
                                        <p:tgtEl>
                                          <p:spTgt spid="59"/>
                                        </p:tgtEl>
                                        <p:attrNameLst>
                                          <p:attrName>ppt_w</p:attrName>
                                        </p:attrNameLst>
                                      </p:cBhvr>
                                      <p:tavLst>
                                        <p:tav tm="0">
                                          <p:val>
                                            <p:fltVal val="0"/>
                                          </p:val>
                                        </p:tav>
                                        <p:tav tm="100000">
                                          <p:val>
                                            <p:strVal val="#ppt_w"/>
                                          </p:val>
                                        </p:tav>
                                      </p:tavLst>
                                    </p:anim>
                                    <p:anim calcmode="lin" valueType="num">
                                      <p:cBhvr>
                                        <p:cTn id="23" dur="500" fill="hold"/>
                                        <p:tgtEl>
                                          <p:spTgt spid="59"/>
                                        </p:tgtEl>
                                        <p:attrNameLst>
                                          <p:attrName>ppt_h</p:attrName>
                                        </p:attrNameLst>
                                      </p:cBhvr>
                                      <p:tavLst>
                                        <p:tav tm="0">
                                          <p:val>
                                            <p:fltVal val="0"/>
                                          </p:val>
                                        </p:tav>
                                        <p:tav tm="100000">
                                          <p:val>
                                            <p:strVal val="#ppt_h"/>
                                          </p:val>
                                        </p:tav>
                                      </p:tavLst>
                                    </p:anim>
                                    <p:animEffect transition="in" filter="fade">
                                      <p:cBhvr>
                                        <p:cTn id="24" dur="500"/>
                                        <p:tgtEl>
                                          <p:spTgt spid="59"/>
                                        </p:tgtEl>
                                      </p:cBhvr>
                                    </p:animEffect>
                                  </p:childTnLst>
                                </p:cTn>
                              </p:par>
                            </p:childTnLst>
                          </p:cTn>
                        </p:par>
                        <p:par>
                          <p:cTn id="25" fill="hold">
                            <p:stCondLst>
                              <p:cond delay="2450"/>
                            </p:stCondLst>
                            <p:childTnLst>
                              <p:par>
                                <p:cTn id="26" presetID="22" presetClass="entr" presetSubtype="8" fill="hold" grpId="0" nodeType="afterEffect">
                                  <p:stCondLst>
                                    <p:cond delay="0"/>
                                  </p:stCondLst>
                                  <p:childTnLst>
                                    <p:set>
                                      <p:cBhvr>
                                        <p:cTn id="27" dur="1" fill="hold">
                                          <p:stCondLst>
                                            <p:cond delay="0"/>
                                          </p:stCondLst>
                                        </p:cTn>
                                        <p:tgtEl>
                                          <p:spTgt spid="63"/>
                                        </p:tgtEl>
                                        <p:attrNameLst>
                                          <p:attrName>style.visibility</p:attrName>
                                        </p:attrNameLst>
                                      </p:cBhvr>
                                      <p:to>
                                        <p:strVal val="visible"/>
                                      </p:to>
                                    </p:set>
                                    <p:animEffect transition="in" filter="wipe(left)">
                                      <p:cBhvr>
                                        <p:cTn id="28" dur="500"/>
                                        <p:tgtEl>
                                          <p:spTgt spid="63"/>
                                        </p:tgtEl>
                                      </p:cBhvr>
                                    </p:animEffect>
                                  </p:childTnLst>
                                </p:cTn>
                              </p:par>
                            </p:childTnLst>
                          </p:cTn>
                        </p:par>
                        <p:par>
                          <p:cTn id="29" fill="hold">
                            <p:stCondLst>
                              <p:cond delay="2950"/>
                            </p:stCondLst>
                            <p:childTnLst>
                              <p:par>
                                <p:cTn id="30" presetID="37" presetClass="entr" presetSubtype="0" fill="hold" nodeType="afterEffect">
                                  <p:stCondLst>
                                    <p:cond delay="0"/>
                                  </p:stCondLst>
                                  <p:childTnLst>
                                    <p:set>
                                      <p:cBhvr>
                                        <p:cTn id="31" dur="1" fill="hold">
                                          <p:stCondLst>
                                            <p:cond delay="0"/>
                                          </p:stCondLst>
                                        </p:cTn>
                                        <p:tgtEl>
                                          <p:spTgt spid="79"/>
                                        </p:tgtEl>
                                        <p:attrNameLst>
                                          <p:attrName>style.visibility</p:attrName>
                                        </p:attrNameLst>
                                      </p:cBhvr>
                                      <p:to>
                                        <p:strVal val="visible"/>
                                      </p:to>
                                    </p:set>
                                    <p:animEffect transition="in" filter="fade">
                                      <p:cBhvr>
                                        <p:cTn id="32" dur="1000"/>
                                        <p:tgtEl>
                                          <p:spTgt spid="79"/>
                                        </p:tgtEl>
                                      </p:cBhvr>
                                    </p:animEffect>
                                    <p:anim calcmode="lin" valueType="num">
                                      <p:cBhvr>
                                        <p:cTn id="33" dur="1000" fill="hold"/>
                                        <p:tgtEl>
                                          <p:spTgt spid="79"/>
                                        </p:tgtEl>
                                        <p:attrNameLst>
                                          <p:attrName>ppt_x</p:attrName>
                                        </p:attrNameLst>
                                      </p:cBhvr>
                                      <p:tavLst>
                                        <p:tav tm="0">
                                          <p:val>
                                            <p:strVal val="#ppt_x"/>
                                          </p:val>
                                        </p:tav>
                                        <p:tav tm="100000">
                                          <p:val>
                                            <p:strVal val="#ppt_x"/>
                                          </p:val>
                                        </p:tav>
                                      </p:tavLst>
                                    </p:anim>
                                    <p:anim calcmode="lin" valueType="num">
                                      <p:cBhvr>
                                        <p:cTn id="34" dur="900" decel="100000" fill="hold"/>
                                        <p:tgtEl>
                                          <p:spTgt spid="79"/>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par>
                          <p:cTn id="36" fill="hold">
                            <p:stCondLst>
                              <p:cond delay="395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67"/>
                                        </p:tgtEl>
                                        <p:attrNameLst>
                                          <p:attrName>style.visibility</p:attrName>
                                        </p:attrNameLst>
                                      </p:cBhvr>
                                      <p:to>
                                        <p:strVal val="visible"/>
                                      </p:to>
                                    </p:set>
                                    <p:anim calcmode="lin" valueType="num">
                                      <p:cBhvr>
                                        <p:cTn id="39" dur="500" fill="hold"/>
                                        <p:tgtEl>
                                          <p:spTgt spid="67"/>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67"/>
                                        </p:tgtEl>
                                        <p:attrNameLst>
                                          <p:attrName>ppt_y</p:attrName>
                                        </p:attrNameLst>
                                      </p:cBhvr>
                                      <p:tavLst>
                                        <p:tav tm="0">
                                          <p:val>
                                            <p:strVal val="#ppt_y"/>
                                          </p:val>
                                        </p:tav>
                                        <p:tav tm="100000">
                                          <p:val>
                                            <p:strVal val="#ppt_y"/>
                                          </p:val>
                                        </p:tav>
                                      </p:tavLst>
                                    </p:anim>
                                    <p:anim calcmode="lin" valueType="num">
                                      <p:cBhvr>
                                        <p:cTn id="41" dur="500" fill="hold"/>
                                        <p:tgtEl>
                                          <p:spTgt spid="67"/>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67"/>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67"/>
                                        </p:tgtEl>
                                      </p:cBhvr>
                                    </p:animEffect>
                                  </p:childTnLst>
                                </p:cTn>
                              </p:par>
                            </p:childTnLst>
                          </p:cTn>
                        </p:par>
                        <p:par>
                          <p:cTn id="44" fill="hold">
                            <p:stCondLst>
                              <p:cond delay="4900"/>
                            </p:stCondLst>
                            <p:childTnLst>
                              <p:par>
                                <p:cTn id="45" presetID="53" presetClass="entr" presetSubtype="16" fill="hold" nodeType="after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p:cTn id="47" dur="500" fill="hold"/>
                                        <p:tgtEl>
                                          <p:spTgt spid="57"/>
                                        </p:tgtEl>
                                        <p:attrNameLst>
                                          <p:attrName>ppt_w</p:attrName>
                                        </p:attrNameLst>
                                      </p:cBhvr>
                                      <p:tavLst>
                                        <p:tav tm="0">
                                          <p:val>
                                            <p:fltVal val="0"/>
                                          </p:val>
                                        </p:tav>
                                        <p:tav tm="100000">
                                          <p:val>
                                            <p:strVal val="#ppt_w"/>
                                          </p:val>
                                        </p:tav>
                                      </p:tavLst>
                                    </p:anim>
                                    <p:anim calcmode="lin" valueType="num">
                                      <p:cBhvr>
                                        <p:cTn id="48" dur="500" fill="hold"/>
                                        <p:tgtEl>
                                          <p:spTgt spid="57"/>
                                        </p:tgtEl>
                                        <p:attrNameLst>
                                          <p:attrName>ppt_h</p:attrName>
                                        </p:attrNameLst>
                                      </p:cBhvr>
                                      <p:tavLst>
                                        <p:tav tm="0">
                                          <p:val>
                                            <p:fltVal val="0"/>
                                          </p:val>
                                        </p:tav>
                                        <p:tav tm="100000">
                                          <p:val>
                                            <p:strVal val="#ppt_h"/>
                                          </p:val>
                                        </p:tav>
                                      </p:tavLst>
                                    </p:anim>
                                    <p:animEffect transition="in" filter="fade">
                                      <p:cBhvr>
                                        <p:cTn id="49" dur="500"/>
                                        <p:tgtEl>
                                          <p:spTgt spid="57"/>
                                        </p:tgtEl>
                                      </p:cBhvr>
                                    </p:animEffect>
                                  </p:childTnLst>
                                </p:cTn>
                              </p:par>
                            </p:childTnLst>
                          </p:cTn>
                        </p:par>
                        <p:par>
                          <p:cTn id="50" fill="hold">
                            <p:stCondLst>
                              <p:cond delay="5400"/>
                            </p:stCondLst>
                            <p:childTnLst>
                              <p:par>
                                <p:cTn id="51" presetID="22" presetClass="entr" presetSubtype="8" fill="hold" grpId="0" nodeType="afterEffect">
                                  <p:stCondLst>
                                    <p:cond delay="0"/>
                                  </p:stCondLst>
                                  <p:childTnLst>
                                    <p:set>
                                      <p:cBhvr>
                                        <p:cTn id="52" dur="1" fill="hold">
                                          <p:stCondLst>
                                            <p:cond delay="0"/>
                                          </p:stCondLst>
                                        </p:cTn>
                                        <p:tgtEl>
                                          <p:spTgt spid="58"/>
                                        </p:tgtEl>
                                        <p:attrNameLst>
                                          <p:attrName>style.visibility</p:attrName>
                                        </p:attrNameLst>
                                      </p:cBhvr>
                                      <p:to>
                                        <p:strVal val="visible"/>
                                      </p:to>
                                    </p:set>
                                    <p:animEffect transition="in" filter="wipe(left)">
                                      <p:cBhvr>
                                        <p:cTn id="53" dur="500"/>
                                        <p:tgtEl>
                                          <p:spTgt spid="58"/>
                                        </p:tgtEl>
                                      </p:cBhvr>
                                    </p:animEffect>
                                  </p:childTnLst>
                                </p:cTn>
                              </p:par>
                            </p:childTnLst>
                          </p:cTn>
                        </p:par>
                        <p:par>
                          <p:cTn id="54" fill="hold">
                            <p:stCondLst>
                              <p:cond delay="5900"/>
                            </p:stCondLst>
                            <p:childTnLst>
                              <p:par>
                                <p:cTn id="55" presetID="37" presetClass="entr" presetSubtype="0" fill="hold" nodeType="afterEffect">
                                  <p:stCondLst>
                                    <p:cond delay="0"/>
                                  </p:stCondLst>
                                  <p:childTnLst>
                                    <p:set>
                                      <p:cBhvr>
                                        <p:cTn id="56" dur="1" fill="hold">
                                          <p:stCondLst>
                                            <p:cond delay="0"/>
                                          </p:stCondLst>
                                        </p:cTn>
                                        <p:tgtEl>
                                          <p:spTgt spid="97"/>
                                        </p:tgtEl>
                                        <p:attrNameLst>
                                          <p:attrName>style.visibility</p:attrName>
                                        </p:attrNameLst>
                                      </p:cBhvr>
                                      <p:to>
                                        <p:strVal val="visible"/>
                                      </p:to>
                                    </p:set>
                                    <p:animEffect transition="in" filter="fade">
                                      <p:cBhvr>
                                        <p:cTn id="57" dur="1000"/>
                                        <p:tgtEl>
                                          <p:spTgt spid="97"/>
                                        </p:tgtEl>
                                      </p:cBhvr>
                                    </p:animEffect>
                                    <p:anim calcmode="lin" valueType="num">
                                      <p:cBhvr>
                                        <p:cTn id="58" dur="1000" fill="hold"/>
                                        <p:tgtEl>
                                          <p:spTgt spid="97"/>
                                        </p:tgtEl>
                                        <p:attrNameLst>
                                          <p:attrName>ppt_x</p:attrName>
                                        </p:attrNameLst>
                                      </p:cBhvr>
                                      <p:tavLst>
                                        <p:tav tm="0">
                                          <p:val>
                                            <p:strVal val="#ppt_x"/>
                                          </p:val>
                                        </p:tav>
                                        <p:tav tm="100000">
                                          <p:val>
                                            <p:strVal val="#ppt_x"/>
                                          </p:val>
                                        </p:tav>
                                      </p:tavLst>
                                    </p:anim>
                                    <p:anim calcmode="lin" valueType="num">
                                      <p:cBhvr>
                                        <p:cTn id="59" dur="900" decel="100000" fill="hold"/>
                                        <p:tgtEl>
                                          <p:spTgt spid="97"/>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61" fill="hold">
                            <p:stCondLst>
                              <p:cond delay="6900"/>
                            </p:stCondLst>
                            <p:childTnLst>
                              <p:par>
                                <p:cTn id="62" presetID="41" presetClass="entr" presetSubtype="0" fill="hold" grpId="0" nodeType="afterEffect">
                                  <p:stCondLst>
                                    <p:cond delay="0"/>
                                  </p:stCondLst>
                                  <p:iterate type="lt">
                                    <p:tmPct val="10000"/>
                                  </p:iterate>
                                  <p:childTnLst>
                                    <p:set>
                                      <p:cBhvr>
                                        <p:cTn id="63" dur="1" fill="hold">
                                          <p:stCondLst>
                                            <p:cond delay="0"/>
                                          </p:stCondLst>
                                        </p:cTn>
                                        <p:tgtEl>
                                          <p:spTgt spid="64"/>
                                        </p:tgtEl>
                                        <p:attrNameLst>
                                          <p:attrName>style.visibility</p:attrName>
                                        </p:attrNameLst>
                                      </p:cBhvr>
                                      <p:to>
                                        <p:strVal val="visible"/>
                                      </p:to>
                                    </p:set>
                                    <p:anim calcmode="lin" valueType="num">
                                      <p:cBhvr>
                                        <p:cTn id="64" dur="500" fill="hold"/>
                                        <p:tgtEl>
                                          <p:spTgt spid="64"/>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64"/>
                                        </p:tgtEl>
                                        <p:attrNameLst>
                                          <p:attrName>ppt_y</p:attrName>
                                        </p:attrNameLst>
                                      </p:cBhvr>
                                      <p:tavLst>
                                        <p:tav tm="0">
                                          <p:val>
                                            <p:strVal val="#ppt_y"/>
                                          </p:val>
                                        </p:tav>
                                        <p:tav tm="100000">
                                          <p:val>
                                            <p:strVal val="#ppt_y"/>
                                          </p:val>
                                        </p:tav>
                                      </p:tavLst>
                                    </p:anim>
                                    <p:anim calcmode="lin" valueType="num">
                                      <p:cBhvr>
                                        <p:cTn id="66" dur="500" fill="hold"/>
                                        <p:tgtEl>
                                          <p:spTgt spid="64"/>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64"/>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64"/>
                                        </p:tgtEl>
                                      </p:cBhvr>
                                    </p:animEffect>
                                  </p:childTnLst>
                                </p:cTn>
                              </p:par>
                            </p:childTnLst>
                          </p:cTn>
                        </p:par>
                        <p:par>
                          <p:cTn id="69" fill="hold">
                            <p:stCondLst>
                              <p:cond delay="7850"/>
                            </p:stCondLst>
                            <p:childTnLst>
                              <p:par>
                                <p:cTn id="70" presetID="53" presetClass="entr" presetSubtype="16" fill="hold" nodeType="afterEffect">
                                  <p:stCondLst>
                                    <p:cond delay="0"/>
                                  </p:stCondLst>
                                  <p:childTnLst>
                                    <p:set>
                                      <p:cBhvr>
                                        <p:cTn id="71" dur="1" fill="hold">
                                          <p:stCondLst>
                                            <p:cond delay="0"/>
                                          </p:stCondLst>
                                        </p:cTn>
                                        <p:tgtEl>
                                          <p:spTgt spid="55"/>
                                        </p:tgtEl>
                                        <p:attrNameLst>
                                          <p:attrName>style.visibility</p:attrName>
                                        </p:attrNameLst>
                                      </p:cBhvr>
                                      <p:to>
                                        <p:strVal val="visible"/>
                                      </p:to>
                                    </p:set>
                                    <p:anim calcmode="lin" valueType="num">
                                      <p:cBhvr>
                                        <p:cTn id="72" dur="500" fill="hold"/>
                                        <p:tgtEl>
                                          <p:spTgt spid="55"/>
                                        </p:tgtEl>
                                        <p:attrNameLst>
                                          <p:attrName>ppt_w</p:attrName>
                                        </p:attrNameLst>
                                      </p:cBhvr>
                                      <p:tavLst>
                                        <p:tav tm="0">
                                          <p:val>
                                            <p:fltVal val="0"/>
                                          </p:val>
                                        </p:tav>
                                        <p:tav tm="100000">
                                          <p:val>
                                            <p:strVal val="#ppt_w"/>
                                          </p:val>
                                        </p:tav>
                                      </p:tavLst>
                                    </p:anim>
                                    <p:anim calcmode="lin" valueType="num">
                                      <p:cBhvr>
                                        <p:cTn id="73" dur="500" fill="hold"/>
                                        <p:tgtEl>
                                          <p:spTgt spid="55"/>
                                        </p:tgtEl>
                                        <p:attrNameLst>
                                          <p:attrName>ppt_h</p:attrName>
                                        </p:attrNameLst>
                                      </p:cBhvr>
                                      <p:tavLst>
                                        <p:tav tm="0">
                                          <p:val>
                                            <p:fltVal val="0"/>
                                          </p:val>
                                        </p:tav>
                                        <p:tav tm="100000">
                                          <p:val>
                                            <p:strVal val="#ppt_h"/>
                                          </p:val>
                                        </p:tav>
                                      </p:tavLst>
                                    </p:anim>
                                    <p:animEffect transition="in" filter="fade">
                                      <p:cBhvr>
                                        <p:cTn id="74" dur="500"/>
                                        <p:tgtEl>
                                          <p:spTgt spid="55"/>
                                        </p:tgtEl>
                                      </p:cBhvr>
                                    </p:animEffect>
                                  </p:childTnLst>
                                </p:cTn>
                              </p:par>
                            </p:childTnLst>
                          </p:cTn>
                        </p:par>
                        <p:par>
                          <p:cTn id="75" fill="hold">
                            <p:stCondLst>
                              <p:cond delay="8350"/>
                            </p:stCondLst>
                            <p:childTnLst>
                              <p:par>
                                <p:cTn id="76" presetID="22" presetClass="entr" presetSubtype="8" fill="hold" grpId="0" nodeType="afterEffect">
                                  <p:stCondLst>
                                    <p:cond delay="0"/>
                                  </p:stCondLst>
                                  <p:childTnLst>
                                    <p:set>
                                      <p:cBhvr>
                                        <p:cTn id="77" dur="1" fill="hold">
                                          <p:stCondLst>
                                            <p:cond delay="0"/>
                                          </p:stCondLst>
                                        </p:cTn>
                                        <p:tgtEl>
                                          <p:spTgt spid="56"/>
                                        </p:tgtEl>
                                        <p:attrNameLst>
                                          <p:attrName>style.visibility</p:attrName>
                                        </p:attrNameLst>
                                      </p:cBhvr>
                                      <p:to>
                                        <p:strVal val="visible"/>
                                      </p:to>
                                    </p:set>
                                    <p:animEffect transition="in" filter="wipe(left)">
                                      <p:cBhvr>
                                        <p:cTn id="78" dur="500"/>
                                        <p:tgtEl>
                                          <p:spTgt spid="56"/>
                                        </p:tgtEl>
                                      </p:cBhvr>
                                    </p:animEffect>
                                  </p:childTnLst>
                                </p:cTn>
                              </p:par>
                            </p:childTnLst>
                          </p:cTn>
                        </p:par>
                        <p:par>
                          <p:cTn id="79" fill="hold">
                            <p:stCondLst>
                              <p:cond delay="8850"/>
                            </p:stCondLst>
                            <p:childTnLst>
                              <p:par>
                                <p:cTn id="80" presetID="37" presetClass="entr" presetSubtype="0" fill="hold" nodeType="afterEffect">
                                  <p:stCondLst>
                                    <p:cond delay="0"/>
                                  </p:stCondLst>
                                  <p:childTnLst>
                                    <p:set>
                                      <p:cBhvr>
                                        <p:cTn id="81" dur="1" fill="hold">
                                          <p:stCondLst>
                                            <p:cond delay="0"/>
                                          </p:stCondLst>
                                        </p:cTn>
                                        <p:tgtEl>
                                          <p:spTgt spid="100"/>
                                        </p:tgtEl>
                                        <p:attrNameLst>
                                          <p:attrName>style.visibility</p:attrName>
                                        </p:attrNameLst>
                                      </p:cBhvr>
                                      <p:to>
                                        <p:strVal val="visible"/>
                                      </p:to>
                                    </p:set>
                                    <p:animEffect transition="in" filter="fade">
                                      <p:cBhvr>
                                        <p:cTn id="82" dur="1000"/>
                                        <p:tgtEl>
                                          <p:spTgt spid="100"/>
                                        </p:tgtEl>
                                      </p:cBhvr>
                                    </p:animEffect>
                                    <p:anim calcmode="lin" valueType="num">
                                      <p:cBhvr>
                                        <p:cTn id="83" dur="1000" fill="hold"/>
                                        <p:tgtEl>
                                          <p:spTgt spid="100"/>
                                        </p:tgtEl>
                                        <p:attrNameLst>
                                          <p:attrName>ppt_x</p:attrName>
                                        </p:attrNameLst>
                                      </p:cBhvr>
                                      <p:tavLst>
                                        <p:tav tm="0">
                                          <p:val>
                                            <p:strVal val="#ppt_x"/>
                                          </p:val>
                                        </p:tav>
                                        <p:tav tm="100000">
                                          <p:val>
                                            <p:strVal val="#ppt_x"/>
                                          </p:val>
                                        </p:tav>
                                      </p:tavLst>
                                    </p:anim>
                                    <p:anim calcmode="lin" valueType="num">
                                      <p:cBhvr>
                                        <p:cTn id="84" dur="900" decel="100000" fill="hold"/>
                                        <p:tgtEl>
                                          <p:spTgt spid="100"/>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childTnLst>
                          </p:cTn>
                        </p:par>
                        <p:par>
                          <p:cTn id="86" fill="hold">
                            <p:stCondLst>
                              <p:cond delay="9850"/>
                            </p:stCondLst>
                            <p:childTnLst>
                              <p:par>
                                <p:cTn id="87" presetID="41" presetClass="entr" presetSubtype="0" fill="hold" grpId="0" nodeType="afterEffect">
                                  <p:stCondLst>
                                    <p:cond delay="0"/>
                                  </p:stCondLst>
                                  <p:iterate type="lt">
                                    <p:tmPct val="10000"/>
                                  </p:iterate>
                                  <p:childTnLst>
                                    <p:set>
                                      <p:cBhvr>
                                        <p:cTn id="88" dur="1" fill="hold">
                                          <p:stCondLst>
                                            <p:cond delay="0"/>
                                          </p:stCondLst>
                                        </p:cTn>
                                        <p:tgtEl>
                                          <p:spTgt spid="49"/>
                                        </p:tgtEl>
                                        <p:attrNameLst>
                                          <p:attrName>style.visibility</p:attrName>
                                        </p:attrNameLst>
                                      </p:cBhvr>
                                      <p:to>
                                        <p:strVal val="visible"/>
                                      </p:to>
                                    </p:set>
                                    <p:anim calcmode="lin" valueType="num">
                                      <p:cBhvr>
                                        <p:cTn id="89"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90" dur="500" fill="hold"/>
                                        <p:tgtEl>
                                          <p:spTgt spid="49"/>
                                        </p:tgtEl>
                                        <p:attrNameLst>
                                          <p:attrName>ppt_y</p:attrName>
                                        </p:attrNameLst>
                                      </p:cBhvr>
                                      <p:tavLst>
                                        <p:tav tm="0">
                                          <p:val>
                                            <p:strVal val="#ppt_y"/>
                                          </p:val>
                                        </p:tav>
                                        <p:tav tm="100000">
                                          <p:val>
                                            <p:strVal val="#ppt_y"/>
                                          </p:val>
                                        </p:tav>
                                      </p:tavLst>
                                    </p:anim>
                                    <p:anim calcmode="lin" valueType="num">
                                      <p:cBhvr>
                                        <p:cTn id="91"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92"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93" dur="500" tmFilter="0,0; .5, 1; 1, 1"/>
                                        <p:tgtEl>
                                          <p:spTgt spid="49"/>
                                        </p:tgtEl>
                                      </p:cBhvr>
                                    </p:animEffect>
                                  </p:childTnLst>
                                </p:cTn>
                              </p:par>
                            </p:childTnLst>
                          </p:cTn>
                        </p:par>
                        <p:par>
                          <p:cTn id="94" fill="hold">
                            <p:stCondLst>
                              <p:cond delay="10800"/>
                            </p:stCondLst>
                            <p:childTnLst>
                              <p:par>
                                <p:cTn id="95" presetID="53" presetClass="entr" presetSubtype="16" fill="hold" nodeType="afterEffect">
                                  <p:stCondLst>
                                    <p:cond delay="0"/>
                                  </p:stCondLst>
                                  <p:childTnLst>
                                    <p:set>
                                      <p:cBhvr>
                                        <p:cTn id="96" dur="1" fill="hold">
                                          <p:stCondLst>
                                            <p:cond delay="0"/>
                                          </p:stCondLst>
                                        </p:cTn>
                                        <p:tgtEl>
                                          <p:spTgt spid="53"/>
                                        </p:tgtEl>
                                        <p:attrNameLst>
                                          <p:attrName>style.visibility</p:attrName>
                                        </p:attrNameLst>
                                      </p:cBhvr>
                                      <p:to>
                                        <p:strVal val="visible"/>
                                      </p:to>
                                    </p:set>
                                    <p:anim calcmode="lin" valueType="num">
                                      <p:cBhvr>
                                        <p:cTn id="97" dur="500" fill="hold"/>
                                        <p:tgtEl>
                                          <p:spTgt spid="53"/>
                                        </p:tgtEl>
                                        <p:attrNameLst>
                                          <p:attrName>ppt_w</p:attrName>
                                        </p:attrNameLst>
                                      </p:cBhvr>
                                      <p:tavLst>
                                        <p:tav tm="0">
                                          <p:val>
                                            <p:fltVal val="0"/>
                                          </p:val>
                                        </p:tav>
                                        <p:tav tm="100000">
                                          <p:val>
                                            <p:strVal val="#ppt_w"/>
                                          </p:val>
                                        </p:tav>
                                      </p:tavLst>
                                    </p:anim>
                                    <p:anim calcmode="lin" valueType="num">
                                      <p:cBhvr>
                                        <p:cTn id="98" dur="500" fill="hold"/>
                                        <p:tgtEl>
                                          <p:spTgt spid="53"/>
                                        </p:tgtEl>
                                        <p:attrNameLst>
                                          <p:attrName>ppt_h</p:attrName>
                                        </p:attrNameLst>
                                      </p:cBhvr>
                                      <p:tavLst>
                                        <p:tav tm="0">
                                          <p:val>
                                            <p:fltVal val="0"/>
                                          </p:val>
                                        </p:tav>
                                        <p:tav tm="100000">
                                          <p:val>
                                            <p:strVal val="#ppt_h"/>
                                          </p:val>
                                        </p:tav>
                                      </p:tavLst>
                                    </p:anim>
                                    <p:animEffect transition="in" filter="fade">
                                      <p:cBhvr>
                                        <p:cTn id="99" dur="500"/>
                                        <p:tgtEl>
                                          <p:spTgt spid="53"/>
                                        </p:tgtEl>
                                      </p:cBhvr>
                                    </p:animEffect>
                                  </p:childTnLst>
                                </p:cTn>
                              </p:par>
                            </p:childTnLst>
                          </p:cTn>
                        </p:par>
                        <p:par>
                          <p:cTn id="100" fill="hold">
                            <p:stCondLst>
                              <p:cond delay="11300"/>
                            </p:stCondLst>
                            <p:childTnLst>
                              <p:par>
                                <p:cTn id="101" presetID="22" presetClass="entr" presetSubtype="4" fill="hold" grpId="0" nodeType="afterEffect">
                                  <p:stCondLst>
                                    <p:cond delay="0"/>
                                  </p:stCondLst>
                                  <p:childTnLst>
                                    <p:set>
                                      <p:cBhvr>
                                        <p:cTn id="102" dur="1" fill="hold">
                                          <p:stCondLst>
                                            <p:cond delay="0"/>
                                          </p:stCondLst>
                                        </p:cTn>
                                        <p:tgtEl>
                                          <p:spTgt spid="54"/>
                                        </p:tgtEl>
                                        <p:attrNameLst>
                                          <p:attrName>style.visibility</p:attrName>
                                        </p:attrNameLst>
                                      </p:cBhvr>
                                      <p:to>
                                        <p:strVal val="visible"/>
                                      </p:to>
                                    </p:set>
                                    <p:animEffect transition="in" filter="wipe(down)">
                                      <p:cBhvr>
                                        <p:cTn id="10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4" grpId="0"/>
      <p:bldP spid="56" grpId="0"/>
      <p:bldP spid="58" grpId="0"/>
      <p:bldP spid="63" grpId="0"/>
      <p:bldP spid="64"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2845</TotalTime>
  <Words>1211</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558</cp:revision>
  <dcterms:created xsi:type="dcterms:W3CDTF">2015-12-31T02:20:12Z</dcterms:created>
  <dcterms:modified xsi:type="dcterms:W3CDTF">2016-09-16T18:41:21Z</dcterms:modified>
</cp:coreProperties>
</file>