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37"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4" d="100"/>
          <a:sy n="84" d="100"/>
        </p:scale>
        <p:origin x="102"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61144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image" Target="../media/image17.png"/><Relationship Id="rId3" Type="http://schemas.openxmlformats.org/officeDocument/2006/relationships/image" Target="../media/image2.svg"/><Relationship Id="rId21" Type="http://schemas.openxmlformats.org/officeDocument/2006/relationships/image" Target="../media/image19.pn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6.sv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hyperlink" Target="http://powerpoint.sage-fox.com/" TargetMode="External"/><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19" Type="http://schemas.openxmlformats.org/officeDocument/2006/relationships/image" Target="../media/image18.sv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Freeform: Shape 93">
            <a:extLst>
              <a:ext uri="{FF2B5EF4-FFF2-40B4-BE49-F238E27FC236}">
                <a16:creationId xmlns:a16="http://schemas.microsoft.com/office/drawing/2014/main" id="{5CA53FB9-CAE1-400B-841E-670C8D582B69}"/>
              </a:ext>
            </a:extLst>
          </p:cNvPr>
          <p:cNvSpPr>
            <a:spLocks noChangeAspect="1"/>
          </p:cNvSpPr>
          <p:nvPr/>
        </p:nvSpPr>
        <p:spPr>
          <a:xfrm>
            <a:off x="3935023" y="633037"/>
            <a:ext cx="5029198" cy="5029200"/>
          </a:xfrm>
          <a:custGeom>
            <a:avLst/>
            <a:gdLst>
              <a:gd name="connsiteX0" fmla="*/ 2514598 w 5029198"/>
              <a:gd name="connsiteY0" fmla="*/ 1457190 h 5029200"/>
              <a:gd name="connsiteX1" fmla="*/ 1463038 w 5029198"/>
              <a:gd name="connsiteY1" fmla="*/ 2508750 h 5029200"/>
              <a:gd name="connsiteX2" fmla="*/ 2514598 w 5029198"/>
              <a:gd name="connsiteY2" fmla="*/ 3560310 h 5029200"/>
              <a:gd name="connsiteX3" fmla="*/ 3566158 w 5029198"/>
              <a:gd name="connsiteY3" fmla="*/ 2508750 h 5029200"/>
              <a:gd name="connsiteX4" fmla="*/ 2514598 w 5029198"/>
              <a:gd name="connsiteY4" fmla="*/ 1457190 h 5029200"/>
              <a:gd name="connsiteX5" fmla="*/ 2514599 w 5029198"/>
              <a:gd name="connsiteY5" fmla="*/ 0 h 5029200"/>
              <a:gd name="connsiteX6" fmla="*/ 5029198 w 5029198"/>
              <a:gd name="connsiteY6" fmla="*/ 2514600 h 5029200"/>
              <a:gd name="connsiteX7" fmla="*/ 2514599 w 5029198"/>
              <a:gd name="connsiteY7" fmla="*/ 5029200 h 5029200"/>
              <a:gd name="connsiteX8" fmla="*/ 0 w 5029198"/>
              <a:gd name="connsiteY8" fmla="*/ 2514600 h 5029200"/>
              <a:gd name="connsiteX9" fmla="*/ 2514599 w 5029198"/>
              <a:gd name="connsiteY9" fmla="*/ 0 h 5029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29198" h="5029200">
                <a:moveTo>
                  <a:pt x="2514598" y="1457190"/>
                </a:moveTo>
                <a:cubicBezTo>
                  <a:pt x="1933837" y="1457190"/>
                  <a:pt x="1463038" y="1927989"/>
                  <a:pt x="1463038" y="2508750"/>
                </a:cubicBezTo>
                <a:cubicBezTo>
                  <a:pt x="1463038" y="3089511"/>
                  <a:pt x="1933837" y="3560310"/>
                  <a:pt x="2514598" y="3560310"/>
                </a:cubicBezTo>
                <a:cubicBezTo>
                  <a:pt x="3095359" y="3560310"/>
                  <a:pt x="3566158" y="3089511"/>
                  <a:pt x="3566158" y="2508750"/>
                </a:cubicBezTo>
                <a:cubicBezTo>
                  <a:pt x="3566158" y="1927989"/>
                  <a:pt x="3095359" y="1457190"/>
                  <a:pt x="2514598" y="1457190"/>
                </a:cubicBezTo>
                <a:close/>
                <a:moveTo>
                  <a:pt x="2514599" y="0"/>
                </a:moveTo>
                <a:cubicBezTo>
                  <a:pt x="3903374" y="0"/>
                  <a:pt x="5029198" y="1125825"/>
                  <a:pt x="5029198" y="2514600"/>
                </a:cubicBezTo>
                <a:cubicBezTo>
                  <a:pt x="5029198" y="3903375"/>
                  <a:pt x="3903374" y="5029200"/>
                  <a:pt x="2514599" y="5029200"/>
                </a:cubicBezTo>
                <a:cubicBezTo>
                  <a:pt x="1125824" y="5029200"/>
                  <a:pt x="0" y="3903375"/>
                  <a:pt x="0" y="2514600"/>
                </a:cubicBezTo>
                <a:cubicBezTo>
                  <a:pt x="0" y="1125825"/>
                  <a:pt x="1125824" y="0"/>
                  <a:pt x="2514599"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90500" dist="254000" dir="8100000" algn="tr" rotWithShape="0">
              <a:prstClr val="black">
                <a:alpha val="25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1" name="Group 150">
            <a:extLst>
              <a:ext uri="{FF2B5EF4-FFF2-40B4-BE49-F238E27FC236}">
                <a16:creationId xmlns:a16="http://schemas.microsoft.com/office/drawing/2014/main" id="{20F98585-E3BE-4A48-AEF0-80B6A83A1B06}"/>
              </a:ext>
            </a:extLst>
          </p:cNvPr>
          <p:cNvGrpSpPr/>
          <p:nvPr/>
        </p:nvGrpSpPr>
        <p:grpSpPr>
          <a:xfrm>
            <a:off x="3909317" y="2840321"/>
            <a:ext cx="1605307" cy="1723226"/>
            <a:chOff x="3909317" y="2840321"/>
            <a:chExt cx="1605307" cy="1723226"/>
          </a:xfrm>
        </p:grpSpPr>
        <p:sp>
          <p:nvSpPr>
            <p:cNvPr id="81" name="Freeform: Shape 80">
              <a:extLst>
                <a:ext uri="{FF2B5EF4-FFF2-40B4-BE49-F238E27FC236}">
                  <a16:creationId xmlns:a16="http://schemas.microsoft.com/office/drawing/2014/main" id="{2892486B-D8BF-4572-9C6E-8792EF544B4A}"/>
                </a:ext>
              </a:extLst>
            </p:cNvPr>
            <p:cNvSpPr>
              <a:spLocks noChangeAspect="1"/>
            </p:cNvSpPr>
            <p:nvPr/>
          </p:nvSpPr>
          <p:spPr>
            <a:xfrm rot="13500000">
              <a:off x="3850358" y="2899280"/>
              <a:ext cx="1723226" cy="1605307"/>
            </a:xfrm>
            <a:custGeom>
              <a:avLst/>
              <a:gdLst>
                <a:gd name="connsiteX0" fmla="*/ 1723226 w 1723226"/>
                <a:gd name="connsiteY0" fmla="*/ 703699 h 1605307"/>
                <a:gd name="connsiteX1" fmla="*/ 821618 w 1723226"/>
                <a:gd name="connsiteY1" fmla="*/ 1605307 h 1605307"/>
                <a:gd name="connsiteX2" fmla="*/ 747232 w 1723226"/>
                <a:gd name="connsiteY2" fmla="*/ 1538071 h 1605307"/>
                <a:gd name="connsiteX3" fmla="*/ 25817 w 1723226"/>
                <a:gd name="connsiteY3" fmla="*/ 1281758 h 1605307"/>
                <a:gd name="connsiteX4" fmla="*/ 0 w 1723226"/>
                <a:gd name="connsiteY4" fmla="*/ 1282990 h 1605307"/>
                <a:gd name="connsiteX5" fmla="*/ 0 w 1723226"/>
                <a:gd name="connsiteY5" fmla="*/ 786 h 1605307"/>
                <a:gd name="connsiteX6" fmla="*/ 16461 w 1723226"/>
                <a:gd name="connsiteY6" fmla="*/ 0 h 1605307"/>
                <a:gd name="connsiteX7" fmla="*/ 1545859 w 1723226"/>
                <a:gd name="connsiteY7" fmla="*/ 543384 h 16053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23226" h="1605307">
                  <a:moveTo>
                    <a:pt x="1723226" y="703699"/>
                  </a:moveTo>
                  <a:lnTo>
                    <a:pt x="821618" y="1605307"/>
                  </a:lnTo>
                  <a:lnTo>
                    <a:pt x="747232" y="1538071"/>
                  </a:lnTo>
                  <a:cubicBezTo>
                    <a:pt x="537726" y="1367196"/>
                    <a:pt x="281772" y="1281758"/>
                    <a:pt x="25817" y="1281758"/>
                  </a:cubicBezTo>
                  <a:lnTo>
                    <a:pt x="0" y="1282990"/>
                  </a:lnTo>
                  <a:lnTo>
                    <a:pt x="0" y="786"/>
                  </a:lnTo>
                  <a:lnTo>
                    <a:pt x="16461" y="0"/>
                  </a:lnTo>
                  <a:cubicBezTo>
                    <a:pt x="559084" y="0"/>
                    <a:pt x="1101708" y="181128"/>
                    <a:pt x="1545859" y="543384"/>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9" name="Graphic 128" descr="DNA">
              <a:extLst>
                <a:ext uri="{FF2B5EF4-FFF2-40B4-BE49-F238E27FC236}">
                  <a16:creationId xmlns:a16="http://schemas.microsoft.com/office/drawing/2014/main" id="{1DEF50F2-A73D-4028-BD70-E6D09F3767C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22980" y="3546530"/>
              <a:ext cx="640080" cy="640080"/>
            </a:xfrm>
            <a:prstGeom prst="rect">
              <a:avLst/>
            </a:prstGeom>
          </p:spPr>
        </p:pic>
      </p:grpSp>
      <p:grpSp>
        <p:nvGrpSpPr>
          <p:cNvPr id="152" name="Group 151">
            <a:extLst>
              <a:ext uri="{FF2B5EF4-FFF2-40B4-BE49-F238E27FC236}">
                <a16:creationId xmlns:a16="http://schemas.microsoft.com/office/drawing/2014/main" id="{10EA1106-1B20-499F-97FE-6C8F66204517}"/>
              </a:ext>
            </a:extLst>
          </p:cNvPr>
          <p:cNvGrpSpPr/>
          <p:nvPr/>
        </p:nvGrpSpPr>
        <p:grpSpPr>
          <a:xfrm>
            <a:off x="4032297" y="1444303"/>
            <a:ext cx="1604924" cy="1718328"/>
            <a:chOff x="4032297" y="1444303"/>
            <a:chExt cx="1604924" cy="1718328"/>
          </a:xfrm>
        </p:grpSpPr>
        <p:sp>
          <p:nvSpPr>
            <p:cNvPr id="83" name="Freeform: Shape 82">
              <a:extLst>
                <a:ext uri="{FF2B5EF4-FFF2-40B4-BE49-F238E27FC236}">
                  <a16:creationId xmlns:a16="http://schemas.microsoft.com/office/drawing/2014/main" id="{BE422002-3130-4AB4-A73F-9874E4898D40}"/>
                </a:ext>
              </a:extLst>
            </p:cNvPr>
            <p:cNvSpPr>
              <a:spLocks noChangeAspect="1"/>
            </p:cNvSpPr>
            <p:nvPr/>
          </p:nvSpPr>
          <p:spPr>
            <a:xfrm rot="16200000">
              <a:off x="3975595" y="1501005"/>
              <a:ext cx="1718328" cy="1604924"/>
            </a:xfrm>
            <a:custGeom>
              <a:avLst/>
              <a:gdLst>
                <a:gd name="connsiteX0" fmla="*/ 1718328 w 1718328"/>
                <a:gd name="connsiteY0" fmla="*/ 706035 h 1604924"/>
                <a:gd name="connsiteX1" fmla="*/ 819439 w 1718328"/>
                <a:gd name="connsiteY1" fmla="*/ 1604924 h 1604924"/>
                <a:gd name="connsiteX2" fmla="*/ 655764 w 1718328"/>
                <a:gd name="connsiteY2" fmla="*/ 1469879 h 1604924"/>
                <a:gd name="connsiteX3" fmla="*/ 16702 w 1718328"/>
                <a:gd name="connsiteY3" fmla="*/ 1274673 h 1604924"/>
                <a:gd name="connsiteX4" fmla="*/ 0 w 1718328"/>
                <a:gd name="connsiteY4" fmla="*/ 1275516 h 1604924"/>
                <a:gd name="connsiteX5" fmla="*/ 0 w 1718328"/>
                <a:gd name="connsiteY5" fmla="*/ 454 h 1604924"/>
                <a:gd name="connsiteX6" fmla="*/ 8985 w 1718328"/>
                <a:gd name="connsiteY6" fmla="*/ 0 h 1604924"/>
                <a:gd name="connsiteX7" fmla="*/ 243889 w 1718328"/>
                <a:gd name="connsiteY7" fmla="*/ 11862 h 1604924"/>
                <a:gd name="connsiteX8" fmla="*/ 311968 w 1718328"/>
                <a:gd name="connsiteY8" fmla="*/ 20943 h 1604924"/>
                <a:gd name="connsiteX9" fmla="*/ 474647 w 1718328"/>
                <a:gd name="connsiteY9" fmla="*/ 45771 h 1604924"/>
                <a:gd name="connsiteX10" fmla="*/ 546438 w 1718328"/>
                <a:gd name="connsiteY10" fmla="*/ 61862 h 1604924"/>
                <a:gd name="connsiteX11" fmla="*/ 701509 w 1718328"/>
                <a:gd name="connsiteY11" fmla="*/ 101735 h 1604924"/>
                <a:gd name="connsiteX12" fmla="*/ 764699 w 1718328"/>
                <a:gd name="connsiteY12" fmla="*/ 121811 h 1604924"/>
                <a:gd name="connsiteX13" fmla="*/ 926041 w 1718328"/>
                <a:gd name="connsiteY13" fmla="*/ 180863 h 1604924"/>
                <a:gd name="connsiteX14" fmla="*/ 971785 w 1718328"/>
                <a:gd name="connsiteY14" fmla="*/ 199877 h 1604924"/>
                <a:gd name="connsiteX15" fmla="*/ 1153692 w 1718328"/>
                <a:gd name="connsiteY15" fmla="*/ 287506 h 1604924"/>
                <a:gd name="connsiteX16" fmla="*/ 1168443 w 1718328"/>
                <a:gd name="connsiteY16" fmla="*/ 295174 h 1604924"/>
                <a:gd name="connsiteX17" fmla="*/ 1363768 w 1718328"/>
                <a:gd name="connsiteY17" fmla="*/ 413837 h 1604924"/>
                <a:gd name="connsiteX18" fmla="*/ 1550311 w 1718328"/>
                <a:gd name="connsiteY18" fmla="*/ 553331 h 1604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718328" h="1604924">
                  <a:moveTo>
                    <a:pt x="1718328" y="706035"/>
                  </a:moveTo>
                  <a:lnTo>
                    <a:pt x="819439" y="1604924"/>
                  </a:lnTo>
                  <a:lnTo>
                    <a:pt x="655764" y="1469879"/>
                  </a:lnTo>
                  <a:cubicBezTo>
                    <a:pt x="473340" y="1346636"/>
                    <a:pt x="253425" y="1274673"/>
                    <a:pt x="16702" y="1274673"/>
                  </a:cubicBezTo>
                  <a:lnTo>
                    <a:pt x="0" y="1275516"/>
                  </a:lnTo>
                  <a:lnTo>
                    <a:pt x="0" y="454"/>
                  </a:lnTo>
                  <a:lnTo>
                    <a:pt x="8985" y="0"/>
                  </a:lnTo>
                  <a:lnTo>
                    <a:pt x="243889" y="11862"/>
                  </a:lnTo>
                  <a:lnTo>
                    <a:pt x="311968" y="20943"/>
                  </a:lnTo>
                  <a:lnTo>
                    <a:pt x="474647" y="45771"/>
                  </a:lnTo>
                  <a:lnTo>
                    <a:pt x="546438" y="61862"/>
                  </a:lnTo>
                  <a:lnTo>
                    <a:pt x="701509" y="101735"/>
                  </a:lnTo>
                  <a:lnTo>
                    <a:pt x="764699" y="121811"/>
                  </a:lnTo>
                  <a:lnTo>
                    <a:pt x="926041" y="180863"/>
                  </a:lnTo>
                  <a:lnTo>
                    <a:pt x="971785" y="199877"/>
                  </a:lnTo>
                  <a:lnTo>
                    <a:pt x="1153692" y="287506"/>
                  </a:lnTo>
                  <a:lnTo>
                    <a:pt x="1168443" y="295174"/>
                  </a:lnTo>
                  <a:lnTo>
                    <a:pt x="1363768" y="413837"/>
                  </a:lnTo>
                  <a:cubicBezTo>
                    <a:pt x="1428224" y="457383"/>
                    <a:pt x="1490473" y="503948"/>
                    <a:pt x="1550311" y="553331"/>
                  </a:cubicBezTo>
                  <a:close/>
                </a:path>
              </a:pathLst>
            </a:custGeom>
            <a:solidFill>
              <a:srgbClr val="AB11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3" name="Graphic 132" descr="Brain in head">
              <a:extLst>
                <a:ext uri="{FF2B5EF4-FFF2-40B4-BE49-F238E27FC236}">
                  <a16:creationId xmlns:a16="http://schemas.microsoft.com/office/drawing/2014/main" id="{D76CAC2A-98BB-418C-BB09-1C9E72553FA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250766" y="1992966"/>
              <a:ext cx="640080" cy="640080"/>
            </a:xfrm>
            <a:prstGeom prst="rect">
              <a:avLst/>
            </a:prstGeom>
          </p:spPr>
        </p:pic>
      </p:grpSp>
      <p:grpSp>
        <p:nvGrpSpPr>
          <p:cNvPr id="153" name="Group 152">
            <a:extLst>
              <a:ext uri="{FF2B5EF4-FFF2-40B4-BE49-F238E27FC236}">
                <a16:creationId xmlns:a16="http://schemas.microsoft.com/office/drawing/2014/main" id="{91DCB0FE-6E3C-479E-9135-1DF6CD78FCCC}"/>
              </a:ext>
            </a:extLst>
          </p:cNvPr>
          <p:cNvGrpSpPr/>
          <p:nvPr/>
        </p:nvGrpSpPr>
        <p:grpSpPr>
          <a:xfrm>
            <a:off x="5045934" y="604596"/>
            <a:ext cx="1730257" cy="1609753"/>
            <a:chOff x="5045934" y="604596"/>
            <a:chExt cx="1730257" cy="1609753"/>
          </a:xfrm>
        </p:grpSpPr>
        <p:sp>
          <p:nvSpPr>
            <p:cNvPr id="85" name="Freeform: Shape 84">
              <a:extLst>
                <a:ext uri="{FF2B5EF4-FFF2-40B4-BE49-F238E27FC236}">
                  <a16:creationId xmlns:a16="http://schemas.microsoft.com/office/drawing/2014/main" id="{04E31D9F-8F08-44A8-AE60-5D90B94DF897}"/>
                </a:ext>
              </a:extLst>
            </p:cNvPr>
            <p:cNvSpPr>
              <a:spLocks noChangeAspect="1"/>
            </p:cNvSpPr>
            <p:nvPr/>
          </p:nvSpPr>
          <p:spPr>
            <a:xfrm rot="18900000">
              <a:off x="5045934" y="604596"/>
              <a:ext cx="1730257" cy="1609753"/>
            </a:xfrm>
            <a:custGeom>
              <a:avLst/>
              <a:gdLst>
                <a:gd name="connsiteX0" fmla="*/ 1730168 w 1730257"/>
                <a:gd name="connsiteY0" fmla="*/ 709727 h 1609753"/>
                <a:gd name="connsiteX1" fmla="*/ 1730257 w 1730257"/>
                <a:gd name="connsiteY1" fmla="*/ 709825 h 1609753"/>
                <a:gd name="connsiteX2" fmla="*/ 830328 w 1730257"/>
                <a:gd name="connsiteY2" fmla="*/ 1609753 h 1609753"/>
                <a:gd name="connsiteX3" fmla="*/ 826555 w 1730257"/>
                <a:gd name="connsiteY3" fmla="*/ 1605579 h 1609753"/>
                <a:gd name="connsiteX4" fmla="*/ 18332 w 1730257"/>
                <a:gd name="connsiteY4" fmla="*/ 1270802 h 1609753"/>
                <a:gd name="connsiteX5" fmla="*/ 0 w 1730257"/>
                <a:gd name="connsiteY5" fmla="*/ 1271677 h 1609753"/>
                <a:gd name="connsiteX6" fmla="*/ 0 w 1730257"/>
                <a:gd name="connsiteY6" fmla="*/ 799 h 1609753"/>
                <a:gd name="connsiteX7" fmla="*/ 16735 w 1730257"/>
                <a:gd name="connsiteY7" fmla="*/ 0 h 1609753"/>
                <a:gd name="connsiteX8" fmla="*/ 1730168 w 1730257"/>
                <a:gd name="connsiteY8" fmla="*/ 709727 h 1609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30257" h="1609753">
                  <a:moveTo>
                    <a:pt x="1730168" y="709727"/>
                  </a:moveTo>
                  <a:lnTo>
                    <a:pt x="1730257" y="709825"/>
                  </a:lnTo>
                  <a:lnTo>
                    <a:pt x="830328" y="1609753"/>
                  </a:lnTo>
                  <a:lnTo>
                    <a:pt x="826555" y="1605579"/>
                  </a:lnTo>
                  <a:cubicBezTo>
                    <a:pt x="603371" y="1382395"/>
                    <a:pt x="310852" y="1270802"/>
                    <a:pt x="18332" y="1270802"/>
                  </a:cubicBezTo>
                  <a:lnTo>
                    <a:pt x="0" y="1271677"/>
                  </a:lnTo>
                  <a:lnTo>
                    <a:pt x="0" y="799"/>
                  </a:lnTo>
                  <a:lnTo>
                    <a:pt x="16735" y="0"/>
                  </a:lnTo>
                  <a:cubicBezTo>
                    <a:pt x="636876" y="0"/>
                    <a:pt x="1257017" y="236575"/>
                    <a:pt x="1730168" y="709727"/>
                  </a:cubicBezTo>
                  <a:close/>
                </a:path>
              </a:pathLst>
            </a:custGeom>
            <a:solidFill>
              <a:srgbClr val="97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5" name="Graphic 134" descr="Brain">
              <a:extLst>
                <a:ext uri="{FF2B5EF4-FFF2-40B4-BE49-F238E27FC236}">
                  <a16:creationId xmlns:a16="http://schemas.microsoft.com/office/drawing/2014/main" id="{131D80FA-CB88-469B-99AF-79D70BEAFF0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286486" y="948382"/>
              <a:ext cx="640080" cy="640080"/>
            </a:xfrm>
            <a:prstGeom prst="rect">
              <a:avLst/>
            </a:prstGeom>
          </p:spPr>
        </p:pic>
      </p:grpSp>
      <p:grpSp>
        <p:nvGrpSpPr>
          <p:cNvPr id="150" name="Group 149">
            <a:extLst>
              <a:ext uri="{FF2B5EF4-FFF2-40B4-BE49-F238E27FC236}">
                <a16:creationId xmlns:a16="http://schemas.microsoft.com/office/drawing/2014/main" id="{0C84A1C4-665B-4C51-A5FE-5C199DCEB93B}"/>
              </a:ext>
            </a:extLst>
          </p:cNvPr>
          <p:cNvGrpSpPr/>
          <p:nvPr/>
        </p:nvGrpSpPr>
        <p:grpSpPr>
          <a:xfrm>
            <a:off x="4749702" y="3966761"/>
            <a:ext cx="1723443" cy="1610073"/>
            <a:chOff x="4749702" y="3966761"/>
            <a:chExt cx="1723443" cy="1610073"/>
          </a:xfrm>
        </p:grpSpPr>
        <p:sp>
          <p:nvSpPr>
            <p:cNvPr id="79" name="Freeform: Shape 78">
              <a:extLst>
                <a:ext uri="{FF2B5EF4-FFF2-40B4-BE49-F238E27FC236}">
                  <a16:creationId xmlns:a16="http://schemas.microsoft.com/office/drawing/2014/main" id="{62D01125-15F7-41F6-B30C-90F8268BD8B4}"/>
                </a:ext>
              </a:extLst>
            </p:cNvPr>
            <p:cNvSpPr>
              <a:spLocks noChangeAspect="1"/>
            </p:cNvSpPr>
            <p:nvPr/>
          </p:nvSpPr>
          <p:spPr>
            <a:xfrm rot="10800000">
              <a:off x="4749702" y="3966761"/>
              <a:ext cx="1723443" cy="1610073"/>
            </a:xfrm>
            <a:custGeom>
              <a:avLst/>
              <a:gdLst>
                <a:gd name="connsiteX0" fmla="*/ 816117 w 1723443"/>
                <a:gd name="connsiteY0" fmla="*/ 1610073 h 1610073"/>
                <a:gd name="connsiteX1" fmla="*/ 662238 w 1723443"/>
                <a:gd name="connsiteY1" fmla="*/ 1483112 h 1610073"/>
                <a:gd name="connsiteX2" fmla="*/ 23176 w 1723443"/>
                <a:gd name="connsiteY2" fmla="*/ 1287905 h 1610073"/>
                <a:gd name="connsiteX3" fmla="*/ 0 w 1723443"/>
                <a:gd name="connsiteY3" fmla="*/ 1289076 h 1610073"/>
                <a:gd name="connsiteX4" fmla="*/ 0 w 1723443"/>
                <a:gd name="connsiteY4" fmla="*/ 894 h 1610073"/>
                <a:gd name="connsiteX5" fmla="*/ 17690 w 1723443"/>
                <a:gd name="connsiteY5" fmla="*/ 0 h 1610073"/>
                <a:gd name="connsiteX6" fmla="*/ 1559045 w 1723443"/>
                <a:gd name="connsiteY6" fmla="*/ 553332 h 1610073"/>
                <a:gd name="connsiteX7" fmla="*/ 1723443 w 1723443"/>
                <a:gd name="connsiteY7" fmla="*/ 702747 h 1610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23443" h="1610073">
                  <a:moveTo>
                    <a:pt x="816117" y="1610073"/>
                  </a:moveTo>
                  <a:lnTo>
                    <a:pt x="662238" y="1483112"/>
                  </a:lnTo>
                  <a:cubicBezTo>
                    <a:pt x="479814" y="1359869"/>
                    <a:pt x="259899" y="1287905"/>
                    <a:pt x="23176" y="1287905"/>
                  </a:cubicBezTo>
                  <a:lnTo>
                    <a:pt x="0" y="1289076"/>
                  </a:lnTo>
                  <a:lnTo>
                    <a:pt x="0" y="894"/>
                  </a:lnTo>
                  <a:lnTo>
                    <a:pt x="17690" y="0"/>
                  </a:lnTo>
                  <a:cubicBezTo>
                    <a:pt x="603185" y="0"/>
                    <a:pt x="1140180" y="207654"/>
                    <a:pt x="1559045" y="553332"/>
                  </a:cubicBezTo>
                  <a:lnTo>
                    <a:pt x="1723443" y="702747"/>
                  </a:lnTo>
                  <a:close/>
                </a:path>
              </a:pathLst>
            </a:cu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7" name="Graphic 136" descr="Heartbeat">
              <a:extLst>
                <a:ext uri="{FF2B5EF4-FFF2-40B4-BE49-F238E27FC236}">
                  <a16:creationId xmlns:a16="http://schemas.microsoft.com/office/drawing/2014/main" id="{4323B5A0-6985-4C7E-92CB-D0B1D8DFE36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273277" y="4661963"/>
              <a:ext cx="731520" cy="731520"/>
            </a:xfrm>
            <a:prstGeom prst="rect">
              <a:avLst/>
            </a:prstGeom>
          </p:spPr>
        </p:pic>
      </p:grpSp>
      <p:grpSp>
        <p:nvGrpSpPr>
          <p:cNvPr id="149" name="Group 148">
            <a:extLst>
              <a:ext uri="{FF2B5EF4-FFF2-40B4-BE49-F238E27FC236}">
                <a16:creationId xmlns:a16="http://schemas.microsoft.com/office/drawing/2014/main" id="{FE99379F-E73E-409F-932B-43212CCD6321}"/>
              </a:ext>
            </a:extLst>
          </p:cNvPr>
          <p:cNvGrpSpPr/>
          <p:nvPr/>
        </p:nvGrpSpPr>
        <p:grpSpPr>
          <a:xfrm>
            <a:off x="6140608" y="4085946"/>
            <a:ext cx="1725415" cy="1612727"/>
            <a:chOff x="6140608" y="4085946"/>
            <a:chExt cx="1725415" cy="1612727"/>
          </a:xfrm>
        </p:grpSpPr>
        <p:sp>
          <p:nvSpPr>
            <p:cNvPr id="77" name="Freeform: Shape 76">
              <a:extLst>
                <a:ext uri="{FF2B5EF4-FFF2-40B4-BE49-F238E27FC236}">
                  <a16:creationId xmlns:a16="http://schemas.microsoft.com/office/drawing/2014/main" id="{6C75B6BD-E877-4BEA-A71C-7C5520BB6546}"/>
                </a:ext>
              </a:extLst>
            </p:cNvPr>
            <p:cNvSpPr>
              <a:spLocks noChangeAspect="1"/>
            </p:cNvSpPr>
            <p:nvPr/>
          </p:nvSpPr>
          <p:spPr>
            <a:xfrm rot="8100000">
              <a:off x="6140608" y="4085946"/>
              <a:ext cx="1725415" cy="1612727"/>
            </a:xfrm>
            <a:custGeom>
              <a:avLst/>
              <a:gdLst>
                <a:gd name="connsiteX0" fmla="*/ 0 w 1725415"/>
                <a:gd name="connsiteY0" fmla="*/ 1290161 h 1612727"/>
                <a:gd name="connsiteX1" fmla="*/ 0 w 1725415"/>
                <a:gd name="connsiteY1" fmla="*/ 988 h 1612727"/>
                <a:gd name="connsiteX2" fmla="*/ 20703 w 1725415"/>
                <a:gd name="connsiteY2" fmla="*/ 0 h 1612727"/>
                <a:gd name="connsiteX3" fmla="*/ 1550101 w 1725415"/>
                <a:gd name="connsiteY3" fmla="*/ 543384 h 1612727"/>
                <a:gd name="connsiteX4" fmla="*/ 1725415 w 1725415"/>
                <a:gd name="connsiteY4" fmla="*/ 701844 h 1612727"/>
                <a:gd name="connsiteX5" fmla="*/ 814532 w 1725415"/>
                <a:gd name="connsiteY5" fmla="*/ 1612727 h 1612727"/>
                <a:gd name="connsiteX6" fmla="*/ 740519 w 1725415"/>
                <a:gd name="connsiteY6" fmla="*/ 1545830 h 1612727"/>
                <a:gd name="connsiteX7" fmla="*/ 237411 w 1725415"/>
                <a:gd name="connsiteY7" fmla="*/ 1310440 h 1612727"/>
                <a:gd name="connsiteX8" fmla="*/ 135589 w 1725415"/>
                <a:gd name="connsiteY8" fmla="*/ 1300681 h 1612727"/>
                <a:gd name="connsiteX9" fmla="*/ 109457 w 1725415"/>
                <a:gd name="connsiteY9" fmla="*/ 1295688 h 1612727"/>
                <a:gd name="connsiteX10" fmla="*/ 54580 w 1725415"/>
                <a:gd name="connsiteY10" fmla="*/ 1292917 h 1612727"/>
                <a:gd name="connsiteX11" fmla="*/ 19105 w 1725415"/>
                <a:gd name="connsiteY11" fmla="*/ 1289516 h 1612727"/>
                <a:gd name="connsiteX12" fmla="*/ 2730 w 1725415"/>
                <a:gd name="connsiteY12" fmla="*/ 1290299 h 1612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25415" h="1612727">
                  <a:moveTo>
                    <a:pt x="0" y="1290161"/>
                  </a:moveTo>
                  <a:lnTo>
                    <a:pt x="0" y="988"/>
                  </a:lnTo>
                  <a:lnTo>
                    <a:pt x="20703" y="0"/>
                  </a:lnTo>
                  <a:cubicBezTo>
                    <a:pt x="563327" y="0"/>
                    <a:pt x="1105949" y="181128"/>
                    <a:pt x="1550101" y="543384"/>
                  </a:cubicBezTo>
                  <a:lnTo>
                    <a:pt x="1725415" y="701844"/>
                  </a:lnTo>
                  <a:lnTo>
                    <a:pt x="814532" y="1612727"/>
                  </a:lnTo>
                  <a:lnTo>
                    <a:pt x="740519" y="1545830"/>
                  </a:lnTo>
                  <a:cubicBezTo>
                    <a:pt x="590873" y="1423776"/>
                    <a:pt x="417527" y="1345313"/>
                    <a:pt x="237411" y="1310440"/>
                  </a:cubicBezTo>
                  <a:lnTo>
                    <a:pt x="135589" y="1300681"/>
                  </a:lnTo>
                  <a:lnTo>
                    <a:pt x="109457" y="1295688"/>
                  </a:lnTo>
                  <a:lnTo>
                    <a:pt x="54580" y="1292917"/>
                  </a:lnTo>
                  <a:lnTo>
                    <a:pt x="19105" y="1289516"/>
                  </a:lnTo>
                  <a:lnTo>
                    <a:pt x="2730" y="1290299"/>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9" name="Graphic 138" descr="Needle">
              <a:extLst>
                <a:ext uri="{FF2B5EF4-FFF2-40B4-BE49-F238E27FC236}">
                  <a16:creationId xmlns:a16="http://schemas.microsoft.com/office/drawing/2014/main" id="{F6F370AB-7D11-4C98-ACB6-EB8A41702D1D}"/>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893094" y="4708119"/>
              <a:ext cx="640080" cy="640080"/>
            </a:xfrm>
            <a:prstGeom prst="rect">
              <a:avLst/>
            </a:prstGeom>
          </p:spPr>
        </p:pic>
      </p:grpSp>
      <p:grpSp>
        <p:nvGrpSpPr>
          <p:cNvPr id="146" name="Group 145">
            <a:extLst>
              <a:ext uri="{FF2B5EF4-FFF2-40B4-BE49-F238E27FC236}">
                <a16:creationId xmlns:a16="http://schemas.microsoft.com/office/drawing/2014/main" id="{9227ECF1-1E6A-4289-8CD6-7E5E869AFF12}"/>
              </a:ext>
            </a:extLst>
          </p:cNvPr>
          <p:cNvGrpSpPr/>
          <p:nvPr/>
        </p:nvGrpSpPr>
        <p:grpSpPr>
          <a:xfrm>
            <a:off x="6455456" y="730515"/>
            <a:ext cx="1710567" cy="1611258"/>
            <a:chOff x="6455456" y="730515"/>
            <a:chExt cx="1710567" cy="1611258"/>
          </a:xfrm>
        </p:grpSpPr>
        <p:sp>
          <p:nvSpPr>
            <p:cNvPr id="71" name="Freeform: Shape 70">
              <a:extLst>
                <a:ext uri="{FF2B5EF4-FFF2-40B4-BE49-F238E27FC236}">
                  <a16:creationId xmlns:a16="http://schemas.microsoft.com/office/drawing/2014/main" id="{6BE05841-76AD-4E39-9F5C-3F8E11FACD96}"/>
                </a:ext>
              </a:extLst>
            </p:cNvPr>
            <p:cNvSpPr>
              <a:spLocks noChangeAspect="1"/>
            </p:cNvSpPr>
            <p:nvPr/>
          </p:nvSpPr>
          <p:spPr>
            <a:xfrm>
              <a:off x="6455456" y="730515"/>
              <a:ext cx="1710567" cy="1611258"/>
            </a:xfrm>
            <a:custGeom>
              <a:avLst/>
              <a:gdLst>
                <a:gd name="connsiteX0" fmla="*/ 0 w 1710567"/>
                <a:gd name="connsiteY0" fmla="*/ 0 h 1611258"/>
                <a:gd name="connsiteX1" fmla="*/ 1541355 w 1710567"/>
                <a:gd name="connsiteY1" fmla="*/ 553332 h 1611258"/>
                <a:gd name="connsiteX2" fmla="*/ 1710567 w 1710567"/>
                <a:gd name="connsiteY2" fmla="*/ 707123 h 1611258"/>
                <a:gd name="connsiteX3" fmla="*/ 806432 w 1710567"/>
                <a:gd name="connsiteY3" fmla="*/ 1611258 h 1611258"/>
                <a:gd name="connsiteX4" fmla="*/ 802736 w 1710567"/>
                <a:gd name="connsiteY4" fmla="*/ 1607191 h 1611258"/>
                <a:gd name="connsiteX5" fmla="*/ 111378 w 1710567"/>
                <a:gd name="connsiteY5" fmla="*/ 1278315 h 1611258"/>
                <a:gd name="connsiteX6" fmla="*/ 0 w 1710567"/>
                <a:gd name="connsiteY6" fmla="*/ 1272691 h 1611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10567" h="1611258">
                  <a:moveTo>
                    <a:pt x="0" y="0"/>
                  </a:moveTo>
                  <a:cubicBezTo>
                    <a:pt x="585495" y="0"/>
                    <a:pt x="1122490" y="207654"/>
                    <a:pt x="1541355" y="553332"/>
                  </a:cubicBezTo>
                  <a:lnTo>
                    <a:pt x="1710567" y="707123"/>
                  </a:lnTo>
                  <a:lnTo>
                    <a:pt x="806432" y="1611258"/>
                  </a:lnTo>
                  <a:lnTo>
                    <a:pt x="802736" y="1607191"/>
                  </a:lnTo>
                  <a:cubicBezTo>
                    <a:pt x="621749" y="1426204"/>
                    <a:pt x="380348" y="1305631"/>
                    <a:pt x="111378" y="1278315"/>
                  </a:cubicBezTo>
                  <a:lnTo>
                    <a:pt x="0" y="1272691"/>
                  </a:lnTo>
                  <a:close/>
                </a:path>
              </a:pathLst>
            </a:custGeom>
            <a:solidFill>
              <a:srgbClr val="F891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1" name="Graphic 140" descr="Stethoscope">
              <a:extLst>
                <a:ext uri="{FF2B5EF4-FFF2-40B4-BE49-F238E27FC236}">
                  <a16:creationId xmlns:a16="http://schemas.microsoft.com/office/drawing/2014/main" id="{8AC94F0A-7025-4530-8DAA-4D59FD7B2CEB}"/>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6894729" y="951488"/>
              <a:ext cx="640080" cy="640080"/>
            </a:xfrm>
            <a:prstGeom prst="rect">
              <a:avLst/>
            </a:prstGeom>
          </p:spPr>
        </p:pic>
      </p:grpSp>
      <p:grpSp>
        <p:nvGrpSpPr>
          <p:cNvPr id="147" name="Group 146">
            <a:extLst>
              <a:ext uri="{FF2B5EF4-FFF2-40B4-BE49-F238E27FC236}">
                <a16:creationId xmlns:a16="http://schemas.microsoft.com/office/drawing/2014/main" id="{3D479213-4EBC-43BE-B956-E5120882F15E}"/>
              </a:ext>
            </a:extLst>
          </p:cNvPr>
          <p:cNvGrpSpPr/>
          <p:nvPr/>
        </p:nvGrpSpPr>
        <p:grpSpPr>
          <a:xfrm>
            <a:off x="7394157" y="1750798"/>
            <a:ext cx="1608483" cy="1712658"/>
            <a:chOff x="7394157" y="1750798"/>
            <a:chExt cx="1608483" cy="1712658"/>
          </a:xfrm>
        </p:grpSpPr>
        <p:sp>
          <p:nvSpPr>
            <p:cNvPr id="73" name="Freeform: Shape 72">
              <a:extLst>
                <a:ext uri="{FF2B5EF4-FFF2-40B4-BE49-F238E27FC236}">
                  <a16:creationId xmlns:a16="http://schemas.microsoft.com/office/drawing/2014/main" id="{22C78088-19E1-4036-8691-247682C6522D}"/>
                </a:ext>
              </a:extLst>
            </p:cNvPr>
            <p:cNvSpPr>
              <a:spLocks noChangeAspect="1"/>
            </p:cNvSpPr>
            <p:nvPr/>
          </p:nvSpPr>
          <p:spPr>
            <a:xfrm rot="2700000">
              <a:off x="7342070" y="1802885"/>
              <a:ext cx="1712658" cy="1608483"/>
            </a:xfrm>
            <a:custGeom>
              <a:avLst/>
              <a:gdLst>
                <a:gd name="connsiteX0" fmla="*/ 0 w 1712658"/>
                <a:gd name="connsiteY0" fmla="*/ 494 h 1608483"/>
                <a:gd name="connsiteX1" fmla="*/ 10350 w 1712658"/>
                <a:gd name="connsiteY1" fmla="*/ 0 h 1608483"/>
                <a:gd name="connsiteX2" fmla="*/ 1539747 w 1712658"/>
                <a:gd name="connsiteY2" fmla="*/ 543385 h 1608483"/>
                <a:gd name="connsiteX3" fmla="*/ 1712658 w 1712658"/>
                <a:gd name="connsiteY3" fmla="*/ 699672 h 1608483"/>
                <a:gd name="connsiteX4" fmla="*/ 803847 w 1712658"/>
                <a:gd name="connsiteY4" fmla="*/ 1608483 h 1608483"/>
                <a:gd name="connsiteX5" fmla="*/ 722408 w 1712658"/>
                <a:gd name="connsiteY5" fmla="*/ 1534874 h 1608483"/>
                <a:gd name="connsiteX6" fmla="*/ 532540 w 1712658"/>
                <a:gd name="connsiteY6" fmla="*/ 1409333 h 1608483"/>
                <a:gd name="connsiteX7" fmla="*/ 497206 w 1712658"/>
                <a:gd name="connsiteY7" fmla="*/ 1392934 h 1608483"/>
                <a:gd name="connsiteX8" fmla="*/ 488130 w 1712658"/>
                <a:gd name="connsiteY8" fmla="*/ 1387570 h 1608483"/>
                <a:gd name="connsiteX9" fmla="*/ 474493 w 1712658"/>
                <a:gd name="connsiteY9" fmla="*/ 1382392 h 1608483"/>
                <a:gd name="connsiteX10" fmla="*/ 431105 w 1712658"/>
                <a:gd name="connsiteY10" fmla="*/ 1362255 h 1608483"/>
                <a:gd name="connsiteX11" fmla="*/ 326421 w 1712658"/>
                <a:gd name="connsiteY11" fmla="*/ 1325638 h 1608483"/>
                <a:gd name="connsiteX12" fmla="*/ 322558 w 1712658"/>
                <a:gd name="connsiteY12" fmla="*/ 1324696 h 1608483"/>
                <a:gd name="connsiteX13" fmla="*/ 305503 w 1712658"/>
                <a:gd name="connsiteY13" fmla="*/ 1318218 h 1608483"/>
                <a:gd name="connsiteX14" fmla="*/ 261933 w 1712658"/>
                <a:gd name="connsiteY14" fmla="*/ 1309894 h 1608483"/>
                <a:gd name="connsiteX15" fmla="*/ 219299 w 1712658"/>
                <a:gd name="connsiteY15" fmla="*/ 1299484 h 1608483"/>
                <a:gd name="connsiteX16" fmla="*/ 195537 w 1712658"/>
                <a:gd name="connsiteY16" fmla="*/ 1297207 h 1608483"/>
                <a:gd name="connsiteX17" fmla="*/ 109457 w 1712658"/>
                <a:gd name="connsiteY17" fmla="*/ 1280759 h 1608483"/>
                <a:gd name="connsiteX18" fmla="*/ 0 w 1712658"/>
                <a:gd name="connsiteY18" fmla="*/ 1275232 h 1608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712658" h="1608483">
                  <a:moveTo>
                    <a:pt x="0" y="494"/>
                  </a:moveTo>
                  <a:lnTo>
                    <a:pt x="10350" y="0"/>
                  </a:lnTo>
                  <a:cubicBezTo>
                    <a:pt x="552973" y="0"/>
                    <a:pt x="1095596" y="181128"/>
                    <a:pt x="1539747" y="543385"/>
                  </a:cubicBezTo>
                  <a:lnTo>
                    <a:pt x="1712658" y="699672"/>
                  </a:lnTo>
                  <a:lnTo>
                    <a:pt x="803847" y="1608483"/>
                  </a:lnTo>
                  <a:lnTo>
                    <a:pt x="722408" y="1534874"/>
                  </a:lnTo>
                  <a:cubicBezTo>
                    <a:pt x="662549" y="1486053"/>
                    <a:pt x="598899" y="1444205"/>
                    <a:pt x="532540" y="1409333"/>
                  </a:cubicBezTo>
                  <a:lnTo>
                    <a:pt x="497206" y="1392934"/>
                  </a:lnTo>
                  <a:lnTo>
                    <a:pt x="488130" y="1387570"/>
                  </a:lnTo>
                  <a:lnTo>
                    <a:pt x="474493" y="1382392"/>
                  </a:lnTo>
                  <a:lnTo>
                    <a:pt x="431105" y="1362255"/>
                  </a:lnTo>
                  <a:cubicBezTo>
                    <a:pt x="396708" y="1348305"/>
                    <a:pt x="361768" y="1336100"/>
                    <a:pt x="326421" y="1325638"/>
                  </a:cubicBezTo>
                  <a:lnTo>
                    <a:pt x="322558" y="1324696"/>
                  </a:lnTo>
                  <a:lnTo>
                    <a:pt x="305503" y="1318218"/>
                  </a:lnTo>
                  <a:lnTo>
                    <a:pt x="261933" y="1309894"/>
                  </a:lnTo>
                  <a:lnTo>
                    <a:pt x="219299" y="1299484"/>
                  </a:lnTo>
                  <a:lnTo>
                    <a:pt x="195537" y="1297207"/>
                  </a:lnTo>
                  <a:lnTo>
                    <a:pt x="109457" y="1280759"/>
                  </a:lnTo>
                  <a:lnTo>
                    <a:pt x="0" y="1275232"/>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3" name="Graphic 142" descr="Medicine">
              <a:extLst>
                <a:ext uri="{FF2B5EF4-FFF2-40B4-BE49-F238E27FC236}">
                  <a16:creationId xmlns:a16="http://schemas.microsoft.com/office/drawing/2014/main" id="{C1D21448-DCAD-4CEC-9ED4-F8B183E19AF1}"/>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8019262" y="1995205"/>
              <a:ext cx="640080" cy="640080"/>
            </a:xfrm>
            <a:prstGeom prst="rect">
              <a:avLst/>
            </a:prstGeom>
          </p:spPr>
        </p:pic>
      </p:grpSp>
      <p:grpSp>
        <p:nvGrpSpPr>
          <p:cNvPr id="148" name="Group 147">
            <a:extLst>
              <a:ext uri="{FF2B5EF4-FFF2-40B4-BE49-F238E27FC236}">
                <a16:creationId xmlns:a16="http://schemas.microsoft.com/office/drawing/2014/main" id="{C5E11723-0F2C-414D-8D96-D8D965B7A9A5}"/>
              </a:ext>
            </a:extLst>
          </p:cNvPr>
          <p:cNvGrpSpPr/>
          <p:nvPr/>
        </p:nvGrpSpPr>
        <p:grpSpPr>
          <a:xfrm>
            <a:off x="7265054" y="3132749"/>
            <a:ext cx="1613560" cy="1725222"/>
            <a:chOff x="7265054" y="3132749"/>
            <a:chExt cx="1613560" cy="1725222"/>
          </a:xfrm>
        </p:grpSpPr>
        <p:sp>
          <p:nvSpPr>
            <p:cNvPr id="75" name="Freeform: Shape 74">
              <a:extLst>
                <a:ext uri="{FF2B5EF4-FFF2-40B4-BE49-F238E27FC236}">
                  <a16:creationId xmlns:a16="http://schemas.microsoft.com/office/drawing/2014/main" id="{6C9887C9-2172-4E0A-B916-443F8A11E036}"/>
                </a:ext>
              </a:extLst>
            </p:cNvPr>
            <p:cNvSpPr>
              <a:spLocks noChangeAspect="1"/>
            </p:cNvSpPr>
            <p:nvPr/>
          </p:nvSpPr>
          <p:spPr>
            <a:xfrm rot="5400000">
              <a:off x="7209223" y="3188580"/>
              <a:ext cx="1725222" cy="1613560"/>
            </a:xfrm>
            <a:custGeom>
              <a:avLst/>
              <a:gdLst>
                <a:gd name="connsiteX0" fmla="*/ 0 w 1725222"/>
                <a:gd name="connsiteY0" fmla="*/ 1286311 h 1613560"/>
                <a:gd name="connsiteX1" fmla="*/ 0 w 1725222"/>
                <a:gd name="connsiteY1" fmla="*/ 1057 h 1613560"/>
                <a:gd name="connsiteX2" fmla="*/ 20926 w 1725222"/>
                <a:gd name="connsiteY2" fmla="*/ 0 h 1613560"/>
                <a:gd name="connsiteX3" fmla="*/ 21086 w 1725222"/>
                <a:gd name="connsiteY3" fmla="*/ 7 h 1613560"/>
                <a:gd name="connsiteX4" fmla="*/ 254562 w 1725222"/>
                <a:gd name="connsiteY4" fmla="*/ 11797 h 1613560"/>
                <a:gd name="connsiteX5" fmla="*/ 329525 w 1725222"/>
                <a:gd name="connsiteY5" fmla="*/ 21795 h 1613560"/>
                <a:gd name="connsiteX6" fmla="*/ 482228 w 1725222"/>
                <a:gd name="connsiteY6" fmla="*/ 45101 h 1613560"/>
                <a:gd name="connsiteX7" fmla="*/ 567925 w 1725222"/>
                <a:gd name="connsiteY7" fmla="*/ 64309 h 1613560"/>
                <a:gd name="connsiteX8" fmla="*/ 703134 w 1725222"/>
                <a:gd name="connsiteY8" fmla="*/ 99075 h 1613560"/>
                <a:gd name="connsiteX9" fmla="*/ 789653 w 1725222"/>
                <a:gd name="connsiteY9" fmla="*/ 126564 h 1613560"/>
                <a:gd name="connsiteX10" fmla="*/ 916752 w 1725222"/>
                <a:gd name="connsiteY10" fmla="*/ 173083 h 1613560"/>
                <a:gd name="connsiteX11" fmla="*/ 999731 w 1725222"/>
                <a:gd name="connsiteY11" fmla="*/ 207573 h 1613560"/>
                <a:gd name="connsiteX12" fmla="*/ 1123261 w 1725222"/>
                <a:gd name="connsiteY12" fmla="*/ 267081 h 1613560"/>
                <a:gd name="connsiteX13" fmla="*/ 1198819 w 1725222"/>
                <a:gd name="connsiteY13" fmla="*/ 306356 h 1613560"/>
                <a:gd name="connsiteX14" fmla="*/ 1325946 w 1725222"/>
                <a:gd name="connsiteY14" fmla="*/ 383587 h 1613560"/>
                <a:gd name="connsiteX15" fmla="*/ 1386570 w 1725222"/>
                <a:gd name="connsiteY15" fmla="*/ 421937 h 1613560"/>
                <a:gd name="connsiteX16" fmla="*/ 1562120 w 1725222"/>
                <a:gd name="connsiteY16" fmla="*/ 553211 h 1613560"/>
                <a:gd name="connsiteX17" fmla="*/ 1562280 w 1725222"/>
                <a:gd name="connsiteY17" fmla="*/ 553332 h 1613560"/>
                <a:gd name="connsiteX18" fmla="*/ 1725222 w 1725222"/>
                <a:gd name="connsiteY18" fmla="*/ 701424 h 1613560"/>
                <a:gd name="connsiteX19" fmla="*/ 813086 w 1725222"/>
                <a:gd name="connsiteY19" fmla="*/ 1613560 h 1613560"/>
                <a:gd name="connsiteX20" fmla="*/ 652242 w 1725222"/>
                <a:gd name="connsiteY20" fmla="*/ 1480852 h 1613560"/>
                <a:gd name="connsiteX21" fmla="*/ 13180 w 1725222"/>
                <a:gd name="connsiteY21" fmla="*/ 1285645 h 1613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725222" h="1613560">
                  <a:moveTo>
                    <a:pt x="0" y="1286311"/>
                  </a:moveTo>
                  <a:lnTo>
                    <a:pt x="0" y="1057"/>
                  </a:lnTo>
                  <a:lnTo>
                    <a:pt x="20926" y="0"/>
                  </a:lnTo>
                  <a:lnTo>
                    <a:pt x="21086" y="7"/>
                  </a:lnTo>
                  <a:lnTo>
                    <a:pt x="254562" y="11797"/>
                  </a:lnTo>
                  <a:lnTo>
                    <a:pt x="329525" y="21795"/>
                  </a:lnTo>
                  <a:lnTo>
                    <a:pt x="482228" y="45101"/>
                  </a:lnTo>
                  <a:lnTo>
                    <a:pt x="567925" y="64309"/>
                  </a:lnTo>
                  <a:lnTo>
                    <a:pt x="703134" y="99075"/>
                  </a:lnTo>
                  <a:lnTo>
                    <a:pt x="789653" y="126564"/>
                  </a:lnTo>
                  <a:lnTo>
                    <a:pt x="916752" y="173083"/>
                  </a:lnTo>
                  <a:lnTo>
                    <a:pt x="999731" y="207573"/>
                  </a:lnTo>
                  <a:lnTo>
                    <a:pt x="1123261" y="267081"/>
                  </a:lnTo>
                  <a:lnTo>
                    <a:pt x="1198819" y="306356"/>
                  </a:lnTo>
                  <a:lnTo>
                    <a:pt x="1325946" y="383587"/>
                  </a:lnTo>
                  <a:lnTo>
                    <a:pt x="1386570" y="421937"/>
                  </a:lnTo>
                  <a:lnTo>
                    <a:pt x="1562120" y="553211"/>
                  </a:lnTo>
                  <a:lnTo>
                    <a:pt x="1562280" y="553332"/>
                  </a:lnTo>
                  <a:lnTo>
                    <a:pt x="1725222" y="701424"/>
                  </a:lnTo>
                  <a:lnTo>
                    <a:pt x="813086" y="1613560"/>
                  </a:lnTo>
                  <a:lnTo>
                    <a:pt x="652242" y="1480852"/>
                  </a:lnTo>
                  <a:cubicBezTo>
                    <a:pt x="469818" y="1357608"/>
                    <a:pt x="249903" y="1285645"/>
                    <a:pt x="13180" y="1285645"/>
                  </a:cubicBez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5" name="Graphic 144" descr="Eye dropper">
              <a:extLst>
                <a:ext uri="{FF2B5EF4-FFF2-40B4-BE49-F238E27FC236}">
                  <a16:creationId xmlns:a16="http://schemas.microsoft.com/office/drawing/2014/main" id="{F137CD11-F00B-4505-85B8-B0C71029108F}"/>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8046905" y="3551895"/>
              <a:ext cx="640080" cy="640080"/>
            </a:xfrm>
            <a:prstGeom prst="rect">
              <a:avLst/>
            </a:prstGeom>
          </p:spPr>
        </p:pic>
      </p:grpSp>
      <p:sp>
        <p:nvSpPr>
          <p:cNvPr id="87" name="Freeform: Shape 86">
            <a:extLst>
              <a:ext uri="{FF2B5EF4-FFF2-40B4-BE49-F238E27FC236}">
                <a16:creationId xmlns:a16="http://schemas.microsoft.com/office/drawing/2014/main" id="{EB74E0A7-35C1-4BA2-87BA-7FDBA0F80B7B}"/>
              </a:ext>
            </a:extLst>
          </p:cNvPr>
          <p:cNvSpPr>
            <a:spLocks noChangeAspect="1"/>
          </p:cNvSpPr>
          <p:nvPr/>
        </p:nvSpPr>
        <p:spPr>
          <a:xfrm>
            <a:off x="4780843" y="1493851"/>
            <a:ext cx="3337560" cy="3337560"/>
          </a:xfrm>
          <a:custGeom>
            <a:avLst/>
            <a:gdLst>
              <a:gd name="connsiteX0" fmla="*/ 1669126 w 3337560"/>
              <a:gd name="connsiteY0" fmla="*/ 509078 h 3337560"/>
              <a:gd name="connsiteX1" fmla="*/ 526126 w 3337560"/>
              <a:gd name="connsiteY1" fmla="*/ 1652078 h 3337560"/>
              <a:gd name="connsiteX2" fmla="*/ 1224219 w 3337560"/>
              <a:gd name="connsiteY2" fmla="*/ 2705256 h 3337560"/>
              <a:gd name="connsiteX3" fmla="*/ 1226464 w 3337560"/>
              <a:gd name="connsiteY3" fmla="*/ 2706077 h 3337560"/>
              <a:gd name="connsiteX4" fmla="*/ 1229886 w 3337560"/>
              <a:gd name="connsiteY4" fmla="*/ 2707725 h 3337560"/>
              <a:gd name="connsiteX5" fmla="*/ 1668780 w 3337560"/>
              <a:gd name="connsiteY5" fmla="*/ 2796334 h 3337560"/>
              <a:gd name="connsiteX6" fmla="*/ 2107675 w 3337560"/>
              <a:gd name="connsiteY6" fmla="*/ 2707725 h 3337560"/>
              <a:gd name="connsiteX7" fmla="*/ 2108907 w 3337560"/>
              <a:gd name="connsiteY7" fmla="*/ 2707132 h 3337560"/>
              <a:gd name="connsiteX8" fmla="*/ 2114033 w 3337560"/>
              <a:gd name="connsiteY8" fmla="*/ 2705256 h 3337560"/>
              <a:gd name="connsiteX9" fmla="*/ 2812126 w 3337560"/>
              <a:gd name="connsiteY9" fmla="*/ 1652078 h 3337560"/>
              <a:gd name="connsiteX10" fmla="*/ 1669126 w 3337560"/>
              <a:gd name="connsiteY10" fmla="*/ 509078 h 3337560"/>
              <a:gd name="connsiteX11" fmla="*/ 1668780 w 3337560"/>
              <a:gd name="connsiteY11" fmla="*/ 0 h 3337560"/>
              <a:gd name="connsiteX12" fmla="*/ 3337560 w 3337560"/>
              <a:gd name="connsiteY12" fmla="*/ 1668780 h 3337560"/>
              <a:gd name="connsiteX13" fmla="*/ 1668780 w 3337560"/>
              <a:gd name="connsiteY13" fmla="*/ 3337560 h 3337560"/>
              <a:gd name="connsiteX14" fmla="*/ 0 w 3337560"/>
              <a:gd name="connsiteY14" fmla="*/ 1668780 h 3337560"/>
              <a:gd name="connsiteX15" fmla="*/ 1668780 w 3337560"/>
              <a:gd name="connsiteY15" fmla="*/ 0 h 3337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337560" h="3337560">
                <a:moveTo>
                  <a:pt x="1669126" y="509078"/>
                </a:moveTo>
                <a:cubicBezTo>
                  <a:pt x="1037865" y="509078"/>
                  <a:pt x="526126" y="1020817"/>
                  <a:pt x="526126" y="1652078"/>
                </a:cubicBezTo>
                <a:cubicBezTo>
                  <a:pt x="526126" y="2125524"/>
                  <a:pt x="813979" y="2531739"/>
                  <a:pt x="1224219" y="2705256"/>
                </a:cubicBezTo>
                <a:lnTo>
                  <a:pt x="1226464" y="2706077"/>
                </a:lnTo>
                <a:lnTo>
                  <a:pt x="1229886" y="2707725"/>
                </a:lnTo>
                <a:cubicBezTo>
                  <a:pt x="1364784" y="2764783"/>
                  <a:pt x="1513097" y="2796334"/>
                  <a:pt x="1668780" y="2796334"/>
                </a:cubicBezTo>
                <a:cubicBezTo>
                  <a:pt x="1824462" y="2796334"/>
                  <a:pt x="1972776" y="2764783"/>
                  <a:pt x="2107675" y="2707725"/>
                </a:cubicBezTo>
                <a:lnTo>
                  <a:pt x="2108907" y="2707132"/>
                </a:lnTo>
                <a:lnTo>
                  <a:pt x="2114033" y="2705256"/>
                </a:lnTo>
                <a:cubicBezTo>
                  <a:pt x="2524273" y="2531739"/>
                  <a:pt x="2812126" y="2125524"/>
                  <a:pt x="2812126" y="1652078"/>
                </a:cubicBezTo>
                <a:cubicBezTo>
                  <a:pt x="2812126" y="1020817"/>
                  <a:pt x="2300387" y="509078"/>
                  <a:pt x="1669126" y="509078"/>
                </a:cubicBezTo>
                <a:close/>
                <a:moveTo>
                  <a:pt x="1668780" y="0"/>
                </a:moveTo>
                <a:cubicBezTo>
                  <a:pt x="2590422" y="0"/>
                  <a:pt x="3337560" y="747138"/>
                  <a:pt x="3337560" y="1668780"/>
                </a:cubicBezTo>
                <a:cubicBezTo>
                  <a:pt x="3337560" y="2590422"/>
                  <a:pt x="2590422" y="3337560"/>
                  <a:pt x="1668780" y="3337560"/>
                </a:cubicBezTo>
                <a:cubicBezTo>
                  <a:pt x="747138" y="3337560"/>
                  <a:pt x="0" y="2590422"/>
                  <a:pt x="0" y="1668780"/>
                </a:cubicBezTo>
                <a:cubicBezTo>
                  <a:pt x="0" y="747138"/>
                  <a:pt x="747138" y="0"/>
                  <a:pt x="1668780" y="0"/>
                </a:cubicBez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TextBox 94">
            <a:extLst>
              <a:ext uri="{FF2B5EF4-FFF2-40B4-BE49-F238E27FC236}">
                <a16:creationId xmlns:a16="http://schemas.microsoft.com/office/drawing/2014/main" id="{AA313042-099D-4AA2-913F-6DCCD66E6165}"/>
              </a:ext>
            </a:extLst>
          </p:cNvPr>
          <p:cNvSpPr txBox="1"/>
          <p:nvPr/>
        </p:nvSpPr>
        <p:spPr>
          <a:xfrm>
            <a:off x="6688691" y="1631134"/>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01</a:t>
            </a:r>
          </a:p>
        </p:txBody>
      </p:sp>
      <p:sp>
        <p:nvSpPr>
          <p:cNvPr id="96" name="TextBox 95">
            <a:extLst>
              <a:ext uri="{FF2B5EF4-FFF2-40B4-BE49-F238E27FC236}">
                <a16:creationId xmlns:a16="http://schemas.microsoft.com/office/drawing/2014/main" id="{4E7C60E2-46FB-497F-903B-B91A536DFF00}"/>
              </a:ext>
            </a:extLst>
          </p:cNvPr>
          <p:cNvSpPr txBox="1"/>
          <p:nvPr/>
        </p:nvSpPr>
        <p:spPr>
          <a:xfrm>
            <a:off x="7473435" y="2394387"/>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02</a:t>
            </a:r>
          </a:p>
        </p:txBody>
      </p:sp>
      <p:sp>
        <p:nvSpPr>
          <p:cNvPr id="97" name="TextBox 96">
            <a:extLst>
              <a:ext uri="{FF2B5EF4-FFF2-40B4-BE49-F238E27FC236}">
                <a16:creationId xmlns:a16="http://schemas.microsoft.com/office/drawing/2014/main" id="{F91F4A2F-A3D3-425C-8139-8086FE2254F2}"/>
              </a:ext>
            </a:extLst>
          </p:cNvPr>
          <p:cNvSpPr txBox="1"/>
          <p:nvPr/>
        </p:nvSpPr>
        <p:spPr>
          <a:xfrm>
            <a:off x="7510857" y="3430767"/>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03</a:t>
            </a:r>
          </a:p>
        </p:txBody>
      </p:sp>
      <p:sp>
        <p:nvSpPr>
          <p:cNvPr id="98" name="TextBox 97">
            <a:extLst>
              <a:ext uri="{FF2B5EF4-FFF2-40B4-BE49-F238E27FC236}">
                <a16:creationId xmlns:a16="http://schemas.microsoft.com/office/drawing/2014/main" id="{DE3146CC-6DBC-4CBF-8461-2B01828E9C03}"/>
              </a:ext>
            </a:extLst>
          </p:cNvPr>
          <p:cNvSpPr txBox="1"/>
          <p:nvPr/>
        </p:nvSpPr>
        <p:spPr>
          <a:xfrm>
            <a:off x="6771155" y="4225678"/>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04</a:t>
            </a:r>
          </a:p>
        </p:txBody>
      </p:sp>
      <p:sp>
        <p:nvSpPr>
          <p:cNvPr id="99" name="TextBox 98">
            <a:extLst>
              <a:ext uri="{FF2B5EF4-FFF2-40B4-BE49-F238E27FC236}">
                <a16:creationId xmlns:a16="http://schemas.microsoft.com/office/drawing/2014/main" id="{E0555279-1F29-4359-A90A-01E047CE3FAB}"/>
              </a:ext>
            </a:extLst>
          </p:cNvPr>
          <p:cNvSpPr txBox="1"/>
          <p:nvPr/>
        </p:nvSpPr>
        <p:spPr>
          <a:xfrm>
            <a:off x="5656626" y="4225678"/>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05</a:t>
            </a:r>
          </a:p>
        </p:txBody>
      </p:sp>
      <p:sp>
        <p:nvSpPr>
          <p:cNvPr id="100" name="TextBox 99">
            <a:extLst>
              <a:ext uri="{FF2B5EF4-FFF2-40B4-BE49-F238E27FC236}">
                <a16:creationId xmlns:a16="http://schemas.microsoft.com/office/drawing/2014/main" id="{FC916364-469C-4F27-A5AD-F781A32DF998}"/>
              </a:ext>
            </a:extLst>
          </p:cNvPr>
          <p:cNvSpPr txBox="1"/>
          <p:nvPr/>
        </p:nvSpPr>
        <p:spPr>
          <a:xfrm>
            <a:off x="4955743" y="3501878"/>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06</a:t>
            </a:r>
          </a:p>
        </p:txBody>
      </p:sp>
      <p:sp>
        <p:nvSpPr>
          <p:cNvPr id="101" name="TextBox 100">
            <a:extLst>
              <a:ext uri="{FF2B5EF4-FFF2-40B4-BE49-F238E27FC236}">
                <a16:creationId xmlns:a16="http://schemas.microsoft.com/office/drawing/2014/main" id="{0CCC75F6-421F-42DA-ADBD-15ABB56BE999}"/>
              </a:ext>
            </a:extLst>
          </p:cNvPr>
          <p:cNvSpPr txBox="1"/>
          <p:nvPr/>
        </p:nvSpPr>
        <p:spPr>
          <a:xfrm>
            <a:off x="4919752" y="2444898"/>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07</a:t>
            </a:r>
          </a:p>
        </p:txBody>
      </p:sp>
      <p:sp>
        <p:nvSpPr>
          <p:cNvPr id="102" name="TextBox 101">
            <a:extLst>
              <a:ext uri="{FF2B5EF4-FFF2-40B4-BE49-F238E27FC236}">
                <a16:creationId xmlns:a16="http://schemas.microsoft.com/office/drawing/2014/main" id="{B61BCB52-18DE-41B7-B848-6BE077A51C1D}"/>
              </a:ext>
            </a:extLst>
          </p:cNvPr>
          <p:cNvSpPr txBox="1"/>
          <p:nvPr/>
        </p:nvSpPr>
        <p:spPr>
          <a:xfrm>
            <a:off x="5655590" y="1686079"/>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08</a:t>
            </a:r>
          </a:p>
        </p:txBody>
      </p:sp>
      <p:sp>
        <p:nvSpPr>
          <p:cNvPr id="119" name="TextBox 118">
            <a:extLst>
              <a:ext uri="{FF2B5EF4-FFF2-40B4-BE49-F238E27FC236}">
                <a16:creationId xmlns:a16="http://schemas.microsoft.com/office/drawing/2014/main" id="{03589CF1-793D-4FC6-8830-AA0A81D2A687}"/>
              </a:ext>
            </a:extLst>
          </p:cNvPr>
          <p:cNvSpPr txBox="1"/>
          <p:nvPr/>
        </p:nvSpPr>
        <p:spPr>
          <a:xfrm>
            <a:off x="413779" y="659758"/>
            <a:ext cx="3566160" cy="1000274"/>
          </a:xfrm>
          <a:prstGeom prst="rect">
            <a:avLst/>
          </a:prstGeom>
          <a:noFill/>
        </p:spPr>
        <p:txBody>
          <a:bodyPr wrap="square" rtlCol="0">
            <a:spAutoFit/>
          </a:bodyPr>
          <a:lstStyle/>
          <a:p>
            <a:r>
              <a:rPr lang="en-US" sz="1600" dirty="0">
                <a:solidFill>
                  <a:srgbClr val="970000"/>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120" name="TextBox 119">
            <a:extLst>
              <a:ext uri="{FF2B5EF4-FFF2-40B4-BE49-F238E27FC236}">
                <a16:creationId xmlns:a16="http://schemas.microsoft.com/office/drawing/2014/main" id="{F0F30896-62CB-4866-9C8F-2E2E0EBAEAB8}"/>
              </a:ext>
            </a:extLst>
          </p:cNvPr>
          <p:cNvSpPr txBox="1"/>
          <p:nvPr/>
        </p:nvSpPr>
        <p:spPr>
          <a:xfrm>
            <a:off x="101353" y="2000186"/>
            <a:ext cx="3566160" cy="1000274"/>
          </a:xfrm>
          <a:prstGeom prst="rect">
            <a:avLst/>
          </a:prstGeom>
          <a:noFill/>
        </p:spPr>
        <p:txBody>
          <a:bodyPr wrap="square" rtlCol="0">
            <a:spAutoFit/>
          </a:bodyPr>
          <a:lstStyle/>
          <a:p>
            <a:r>
              <a:rPr lang="en-US" sz="1600" dirty="0">
                <a:solidFill>
                  <a:srgbClr val="AB1100"/>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121" name="TextBox 120">
            <a:extLst>
              <a:ext uri="{FF2B5EF4-FFF2-40B4-BE49-F238E27FC236}">
                <a16:creationId xmlns:a16="http://schemas.microsoft.com/office/drawing/2014/main" id="{952792D0-4F7F-43F8-AFE8-E880DD3A4A32}"/>
              </a:ext>
            </a:extLst>
          </p:cNvPr>
          <p:cNvSpPr txBox="1"/>
          <p:nvPr/>
        </p:nvSpPr>
        <p:spPr>
          <a:xfrm>
            <a:off x="9095484" y="3507790"/>
            <a:ext cx="3180081" cy="1200329"/>
          </a:xfrm>
          <a:prstGeom prst="rect">
            <a:avLst/>
          </a:prstGeom>
          <a:noFill/>
        </p:spPr>
        <p:txBody>
          <a:bodyPr wrap="square" rtlCol="0">
            <a:spAutoFit/>
          </a:bodyPr>
          <a:lstStyle/>
          <a:p>
            <a:r>
              <a:rPr lang="en-US" sz="1600" dirty="0">
                <a:solidFill>
                  <a:srgbClr val="CE8E40"/>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122" name="TextBox 121">
            <a:extLst>
              <a:ext uri="{FF2B5EF4-FFF2-40B4-BE49-F238E27FC236}">
                <a16:creationId xmlns:a16="http://schemas.microsoft.com/office/drawing/2014/main" id="{6F4A2CE5-C99C-45FD-9214-FE5183365BA2}"/>
              </a:ext>
            </a:extLst>
          </p:cNvPr>
          <p:cNvSpPr txBox="1"/>
          <p:nvPr/>
        </p:nvSpPr>
        <p:spPr>
          <a:xfrm>
            <a:off x="303072" y="3371798"/>
            <a:ext cx="3566160" cy="1000274"/>
          </a:xfrm>
          <a:prstGeom prst="rect">
            <a:avLst/>
          </a:prstGeom>
          <a:noFill/>
        </p:spPr>
        <p:txBody>
          <a:bodyPr wrap="square" rtlCol="0">
            <a:spAutoFit/>
          </a:bodyPr>
          <a:lstStyle/>
          <a:p>
            <a:r>
              <a:rPr lang="en-US" sz="1600" dirty="0">
                <a:solidFill>
                  <a:srgbClr val="BF2500"/>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123" name="TextBox 122">
            <a:extLst>
              <a:ext uri="{FF2B5EF4-FFF2-40B4-BE49-F238E27FC236}">
                <a16:creationId xmlns:a16="http://schemas.microsoft.com/office/drawing/2014/main" id="{D7F06D67-DB94-48F5-B3E6-E06C8DFA4D07}"/>
              </a:ext>
            </a:extLst>
          </p:cNvPr>
          <p:cNvSpPr txBox="1"/>
          <p:nvPr/>
        </p:nvSpPr>
        <p:spPr>
          <a:xfrm>
            <a:off x="515977" y="4694054"/>
            <a:ext cx="3566160" cy="1000274"/>
          </a:xfrm>
          <a:prstGeom prst="rect">
            <a:avLst/>
          </a:prstGeom>
          <a:noFill/>
        </p:spPr>
        <p:txBody>
          <a:bodyPr wrap="square" rtlCol="0">
            <a:spAutoFit/>
          </a:bodyPr>
          <a:lstStyle/>
          <a:p>
            <a:r>
              <a:rPr lang="en-US" sz="1600" dirty="0">
                <a:solidFill>
                  <a:srgbClr val="CF3510"/>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124" name="TextBox 123">
            <a:extLst>
              <a:ext uri="{FF2B5EF4-FFF2-40B4-BE49-F238E27FC236}">
                <a16:creationId xmlns:a16="http://schemas.microsoft.com/office/drawing/2014/main" id="{A22B464F-C8FB-43C3-AC48-E6A678D78A59}"/>
              </a:ext>
            </a:extLst>
          </p:cNvPr>
          <p:cNvSpPr txBox="1"/>
          <p:nvPr/>
        </p:nvSpPr>
        <p:spPr>
          <a:xfrm>
            <a:off x="3886200" y="5629126"/>
            <a:ext cx="3566160" cy="1000274"/>
          </a:xfrm>
          <a:prstGeom prst="rect">
            <a:avLst/>
          </a:prstGeom>
          <a:noFill/>
        </p:spPr>
        <p:txBody>
          <a:bodyPr wrap="square" rtlCol="0">
            <a:spAutoFit/>
          </a:bodyPr>
          <a:lstStyle/>
          <a:p>
            <a:r>
              <a:rPr lang="en-US" sz="1600" dirty="0">
                <a:solidFill>
                  <a:srgbClr val="E04621"/>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125" name="TextBox 124">
            <a:extLst>
              <a:ext uri="{FF2B5EF4-FFF2-40B4-BE49-F238E27FC236}">
                <a16:creationId xmlns:a16="http://schemas.microsoft.com/office/drawing/2014/main" id="{521D01A0-4F88-47C7-A5AA-C3EF5C701376}"/>
              </a:ext>
            </a:extLst>
          </p:cNvPr>
          <p:cNvSpPr txBox="1"/>
          <p:nvPr/>
        </p:nvSpPr>
        <p:spPr>
          <a:xfrm>
            <a:off x="7997815" y="5486400"/>
            <a:ext cx="3566160" cy="1000274"/>
          </a:xfrm>
          <a:prstGeom prst="rect">
            <a:avLst/>
          </a:prstGeom>
          <a:noFill/>
        </p:spPr>
        <p:txBody>
          <a:bodyPr wrap="square" rtlCol="0">
            <a:spAutoFit/>
          </a:bodyPr>
          <a:lstStyle/>
          <a:p>
            <a:r>
              <a:rPr lang="en-US" sz="1600" dirty="0">
                <a:solidFill>
                  <a:srgbClr val="E76C0F"/>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126" name="TextBox 125">
            <a:extLst>
              <a:ext uri="{FF2B5EF4-FFF2-40B4-BE49-F238E27FC236}">
                <a16:creationId xmlns:a16="http://schemas.microsoft.com/office/drawing/2014/main" id="{7A246247-C10A-4105-BBD4-92DC25F828AB}"/>
              </a:ext>
            </a:extLst>
          </p:cNvPr>
          <p:cNvSpPr txBox="1"/>
          <p:nvPr/>
        </p:nvSpPr>
        <p:spPr>
          <a:xfrm>
            <a:off x="9011993" y="1982948"/>
            <a:ext cx="3263572" cy="1000274"/>
          </a:xfrm>
          <a:prstGeom prst="rect">
            <a:avLst/>
          </a:prstGeom>
          <a:noFill/>
        </p:spPr>
        <p:txBody>
          <a:bodyPr wrap="square" rtlCol="0">
            <a:spAutoFit/>
          </a:bodyPr>
          <a:lstStyle/>
          <a:p>
            <a:r>
              <a:rPr lang="en-US" sz="1600" dirty="0">
                <a:solidFill>
                  <a:srgbClr val="F89120"/>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127" name="TextBox 126">
            <a:extLst>
              <a:ext uri="{FF2B5EF4-FFF2-40B4-BE49-F238E27FC236}">
                <a16:creationId xmlns:a16="http://schemas.microsoft.com/office/drawing/2014/main" id="{7CFD94D1-9772-400E-8589-F145FAACE498}"/>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131" name="Graphic 130" descr="Medical">
            <a:extLst>
              <a:ext uri="{FF2B5EF4-FFF2-40B4-BE49-F238E27FC236}">
                <a16:creationId xmlns:a16="http://schemas.microsoft.com/office/drawing/2014/main" id="{166C9D8E-0D36-4032-9A4B-E1AC7C0DDAB5}"/>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5768484" y="2462665"/>
            <a:ext cx="1280160" cy="1280160"/>
          </a:xfrm>
          <a:prstGeom prst="rect">
            <a:avLst/>
          </a:prstGeom>
        </p:spPr>
      </p:pic>
      <p:pic>
        <p:nvPicPr>
          <p:cNvPr id="46" name="Picture 45">
            <a:hlinkClick r:id="rId20"/>
            <a:extLst>
              <a:ext uri="{FF2B5EF4-FFF2-40B4-BE49-F238E27FC236}">
                <a16:creationId xmlns:a16="http://schemas.microsoft.com/office/drawing/2014/main" id="{C044B647-291E-4948-B7D5-BEBDD6B502FF}"/>
              </a:ext>
            </a:extLst>
          </p:cNvPr>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12002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127"/>
                                        </p:tgtEl>
                                        <p:attrNameLst>
                                          <p:attrName>style.visibility</p:attrName>
                                        </p:attrNameLst>
                                      </p:cBhvr>
                                      <p:to>
                                        <p:strVal val="visible"/>
                                      </p:to>
                                    </p:set>
                                    <p:animEffect transition="in" filter="wipe(right)">
                                      <p:cBhvr>
                                        <p:cTn id="7" dur="1000"/>
                                        <p:tgtEl>
                                          <p:spTgt spid="127"/>
                                        </p:tgtEl>
                                      </p:cBhvr>
                                    </p:animEffect>
                                  </p:childTnLst>
                                </p:cTn>
                              </p:par>
                            </p:childTnLst>
                          </p:cTn>
                        </p:par>
                        <p:par>
                          <p:cTn id="8" fill="hold">
                            <p:stCondLst>
                              <p:cond delay="1000"/>
                            </p:stCondLst>
                            <p:childTnLst>
                              <p:par>
                                <p:cTn id="9" presetID="37" presetClass="entr" presetSubtype="0" fill="hold" grpId="0" nodeType="afterEffect">
                                  <p:stCondLst>
                                    <p:cond delay="0"/>
                                  </p:stCondLst>
                                  <p:childTnLst>
                                    <p:set>
                                      <p:cBhvr>
                                        <p:cTn id="10" dur="1" fill="hold">
                                          <p:stCondLst>
                                            <p:cond delay="0"/>
                                          </p:stCondLst>
                                        </p:cTn>
                                        <p:tgtEl>
                                          <p:spTgt spid="94"/>
                                        </p:tgtEl>
                                        <p:attrNameLst>
                                          <p:attrName>style.visibility</p:attrName>
                                        </p:attrNameLst>
                                      </p:cBhvr>
                                      <p:to>
                                        <p:strVal val="visible"/>
                                      </p:to>
                                    </p:set>
                                    <p:animEffect transition="in" filter="fade">
                                      <p:cBhvr>
                                        <p:cTn id="11" dur="1000"/>
                                        <p:tgtEl>
                                          <p:spTgt spid="94"/>
                                        </p:tgtEl>
                                      </p:cBhvr>
                                    </p:animEffect>
                                    <p:anim calcmode="lin" valueType="num">
                                      <p:cBhvr>
                                        <p:cTn id="12" dur="1000" fill="hold"/>
                                        <p:tgtEl>
                                          <p:spTgt spid="94"/>
                                        </p:tgtEl>
                                        <p:attrNameLst>
                                          <p:attrName>ppt_x</p:attrName>
                                        </p:attrNameLst>
                                      </p:cBhvr>
                                      <p:tavLst>
                                        <p:tav tm="0">
                                          <p:val>
                                            <p:strVal val="#ppt_x"/>
                                          </p:val>
                                        </p:tav>
                                        <p:tav tm="100000">
                                          <p:val>
                                            <p:strVal val="#ppt_x"/>
                                          </p:val>
                                        </p:tav>
                                      </p:tavLst>
                                    </p:anim>
                                    <p:anim calcmode="lin" valueType="num">
                                      <p:cBhvr>
                                        <p:cTn id="13" dur="900" decel="100000" fill="hold"/>
                                        <p:tgtEl>
                                          <p:spTgt spid="94"/>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94"/>
                                        </p:tgtEl>
                                        <p:attrNameLst>
                                          <p:attrName>ppt_y</p:attrName>
                                        </p:attrNameLst>
                                      </p:cBhvr>
                                      <p:tavLst>
                                        <p:tav tm="0">
                                          <p:val>
                                            <p:strVal val="#ppt_y-.03"/>
                                          </p:val>
                                        </p:tav>
                                        <p:tav tm="100000">
                                          <p:val>
                                            <p:strVal val="#ppt_y"/>
                                          </p:val>
                                        </p:tav>
                                      </p:tavLst>
                                    </p:anim>
                                  </p:childTnLst>
                                </p:cTn>
                              </p:par>
                              <p:par>
                                <p:cTn id="15" presetID="37" presetClass="entr" presetSubtype="0" fill="hold" grpId="0" nodeType="withEffect">
                                  <p:stCondLst>
                                    <p:cond delay="0"/>
                                  </p:stCondLst>
                                  <p:childTnLst>
                                    <p:set>
                                      <p:cBhvr>
                                        <p:cTn id="16" dur="1" fill="hold">
                                          <p:stCondLst>
                                            <p:cond delay="0"/>
                                          </p:stCondLst>
                                        </p:cTn>
                                        <p:tgtEl>
                                          <p:spTgt spid="87"/>
                                        </p:tgtEl>
                                        <p:attrNameLst>
                                          <p:attrName>style.visibility</p:attrName>
                                        </p:attrNameLst>
                                      </p:cBhvr>
                                      <p:to>
                                        <p:strVal val="visible"/>
                                      </p:to>
                                    </p:set>
                                    <p:animEffect transition="in" filter="fade">
                                      <p:cBhvr>
                                        <p:cTn id="17" dur="1000"/>
                                        <p:tgtEl>
                                          <p:spTgt spid="87"/>
                                        </p:tgtEl>
                                      </p:cBhvr>
                                    </p:animEffect>
                                    <p:anim calcmode="lin" valueType="num">
                                      <p:cBhvr>
                                        <p:cTn id="18" dur="1000" fill="hold"/>
                                        <p:tgtEl>
                                          <p:spTgt spid="87"/>
                                        </p:tgtEl>
                                        <p:attrNameLst>
                                          <p:attrName>ppt_x</p:attrName>
                                        </p:attrNameLst>
                                      </p:cBhvr>
                                      <p:tavLst>
                                        <p:tav tm="0">
                                          <p:val>
                                            <p:strVal val="#ppt_x"/>
                                          </p:val>
                                        </p:tav>
                                        <p:tav tm="100000">
                                          <p:val>
                                            <p:strVal val="#ppt_x"/>
                                          </p:val>
                                        </p:tav>
                                      </p:tavLst>
                                    </p:anim>
                                    <p:anim calcmode="lin" valueType="num">
                                      <p:cBhvr>
                                        <p:cTn id="19" dur="900" decel="100000" fill="hold"/>
                                        <p:tgtEl>
                                          <p:spTgt spid="87"/>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87"/>
                                        </p:tgtEl>
                                        <p:attrNameLst>
                                          <p:attrName>ppt_y</p:attrName>
                                        </p:attrNameLst>
                                      </p:cBhvr>
                                      <p:tavLst>
                                        <p:tav tm="0">
                                          <p:val>
                                            <p:strVal val="#ppt_y-.03"/>
                                          </p:val>
                                        </p:tav>
                                        <p:tav tm="100000">
                                          <p:val>
                                            <p:strVal val="#ppt_y"/>
                                          </p:val>
                                        </p:tav>
                                      </p:tavLst>
                                    </p:anim>
                                  </p:childTnLst>
                                </p:cTn>
                              </p:par>
                              <p:par>
                                <p:cTn id="21" presetID="37" presetClass="entr" presetSubtype="0" fill="hold" grpId="0" nodeType="withEffect">
                                  <p:stCondLst>
                                    <p:cond delay="0"/>
                                  </p:stCondLst>
                                  <p:childTnLst>
                                    <p:set>
                                      <p:cBhvr>
                                        <p:cTn id="22" dur="1" fill="hold">
                                          <p:stCondLst>
                                            <p:cond delay="0"/>
                                          </p:stCondLst>
                                        </p:cTn>
                                        <p:tgtEl>
                                          <p:spTgt spid="95"/>
                                        </p:tgtEl>
                                        <p:attrNameLst>
                                          <p:attrName>style.visibility</p:attrName>
                                        </p:attrNameLst>
                                      </p:cBhvr>
                                      <p:to>
                                        <p:strVal val="visible"/>
                                      </p:to>
                                    </p:set>
                                    <p:animEffect transition="in" filter="fade">
                                      <p:cBhvr>
                                        <p:cTn id="23" dur="1000"/>
                                        <p:tgtEl>
                                          <p:spTgt spid="95"/>
                                        </p:tgtEl>
                                      </p:cBhvr>
                                    </p:animEffect>
                                    <p:anim calcmode="lin" valueType="num">
                                      <p:cBhvr>
                                        <p:cTn id="24" dur="1000" fill="hold"/>
                                        <p:tgtEl>
                                          <p:spTgt spid="95"/>
                                        </p:tgtEl>
                                        <p:attrNameLst>
                                          <p:attrName>ppt_x</p:attrName>
                                        </p:attrNameLst>
                                      </p:cBhvr>
                                      <p:tavLst>
                                        <p:tav tm="0">
                                          <p:val>
                                            <p:strVal val="#ppt_x"/>
                                          </p:val>
                                        </p:tav>
                                        <p:tav tm="100000">
                                          <p:val>
                                            <p:strVal val="#ppt_x"/>
                                          </p:val>
                                        </p:tav>
                                      </p:tavLst>
                                    </p:anim>
                                    <p:anim calcmode="lin" valueType="num">
                                      <p:cBhvr>
                                        <p:cTn id="25" dur="900" decel="100000" fill="hold"/>
                                        <p:tgtEl>
                                          <p:spTgt spid="95"/>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95"/>
                                        </p:tgtEl>
                                        <p:attrNameLst>
                                          <p:attrName>ppt_y</p:attrName>
                                        </p:attrNameLst>
                                      </p:cBhvr>
                                      <p:tavLst>
                                        <p:tav tm="0">
                                          <p:val>
                                            <p:strVal val="#ppt_y-.03"/>
                                          </p:val>
                                        </p:tav>
                                        <p:tav tm="100000">
                                          <p:val>
                                            <p:strVal val="#ppt_y"/>
                                          </p:val>
                                        </p:tav>
                                      </p:tavLst>
                                    </p:anim>
                                  </p:childTnLst>
                                </p:cTn>
                              </p:par>
                              <p:par>
                                <p:cTn id="27" presetID="37" presetClass="entr" presetSubtype="0" fill="hold" grpId="0" nodeType="withEffect">
                                  <p:stCondLst>
                                    <p:cond delay="0"/>
                                  </p:stCondLst>
                                  <p:childTnLst>
                                    <p:set>
                                      <p:cBhvr>
                                        <p:cTn id="28" dur="1" fill="hold">
                                          <p:stCondLst>
                                            <p:cond delay="0"/>
                                          </p:stCondLst>
                                        </p:cTn>
                                        <p:tgtEl>
                                          <p:spTgt spid="96"/>
                                        </p:tgtEl>
                                        <p:attrNameLst>
                                          <p:attrName>style.visibility</p:attrName>
                                        </p:attrNameLst>
                                      </p:cBhvr>
                                      <p:to>
                                        <p:strVal val="visible"/>
                                      </p:to>
                                    </p:set>
                                    <p:animEffect transition="in" filter="fade">
                                      <p:cBhvr>
                                        <p:cTn id="29" dur="1000"/>
                                        <p:tgtEl>
                                          <p:spTgt spid="96"/>
                                        </p:tgtEl>
                                      </p:cBhvr>
                                    </p:animEffect>
                                    <p:anim calcmode="lin" valueType="num">
                                      <p:cBhvr>
                                        <p:cTn id="30" dur="1000" fill="hold"/>
                                        <p:tgtEl>
                                          <p:spTgt spid="96"/>
                                        </p:tgtEl>
                                        <p:attrNameLst>
                                          <p:attrName>ppt_x</p:attrName>
                                        </p:attrNameLst>
                                      </p:cBhvr>
                                      <p:tavLst>
                                        <p:tav tm="0">
                                          <p:val>
                                            <p:strVal val="#ppt_x"/>
                                          </p:val>
                                        </p:tav>
                                        <p:tav tm="100000">
                                          <p:val>
                                            <p:strVal val="#ppt_x"/>
                                          </p:val>
                                        </p:tav>
                                      </p:tavLst>
                                    </p:anim>
                                    <p:anim calcmode="lin" valueType="num">
                                      <p:cBhvr>
                                        <p:cTn id="31" dur="900" decel="100000" fill="hold"/>
                                        <p:tgtEl>
                                          <p:spTgt spid="96"/>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96"/>
                                        </p:tgtEl>
                                        <p:attrNameLst>
                                          <p:attrName>ppt_y</p:attrName>
                                        </p:attrNameLst>
                                      </p:cBhvr>
                                      <p:tavLst>
                                        <p:tav tm="0">
                                          <p:val>
                                            <p:strVal val="#ppt_y-.03"/>
                                          </p:val>
                                        </p:tav>
                                        <p:tav tm="100000">
                                          <p:val>
                                            <p:strVal val="#ppt_y"/>
                                          </p:val>
                                        </p:tav>
                                      </p:tavLst>
                                    </p:anim>
                                  </p:childTnLst>
                                </p:cTn>
                              </p:par>
                              <p:par>
                                <p:cTn id="33" presetID="37" presetClass="entr" presetSubtype="0" fill="hold" grpId="0" nodeType="withEffect">
                                  <p:stCondLst>
                                    <p:cond delay="0"/>
                                  </p:stCondLst>
                                  <p:childTnLst>
                                    <p:set>
                                      <p:cBhvr>
                                        <p:cTn id="34" dur="1" fill="hold">
                                          <p:stCondLst>
                                            <p:cond delay="0"/>
                                          </p:stCondLst>
                                        </p:cTn>
                                        <p:tgtEl>
                                          <p:spTgt spid="97"/>
                                        </p:tgtEl>
                                        <p:attrNameLst>
                                          <p:attrName>style.visibility</p:attrName>
                                        </p:attrNameLst>
                                      </p:cBhvr>
                                      <p:to>
                                        <p:strVal val="visible"/>
                                      </p:to>
                                    </p:set>
                                    <p:animEffect transition="in" filter="fade">
                                      <p:cBhvr>
                                        <p:cTn id="35" dur="1000"/>
                                        <p:tgtEl>
                                          <p:spTgt spid="97"/>
                                        </p:tgtEl>
                                      </p:cBhvr>
                                    </p:animEffect>
                                    <p:anim calcmode="lin" valueType="num">
                                      <p:cBhvr>
                                        <p:cTn id="36" dur="1000" fill="hold"/>
                                        <p:tgtEl>
                                          <p:spTgt spid="97"/>
                                        </p:tgtEl>
                                        <p:attrNameLst>
                                          <p:attrName>ppt_x</p:attrName>
                                        </p:attrNameLst>
                                      </p:cBhvr>
                                      <p:tavLst>
                                        <p:tav tm="0">
                                          <p:val>
                                            <p:strVal val="#ppt_x"/>
                                          </p:val>
                                        </p:tav>
                                        <p:tav tm="100000">
                                          <p:val>
                                            <p:strVal val="#ppt_x"/>
                                          </p:val>
                                        </p:tav>
                                      </p:tavLst>
                                    </p:anim>
                                    <p:anim calcmode="lin" valueType="num">
                                      <p:cBhvr>
                                        <p:cTn id="37" dur="900" decel="100000" fill="hold"/>
                                        <p:tgtEl>
                                          <p:spTgt spid="97"/>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97"/>
                                        </p:tgtEl>
                                        <p:attrNameLst>
                                          <p:attrName>ppt_y</p:attrName>
                                        </p:attrNameLst>
                                      </p:cBhvr>
                                      <p:tavLst>
                                        <p:tav tm="0">
                                          <p:val>
                                            <p:strVal val="#ppt_y-.03"/>
                                          </p:val>
                                        </p:tav>
                                        <p:tav tm="100000">
                                          <p:val>
                                            <p:strVal val="#ppt_y"/>
                                          </p:val>
                                        </p:tav>
                                      </p:tavLst>
                                    </p:anim>
                                  </p:childTnLst>
                                </p:cTn>
                              </p:par>
                              <p:par>
                                <p:cTn id="39" presetID="37" presetClass="entr" presetSubtype="0" fill="hold" grpId="0" nodeType="withEffect">
                                  <p:stCondLst>
                                    <p:cond delay="0"/>
                                  </p:stCondLst>
                                  <p:childTnLst>
                                    <p:set>
                                      <p:cBhvr>
                                        <p:cTn id="40" dur="1" fill="hold">
                                          <p:stCondLst>
                                            <p:cond delay="0"/>
                                          </p:stCondLst>
                                        </p:cTn>
                                        <p:tgtEl>
                                          <p:spTgt spid="98"/>
                                        </p:tgtEl>
                                        <p:attrNameLst>
                                          <p:attrName>style.visibility</p:attrName>
                                        </p:attrNameLst>
                                      </p:cBhvr>
                                      <p:to>
                                        <p:strVal val="visible"/>
                                      </p:to>
                                    </p:set>
                                    <p:animEffect transition="in" filter="fade">
                                      <p:cBhvr>
                                        <p:cTn id="41" dur="1000"/>
                                        <p:tgtEl>
                                          <p:spTgt spid="98"/>
                                        </p:tgtEl>
                                      </p:cBhvr>
                                    </p:animEffect>
                                    <p:anim calcmode="lin" valueType="num">
                                      <p:cBhvr>
                                        <p:cTn id="42" dur="1000" fill="hold"/>
                                        <p:tgtEl>
                                          <p:spTgt spid="98"/>
                                        </p:tgtEl>
                                        <p:attrNameLst>
                                          <p:attrName>ppt_x</p:attrName>
                                        </p:attrNameLst>
                                      </p:cBhvr>
                                      <p:tavLst>
                                        <p:tav tm="0">
                                          <p:val>
                                            <p:strVal val="#ppt_x"/>
                                          </p:val>
                                        </p:tav>
                                        <p:tav tm="100000">
                                          <p:val>
                                            <p:strVal val="#ppt_x"/>
                                          </p:val>
                                        </p:tav>
                                      </p:tavLst>
                                    </p:anim>
                                    <p:anim calcmode="lin" valueType="num">
                                      <p:cBhvr>
                                        <p:cTn id="43" dur="900" decel="100000" fill="hold"/>
                                        <p:tgtEl>
                                          <p:spTgt spid="98"/>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98"/>
                                        </p:tgtEl>
                                        <p:attrNameLst>
                                          <p:attrName>ppt_y</p:attrName>
                                        </p:attrNameLst>
                                      </p:cBhvr>
                                      <p:tavLst>
                                        <p:tav tm="0">
                                          <p:val>
                                            <p:strVal val="#ppt_y-.03"/>
                                          </p:val>
                                        </p:tav>
                                        <p:tav tm="100000">
                                          <p:val>
                                            <p:strVal val="#ppt_y"/>
                                          </p:val>
                                        </p:tav>
                                      </p:tavLst>
                                    </p:anim>
                                  </p:childTnLst>
                                </p:cTn>
                              </p:par>
                              <p:par>
                                <p:cTn id="45" presetID="37" presetClass="entr" presetSubtype="0" fill="hold" grpId="0" nodeType="withEffect">
                                  <p:stCondLst>
                                    <p:cond delay="0"/>
                                  </p:stCondLst>
                                  <p:childTnLst>
                                    <p:set>
                                      <p:cBhvr>
                                        <p:cTn id="46" dur="1" fill="hold">
                                          <p:stCondLst>
                                            <p:cond delay="0"/>
                                          </p:stCondLst>
                                        </p:cTn>
                                        <p:tgtEl>
                                          <p:spTgt spid="99"/>
                                        </p:tgtEl>
                                        <p:attrNameLst>
                                          <p:attrName>style.visibility</p:attrName>
                                        </p:attrNameLst>
                                      </p:cBhvr>
                                      <p:to>
                                        <p:strVal val="visible"/>
                                      </p:to>
                                    </p:set>
                                    <p:animEffect transition="in" filter="fade">
                                      <p:cBhvr>
                                        <p:cTn id="47" dur="1000"/>
                                        <p:tgtEl>
                                          <p:spTgt spid="99"/>
                                        </p:tgtEl>
                                      </p:cBhvr>
                                    </p:animEffect>
                                    <p:anim calcmode="lin" valueType="num">
                                      <p:cBhvr>
                                        <p:cTn id="48" dur="1000" fill="hold"/>
                                        <p:tgtEl>
                                          <p:spTgt spid="99"/>
                                        </p:tgtEl>
                                        <p:attrNameLst>
                                          <p:attrName>ppt_x</p:attrName>
                                        </p:attrNameLst>
                                      </p:cBhvr>
                                      <p:tavLst>
                                        <p:tav tm="0">
                                          <p:val>
                                            <p:strVal val="#ppt_x"/>
                                          </p:val>
                                        </p:tav>
                                        <p:tav tm="100000">
                                          <p:val>
                                            <p:strVal val="#ppt_x"/>
                                          </p:val>
                                        </p:tav>
                                      </p:tavLst>
                                    </p:anim>
                                    <p:anim calcmode="lin" valueType="num">
                                      <p:cBhvr>
                                        <p:cTn id="49" dur="900" decel="100000" fill="hold"/>
                                        <p:tgtEl>
                                          <p:spTgt spid="99"/>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99"/>
                                        </p:tgtEl>
                                        <p:attrNameLst>
                                          <p:attrName>ppt_y</p:attrName>
                                        </p:attrNameLst>
                                      </p:cBhvr>
                                      <p:tavLst>
                                        <p:tav tm="0">
                                          <p:val>
                                            <p:strVal val="#ppt_y-.03"/>
                                          </p:val>
                                        </p:tav>
                                        <p:tav tm="100000">
                                          <p:val>
                                            <p:strVal val="#ppt_y"/>
                                          </p:val>
                                        </p:tav>
                                      </p:tavLst>
                                    </p:anim>
                                  </p:childTnLst>
                                </p:cTn>
                              </p:par>
                              <p:par>
                                <p:cTn id="51" presetID="37" presetClass="entr" presetSubtype="0" fill="hold" grpId="0" nodeType="withEffect">
                                  <p:stCondLst>
                                    <p:cond delay="0"/>
                                  </p:stCondLst>
                                  <p:childTnLst>
                                    <p:set>
                                      <p:cBhvr>
                                        <p:cTn id="52" dur="1" fill="hold">
                                          <p:stCondLst>
                                            <p:cond delay="0"/>
                                          </p:stCondLst>
                                        </p:cTn>
                                        <p:tgtEl>
                                          <p:spTgt spid="100"/>
                                        </p:tgtEl>
                                        <p:attrNameLst>
                                          <p:attrName>style.visibility</p:attrName>
                                        </p:attrNameLst>
                                      </p:cBhvr>
                                      <p:to>
                                        <p:strVal val="visible"/>
                                      </p:to>
                                    </p:set>
                                    <p:animEffect transition="in" filter="fade">
                                      <p:cBhvr>
                                        <p:cTn id="53" dur="1000"/>
                                        <p:tgtEl>
                                          <p:spTgt spid="100"/>
                                        </p:tgtEl>
                                      </p:cBhvr>
                                    </p:animEffect>
                                    <p:anim calcmode="lin" valueType="num">
                                      <p:cBhvr>
                                        <p:cTn id="54" dur="1000" fill="hold"/>
                                        <p:tgtEl>
                                          <p:spTgt spid="100"/>
                                        </p:tgtEl>
                                        <p:attrNameLst>
                                          <p:attrName>ppt_x</p:attrName>
                                        </p:attrNameLst>
                                      </p:cBhvr>
                                      <p:tavLst>
                                        <p:tav tm="0">
                                          <p:val>
                                            <p:strVal val="#ppt_x"/>
                                          </p:val>
                                        </p:tav>
                                        <p:tav tm="100000">
                                          <p:val>
                                            <p:strVal val="#ppt_x"/>
                                          </p:val>
                                        </p:tav>
                                      </p:tavLst>
                                    </p:anim>
                                    <p:anim calcmode="lin" valueType="num">
                                      <p:cBhvr>
                                        <p:cTn id="55" dur="900" decel="100000" fill="hold"/>
                                        <p:tgtEl>
                                          <p:spTgt spid="100"/>
                                        </p:tgtEl>
                                        <p:attrNameLst>
                                          <p:attrName>ppt_y</p:attrName>
                                        </p:attrNameLst>
                                      </p:cBhvr>
                                      <p:tavLst>
                                        <p:tav tm="0">
                                          <p:val>
                                            <p:strVal val="#ppt_y+1"/>
                                          </p:val>
                                        </p:tav>
                                        <p:tav tm="100000">
                                          <p:val>
                                            <p:strVal val="#ppt_y-.03"/>
                                          </p:val>
                                        </p:tav>
                                      </p:tavLst>
                                    </p:anim>
                                    <p:anim calcmode="lin" valueType="num">
                                      <p:cBhvr>
                                        <p:cTn id="56" dur="100" accel="100000" fill="hold">
                                          <p:stCondLst>
                                            <p:cond delay="900"/>
                                          </p:stCondLst>
                                        </p:cTn>
                                        <p:tgtEl>
                                          <p:spTgt spid="100"/>
                                        </p:tgtEl>
                                        <p:attrNameLst>
                                          <p:attrName>ppt_y</p:attrName>
                                        </p:attrNameLst>
                                      </p:cBhvr>
                                      <p:tavLst>
                                        <p:tav tm="0">
                                          <p:val>
                                            <p:strVal val="#ppt_y-.03"/>
                                          </p:val>
                                        </p:tav>
                                        <p:tav tm="100000">
                                          <p:val>
                                            <p:strVal val="#ppt_y"/>
                                          </p:val>
                                        </p:tav>
                                      </p:tavLst>
                                    </p:anim>
                                  </p:childTnLst>
                                </p:cTn>
                              </p:par>
                              <p:par>
                                <p:cTn id="57" presetID="37" presetClass="entr" presetSubtype="0" fill="hold" grpId="0" nodeType="withEffect">
                                  <p:stCondLst>
                                    <p:cond delay="0"/>
                                  </p:stCondLst>
                                  <p:childTnLst>
                                    <p:set>
                                      <p:cBhvr>
                                        <p:cTn id="58" dur="1" fill="hold">
                                          <p:stCondLst>
                                            <p:cond delay="0"/>
                                          </p:stCondLst>
                                        </p:cTn>
                                        <p:tgtEl>
                                          <p:spTgt spid="101"/>
                                        </p:tgtEl>
                                        <p:attrNameLst>
                                          <p:attrName>style.visibility</p:attrName>
                                        </p:attrNameLst>
                                      </p:cBhvr>
                                      <p:to>
                                        <p:strVal val="visible"/>
                                      </p:to>
                                    </p:set>
                                    <p:animEffect transition="in" filter="fade">
                                      <p:cBhvr>
                                        <p:cTn id="59" dur="1000"/>
                                        <p:tgtEl>
                                          <p:spTgt spid="101"/>
                                        </p:tgtEl>
                                      </p:cBhvr>
                                    </p:animEffect>
                                    <p:anim calcmode="lin" valueType="num">
                                      <p:cBhvr>
                                        <p:cTn id="60" dur="1000" fill="hold"/>
                                        <p:tgtEl>
                                          <p:spTgt spid="101"/>
                                        </p:tgtEl>
                                        <p:attrNameLst>
                                          <p:attrName>ppt_x</p:attrName>
                                        </p:attrNameLst>
                                      </p:cBhvr>
                                      <p:tavLst>
                                        <p:tav tm="0">
                                          <p:val>
                                            <p:strVal val="#ppt_x"/>
                                          </p:val>
                                        </p:tav>
                                        <p:tav tm="100000">
                                          <p:val>
                                            <p:strVal val="#ppt_x"/>
                                          </p:val>
                                        </p:tav>
                                      </p:tavLst>
                                    </p:anim>
                                    <p:anim calcmode="lin" valueType="num">
                                      <p:cBhvr>
                                        <p:cTn id="61" dur="900" decel="100000" fill="hold"/>
                                        <p:tgtEl>
                                          <p:spTgt spid="101"/>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101"/>
                                        </p:tgtEl>
                                        <p:attrNameLst>
                                          <p:attrName>ppt_y</p:attrName>
                                        </p:attrNameLst>
                                      </p:cBhvr>
                                      <p:tavLst>
                                        <p:tav tm="0">
                                          <p:val>
                                            <p:strVal val="#ppt_y-.03"/>
                                          </p:val>
                                        </p:tav>
                                        <p:tav tm="100000">
                                          <p:val>
                                            <p:strVal val="#ppt_y"/>
                                          </p:val>
                                        </p:tav>
                                      </p:tavLst>
                                    </p:anim>
                                  </p:childTnLst>
                                </p:cTn>
                              </p:par>
                              <p:par>
                                <p:cTn id="63" presetID="37" presetClass="entr" presetSubtype="0" fill="hold" grpId="0" nodeType="withEffect">
                                  <p:stCondLst>
                                    <p:cond delay="0"/>
                                  </p:stCondLst>
                                  <p:childTnLst>
                                    <p:set>
                                      <p:cBhvr>
                                        <p:cTn id="64" dur="1" fill="hold">
                                          <p:stCondLst>
                                            <p:cond delay="0"/>
                                          </p:stCondLst>
                                        </p:cTn>
                                        <p:tgtEl>
                                          <p:spTgt spid="102"/>
                                        </p:tgtEl>
                                        <p:attrNameLst>
                                          <p:attrName>style.visibility</p:attrName>
                                        </p:attrNameLst>
                                      </p:cBhvr>
                                      <p:to>
                                        <p:strVal val="visible"/>
                                      </p:to>
                                    </p:set>
                                    <p:animEffect transition="in" filter="fade">
                                      <p:cBhvr>
                                        <p:cTn id="65" dur="1000"/>
                                        <p:tgtEl>
                                          <p:spTgt spid="102"/>
                                        </p:tgtEl>
                                      </p:cBhvr>
                                    </p:animEffect>
                                    <p:anim calcmode="lin" valueType="num">
                                      <p:cBhvr>
                                        <p:cTn id="66" dur="1000" fill="hold"/>
                                        <p:tgtEl>
                                          <p:spTgt spid="102"/>
                                        </p:tgtEl>
                                        <p:attrNameLst>
                                          <p:attrName>ppt_x</p:attrName>
                                        </p:attrNameLst>
                                      </p:cBhvr>
                                      <p:tavLst>
                                        <p:tav tm="0">
                                          <p:val>
                                            <p:strVal val="#ppt_x"/>
                                          </p:val>
                                        </p:tav>
                                        <p:tav tm="100000">
                                          <p:val>
                                            <p:strVal val="#ppt_x"/>
                                          </p:val>
                                        </p:tav>
                                      </p:tavLst>
                                    </p:anim>
                                    <p:anim calcmode="lin" valueType="num">
                                      <p:cBhvr>
                                        <p:cTn id="67" dur="900" decel="100000" fill="hold"/>
                                        <p:tgtEl>
                                          <p:spTgt spid="102"/>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102"/>
                                        </p:tgtEl>
                                        <p:attrNameLst>
                                          <p:attrName>ppt_y</p:attrName>
                                        </p:attrNameLst>
                                      </p:cBhvr>
                                      <p:tavLst>
                                        <p:tav tm="0">
                                          <p:val>
                                            <p:strVal val="#ppt_y-.03"/>
                                          </p:val>
                                        </p:tav>
                                        <p:tav tm="100000">
                                          <p:val>
                                            <p:strVal val="#ppt_y"/>
                                          </p:val>
                                        </p:tav>
                                      </p:tavLst>
                                    </p:anim>
                                  </p:childTnLst>
                                </p:cTn>
                              </p:par>
                            </p:childTnLst>
                          </p:cTn>
                        </p:par>
                        <p:par>
                          <p:cTn id="69" fill="hold">
                            <p:stCondLst>
                              <p:cond delay="2000"/>
                            </p:stCondLst>
                            <p:childTnLst>
                              <p:par>
                                <p:cTn id="70" presetID="53" presetClass="entr" presetSubtype="16" fill="hold" nodeType="afterEffect">
                                  <p:stCondLst>
                                    <p:cond delay="0"/>
                                  </p:stCondLst>
                                  <p:childTnLst>
                                    <p:set>
                                      <p:cBhvr>
                                        <p:cTn id="71" dur="1" fill="hold">
                                          <p:stCondLst>
                                            <p:cond delay="0"/>
                                          </p:stCondLst>
                                        </p:cTn>
                                        <p:tgtEl>
                                          <p:spTgt spid="131"/>
                                        </p:tgtEl>
                                        <p:attrNameLst>
                                          <p:attrName>style.visibility</p:attrName>
                                        </p:attrNameLst>
                                      </p:cBhvr>
                                      <p:to>
                                        <p:strVal val="visible"/>
                                      </p:to>
                                    </p:set>
                                    <p:anim calcmode="lin" valueType="num">
                                      <p:cBhvr>
                                        <p:cTn id="72" dur="500" fill="hold"/>
                                        <p:tgtEl>
                                          <p:spTgt spid="131"/>
                                        </p:tgtEl>
                                        <p:attrNameLst>
                                          <p:attrName>ppt_w</p:attrName>
                                        </p:attrNameLst>
                                      </p:cBhvr>
                                      <p:tavLst>
                                        <p:tav tm="0">
                                          <p:val>
                                            <p:fltVal val="0"/>
                                          </p:val>
                                        </p:tav>
                                        <p:tav tm="100000">
                                          <p:val>
                                            <p:strVal val="#ppt_w"/>
                                          </p:val>
                                        </p:tav>
                                      </p:tavLst>
                                    </p:anim>
                                    <p:anim calcmode="lin" valueType="num">
                                      <p:cBhvr>
                                        <p:cTn id="73" dur="500" fill="hold"/>
                                        <p:tgtEl>
                                          <p:spTgt spid="131"/>
                                        </p:tgtEl>
                                        <p:attrNameLst>
                                          <p:attrName>ppt_h</p:attrName>
                                        </p:attrNameLst>
                                      </p:cBhvr>
                                      <p:tavLst>
                                        <p:tav tm="0">
                                          <p:val>
                                            <p:fltVal val="0"/>
                                          </p:val>
                                        </p:tav>
                                        <p:tav tm="100000">
                                          <p:val>
                                            <p:strVal val="#ppt_h"/>
                                          </p:val>
                                        </p:tav>
                                      </p:tavLst>
                                    </p:anim>
                                    <p:animEffect transition="in" filter="fade">
                                      <p:cBhvr>
                                        <p:cTn id="74" dur="500"/>
                                        <p:tgtEl>
                                          <p:spTgt spid="131"/>
                                        </p:tgtEl>
                                      </p:cBhvr>
                                    </p:animEffect>
                                  </p:childTnLst>
                                </p:cTn>
                              </p:par>
                            </p:childTnLst>
                          </p:cTn>
                        </p:par>
                        <p:par>
                          <p:cTn id="75" fill="hold">
                            <p:stCondLst>
                              <p:cond delay="2500"/>
                            </p:stCondLst>
                            <p:childTnLst>
                              <p:par>
                                <p:cTn id="76" presetID="18" presetClass="entr" presetSubtype="3" fill="hold" nodeType="afterEffect">
                                  <p:stCondLst>
                                    <p:cond delay="0"/>
                                  </p:stCondLst>
                                  <p:childTnLst>
                                    <p:set>
                                      <p:cBhvr>
                                        <p:cTn id="77" dur="1" fill="hold">
                                          <p:stCondLst>
                                            <p:cond delay="0"/>
                                          </p:stCondLst>
                                        </p:cTn>
                                        <p:tgtEl>
                                          <p:spTgt spid="146"/>
                                        </p:tgtEl>
                                        <p:attrNameLst>
                                          <p:attrName>style.visibility</p:attrName>
                                        </p:attrNameLst>
                                      </p:cBhvr>
                                      <p:to>
                                        <p:strVal val="visible"/>
                                      </p:to>
                                    </p:set>
                                    <p:animEffect transition="in" filter="strips(upRight)">
                                      <p:cBhvr>
                                        <p:cTn id="78" dur="500"/>
                                        <p:tgtEl>
                                          <p:spTgt spid="146"/>
                                        </p:tgtEl>
                                      </p:cBhvr>
                                    </p:animEffect>
                                  </p:childTnLst>
                                </p:cTn>
                              </p:par>
                            </p:childTnLst>
                          </p:cTn>
                        </p:par>
                        <p:par>
                          <p:cTn id="79" fill="hold">
                            <p:stCondLst>
                              <p:cond delay="3000"/>
                            </p:stCondLst>
                            <p:childTnLst>
                              <p:par>
                                <p:cTn id="80" presetID="42" presetClass="entr" presetSubtype="0" fill="hold" grpId="0" nodeType="afterEffect">
                                  <p:stCondLst>
                                    <p:cond delay="0"/>
                                  </p:stCondLst>
                                  <p:childTnLst>
                                    <p:set>
                                      <p:cBhvr>
                                        <p:cTn id="81" dur="1" fill="hold">
                                          <p:stCondLst>
                                            <p:cond delay="0"/>
                                          </p:stCondLst>
                                        </p:cTn>
                                        <p:tgtEl>
                                          <p:spTgt spid="126"/>
                                        </p:tgtEl>
                                        <p:attrNameLst>
                                          <p:attrName>style.visibility</p:attrName>
                                        </p:attrNameLst>
                                      </p:cBhvr>
                                      <p:to>
                                        <p:strVal val="visible"/>
                                      </p:to>
                                    </p:set>
                                    <p:animEffect transition="in" filter="fade">
                                      <p:cBhvr>
                                        <p:cTn id="82" dur="1000"/>
                                        <p:tgtEl>
                                          <p:spTgt spid="126"/>
                                        </p:tgtEl>
                                      </p:cBhvr>
                                    </p:animEffect>
                                    <p:anim calcmode="lin" valueType="num">
                                      <p:cBhvr>
                                        <p:cTn id="83" dur="1000" fill="hold"/>
                                        <p:tgtEl>
                                          <p:spTgt spid="126"/>
                                        </p:tgtEl>
                                        <p:attrNameLst>
                                          <p:attrName>ppt_x</p:attrName>
                                        </p:attrNameLst>
                                      </p:cBhvr>
                                      <p:tavLst>
                                        <p:tav tm="0">
                                          <p:val>
                                            <p:strVal val="#ppt_x"/>
                                          </p:val>
                                        </p:tav>
                                        <p:tav tm="100000">
                                          <p:val>
                                            <p:strVal val="#ppt_x"/>
                                          </p:val>
                                        </p:tav>
                                      </p:tavLst>
                                    </p:anim>
                                    <p:anim calcmode="lin" valueType="num">
                                      <p:cBhvr>
                                        <p:cTn id="84" dur="1000" fill="hold"/>
                                        <p:tgtEl>
                                          <p:spTgt spid="126"/>
                                        </p:tgtEl>
                                        <p:attrNameLst>
                                          <p:attrName>ppt_y</p:attrName>
                                        </p:attrNameLst>
                                      </p:cBhvr>
                                      <p:tavLst>
                                        <p:tav tm="0">
                                          <p:val>
                                            <p:strVal val="#ppt_y+.1"/>
                                          </p:val>
                                        </p:tav>
                                        <p:tav tm="100000">
                                          <p:val>
                                            <p:strVal val="#ppt_y"/>
                                          </p:val>
                                        </p:tav>
                                      </p:tavLst>
                                    </p:anim>
                                  </p:childTnLst>
                                </p:cTn>
                              </p:par>
                            </p:childTnLst>
                          </p:cTn>
                        </p:par>
                        <p:par>
                          <p:cTn id="85" fill="hold">
                            <p:stCondLst>
                              <p:cond delay="4000"/>
                            </p:stCondLst>
                            <p:childTnLst>
                              <p:par>
                                <p:cTn id="86" presetID="18" presetClass="entr" presetSubtype="3" fill="hold" nodeType="afterEffect">
                                  <p:stCondLst>
                                    <p:cond delay="0"/>
                                  </p:stCondLst>
                                  <p:childTnLst>
                                    <p:set>
                                      <p:cBhvr>
                                        <p:cTn id="87" dur="1" fill="hold">
                                          <p:stCondLst>
                                            <p:cond delay="0"/>
                                          </p:stCondLst>
                                        </p:cTn>
                                        <p:tgtEl>
                                          <p:spTgt spid="147"/>
                                        </p:tgtEl>
                                        <p:attrNameLst>
                                          <p:attrName>style.visibility</p:attrName>
                                        </p:attrNameLst>
                                      </p:cBhvr>
                                      <p:to>
                                        <p:strVal val="visible"/>
                                      </p:to>
                                    </p:set>
                                    <p:animEffect transition="in" filter="strips(upRight)">
                                      <p:cBhvr>
                                        <p:cTn id="88" dur="500"/>
                                        <p:tgtEl>
                                          <p:spTgt spid="147"/>
                                        </p:tgtEl>
                                      </p:cBhvr>
                                    </p:animEffect>
                                  </p:childTnLst>
                                </p:cTn>
                              </p:par>
                            </p:childTnLst>
                          </p:cTn>
                        </p:par>
                        <p:par>
                          <p:cTn id="89" fill="hold">
                            <p:stCondLst>
                              <p:cond delay="4500"/>
                            </p:stCondLst>
                            <p:childTnLst>
                              <p:par>
                                <p:cTn id="90" presetID="42" presetClass="entr" presetSubtype="0" fill="hold" grpId="0" nodeType="afterEffect">
                                  <p:stCondLst>
                                    <p:cond delay="0"/>
                                  </p:stCondLst>
                                  <p:childTnLst>
                                    <p:set>
                                      <p:cBhvr>
                                        <p:cTn id="91" dur="1" fill="hold">
                                          <p:stCondLst>
                                            <p:cond delay="0"/>
                                          </p:stCondLst>
                                        </p:cTn>
                                        <p:tgtEl>
                                          <p:spTgt spid="121"/>
                                        </p:tgtEl>
                                        <p:attrNameLst>
                                          <p:attrName>style.visibility</p:attrName>
                                        </p:attrNameLst>
                                      </p:cBhvr>
                                      <p:to>
                                        <p:strVal val="visible"/>
                                      </p:to>
                                    </p:set>
                                    <p:animEffect transition="in" filter="fade">
                                      <p:cBhvr>
                                        <p:cTn id="92" dur="1000"/>
                                        <p:tgtEl>
                                          <p:spTgt spid="121"/>
                                        </p:tgtEl>
                                      </p:cBhvr>
                                    </p:animEffect>
                                    <p:anim calcmode="lin" valueType="num">
                                      <p:cBhvr>
                                        <p:cTn id="93" dur="1000" fill="hold"/>
                                        <p:tgtEl>
                                          <p:spTgt spid="121"/>
                                        </p:tgtEl>
                                        <p:attrNameLst>
                                          <p:attrName>ppt_x</p:attrName>
                                        </p:attrNameLst>
                                      </p:cBhvr>
                                      <p:tavLst>
                                        <p:tav tm="0">
                                          <p:val>
                                            <p:strVal val="#ppt_x"/>
                                          </p:val>
                                        </p:tav>
                                        <p:tav tm="100000">
                                          <p:val>
                                            <p:strVal val="#ppt_x"/>
                                          </p:val>
                                        </p:tav>
                                      </p:tavLst>
                                    </p:anim>
                                    <p:anim calcmode="lin" valueType="num">
                                      <p:cBhvr>
                                        <p:cTn id="94" dur="1000" fill="hold"/>
                                        <p:tgtEl>
                                          <p:spTgt spid="121"/>
                                        </p:tgtEl>
                                        <p:attrNameLst>
                                          <p:attrName>ppt_y</p:attrName>
                                        </p:attrNameLst>
                                      </p:cBhvr>
                                      <p:tavLst>
                                        <p:tav tm="0">
                                          <p:val>
                                            <p:strVal val="#ppt_y+.1"/>
                                          </p:val>
                                        </p:tav>
                                        <p:tav tm="100000">
                                          <p:val>
                                            <p:strVal val="#ppt_y"/>
                                          </p:val>
                                        </p:tav>
                                      </p:tavLst>
                                    </p:anim>
                                  </p:childTnLst>
                                </p:cTn>
                              </p:par>
                            </p:childTnLst>
                          </p:cTn>
                        </p:par>
                        <p:par>
                          <p:cTn id="95" fill="hold">
                            <p:stCondLst>
                              <p:cond delay="5500"/>
                            </p:stCondLst>
                            <p:childTnLst>
                              <p:par>
                                <p:cTn id="96" presetID="18" presetClass="entr" presetSubtype="6" fill="hold" nodeType="afterEffect">
                                  <p:stCondLst>
                                    <p:cond delay="0"/>
                                  </p:stCondLst>
                                  <p:childTnLst>
                                    <p:set>
                                      <p:cBhvr>
                                        <p:cTn id="97" dur="1" fill="hold">
                                          <p:stCondLst>
                                            <p:cond delay="0"/>
                                          </p:stCondLst>
                                        </p:cTn>
                                        <p:tgtEl>
                                          <p:spTgt spid="148"/>
                                        </p:tgtEl>
                                        <p:attrNameLst>
                                          <p:attrName>style.visibility</p:attrName>
                                        </p:attrNameLst>
                                      </p:cBhvr>
                                      <p:to>
                                        <p:strVal val="visible"/>
                                      </p:to>
                                    </p:set>
                                    <p:animEffect transition="in" filter="strips(downRight)">
                                      <p:cBhvr>
                                        <p:cTn id="98" dur="500"/>
                                        <p:tgtEl>
                                          <p:spTgt spid="148"/>
                                        </p:tgtEl>
                                      </p:cBhvr>
                                    </p:animEffect>
                                  </p:childTnLst>
                                </p:cTn>
                              </p:par>
                            </p:childTnLst>
                          </p:cTn>
                        </p:par>
                        <p:par>
                          <p:cTn id="99" fill="hold">
                            <p:stCondLst>
                              <p:cond delay="6000"/>
                            </p:stCondLst>
                            <p:childTnLst>
                              <p:par>
                                <p:cTn id="100" presetID="42" presetClass="entr" presetSubtype="0" fill="hold" grpId="0" nodeType="afterEffect">
                                  <p:stCondLst>
                                    <p:cond delay="0"/>
                                  </p:stCondLst>
                                  <p:childTnLst>
                                    <p:set>
                                      <p:cBhvr>
                                        <p:cTn id="101" dur="1" fill="hold">
                                          <p:stCondLst>
                                            <p:cond delay="0"/>
                                          </p:stCondLst>
                                        </p:cTn>
                                        <p:tgtEl>
                                          <p:spTgt spid="125"/>
                                        </p:tgtEl>
                                        <p:attrNameLst>
                                          <p:attrName>style.visibility</p:attrName>
                                        </p:attrNameLst>
                                      </p:cBhvr>
                                      <p:to>
                                        <p:strVal val="visible"/>
                                      </p:to>
                                    </p:set>
                                    <p:animEffect transition="in" filter="fade">
                                      <p:cBhvr>
                                        <p:cTn id="102" dur="1000"/>
                                        <p:tgtEl>
                                          <p:spTgt spid="125"/>
                                        </p:tgtEl>
                                      </p:cBhvr>
                                    </p:animEffect>
                                    <p:anim calcmode="lin" valueType="num">
                                      <p:cBhvr>
                                        <p:cTn id="103" dur="1000" fill="hold"/>
                                        <p:tgtEl>
                                          <p:spTgt spid="125"/>
                                        </p:tgtEl>
                                        <p:attrNameLst>
                                          <p:attrName>ppt_x</p:attrName>
                                        </p:attrNameLst>
                                      </p:cBhvr>
                                      <p:tavLst>
                                        <p:tav tm="0">
                                          <p:val>
                                            <p:strVal val="#ppt_x"/>
                                          </p:val>
                                        </p:tav>
                                        <p:tav tm="100000">
                                          <p:val>
                                            <p:strVal val="#ppt_x"/>
                                          </p:val>
                                        </p:tav>
                                      </p:tavLst>
                                    </p:anim>
                                    <p:anim calcmode="lin" valueType="num">
                                      <p:cBhvr>
                                        <p:cTn id="104" dur="1000" fill="hold"/>
                                        <p:tgtEl>
                                          <p:spTgt spid="125"/>
                                        </p:tgtEl>
                                        <p:attrNameLst>
                                          <p:attrName>ppt_y</p:attrName>
                                        </p:attrNameLst>
                                      </p:cBhvr>
                                      <p:tavLst>
                                        <p:tav tm="0">
                                          <p:val>
                                            <p:strVal val="#ppt_y+.1"/>
                                          </p:val>
                                        </p:tav>
                                        <p:tav tm="100000">
                                          <p:val>
                                            <p:strVal val="#ppt_y"/>
                                          </p:val>
                                        </p:tav>
                                      </p:tavLst>
                                    </p:anim>
                                  </p:childTnLst>
                                </p:cTn>
                              </p:par>
                            </p:childTnLst>
                          </p:cTn>
                        </p:par>
                        <p:par>
                          <p:cTn id="105" fill="hold">
                            <p:stCondLst>
                              <p:cond delay="7000"/>
                            </p:stCondLst>
                            <p:childTnLst>
                              <p:par>
                                <p:cTn id="106" presetID="18" presetClass="entr" presetSubtype="6" fill="hold" nodeType="afterEffect">
                                  <p:stCondLst>
                                    <p:cond delay="0"/>
                                  </p:stCondLst>
                                  <p:childTnLst>
                                    <p:set>
                                      <p:cBhvr>
                                        <p:cTn id="107" dur="1" fill="hold">
                                          <p:stCondLst>
                                            <p:cond delay="0"/>
                                          </p:stCondLst>
                                        </p:cTn>
                                        <p:tgtEl>
                                          <p:spTgt spid="149"/>
                                        </p:tgtEl>
                                        <p:attrNameLst>
                                          <p:attrName>style.visibility</p:attrName>
                                        </p:attrNameLst>
                                      </p:cBhvr>
                                      <p:to>
                                        <p:strVal val="visible"/>
                                      </p:to>
                                    </p:set>
                                    <p:animEffect transition="in" filter="strips(downRight)">
                                      <p:cBhvr>
                                        <p:cTn id="108" dur="500"/>
                                        <p:tgtEl>
                                          <p:spTgt spid="149"/>
                                        </p:tgtEl>
                                      </p:cBhvr>
                                    </p:animEffect>
                                  </p:childTnLst>
                                </p:cTn>
                              </p:par>
                            </p:childTnLst>
                          </p:cTn>
                        </p:par>
                        <p:par>
                          <p:cTn id="109" fill="hold">
                            <p:stCondLst>
                              <p:cond delay="7500"/>
                            </p:stCondLst>
                            <p:childTnLst>
                              <p:par>
                                <p:cTn id="110" presetID="42" presetClass="entr" presetSubtype="0" fill="hold" grpId="0" nodeType="afterEffect">
                                  <p:stCondLst>
                                    <p:cond delay="0"/>
                                  </p:stCondLst>
                                  <p:childTnLst>
                                    <p:set>
                                      <p:cBhvr>
                                        <p:cTn id="111" dur="1" fill="hold">
                                          <p:stCondLst>
                                            <p:cond delay="0"/>
                                          </p:stCondLst>
                                        </p:cTn>
                                        <p:tgtEl>
                                          <p:spTgt spid="124"/>
                                        </p:tgtEl>
                                        <p:attrNameLst>
                                          <p:attrName>style.visibility</p:attrName>
                                        </p:attrNameLst>
                                      </p:cBhvr>
                                      <p:to>
                                        <p:strVal val="visible"/>
                                      </p:to>
                                    </p:set>
                                    <p:animEffect transition="in" filter="fade">
                                      <p:cBhvr>
                                        <p:cTn id="112" dur="1000"/>
                                        <p:tgtEl>
                                          <p:spTgt spid="124"/>
                                        </p:tgtEl>
                                      </p:cBhvr>
                                    </p:animEffect>
                                    <p:anim calcmode="lin" valueType="num">
                                      <p:cBhvr>
                                        <p:cTn id="113" dur="1000" fill="hold"/>
                                        <p:tgtEl>
                                          <p:spTgt spid="124"/>
                                        </p:tgtEl>
                                        <p:attrNameLst>
                                          <p:attrName>ppt_x</p:attrName>
                                        </p:attrNameLst>
                                      </p:cBhvr>
                                      <p:tavLst>
                                        <p:tav tm="0">
                                          <p:val>
                                            <p:strVal val="#ppt_x"/>
                                          </p:val>
                                        </p:tav>
                                        <p:tav tm="100000">
                                          <p:val>
                                            <p:strVal val="#ppt_x"/>
                                          </p:val>
                                        </p:tav>
                                      </p:tavLst>
                                    </p:anim>
                                    <p:anim calcmode="lin" valueType="num">
                                      <p:cBhvr>
                                        <p:cTn id="114" dur="1000" fill="hold"/>
                                        <p:tgtEl>
                                          <p:spTgt spid="124"/>
                                        </p:tgtEl>
                                        <p:attrNameLst>
                                          <p:attrName>ppt_y</p:attrName>
                                        </p:attrNameLst>
                                      </p:cBhvr>
                                      <p:tavLst>
                                        <p:tav tm="0">
                                          <p:val>
                                            <p:strVal val="#ppt_y+.1"/>
                                          </p:val>
                                        </p:tav>
                                        <p:tav tm="100000">
                                          <p:val>
                                            <p:strVal val="#ppt_y"/>
                                          </p:val>
                                        </p:tav>
                                      </p:tavLst>
                                    </p:anim>
                                  </p:childTnLst>
                                </p:cTn>
                              </p:par>
                            </p:childTnLst>
                          </p:cTn>
                        </p:par>
                        <p:par>
                          <p:cTn id="115" fill="hold">
                            <p:stCondLst>
                              <p:cond delay="8500"/>
                            </p:stCondLst>
                            <p:childTnLst>
                              <p:par>
                                <p:cTn id="116" presetID="18" presetClass="entr" presetSubtype="12" fill="hold" nodeType="afterEffect">
                                  <p:stCondLst>
                                    <p:cond delay="0"/>
                                  </p:stCondLst>
                                  <p:childTnLst>
                                    <p:set>
                                      <p:cBhvr>
                                        <p:cTn id="117" dur="1" fill="hold">
                                          <p:stCondLst>
                                            <p:cond delay="0"/>
                                          </p:stCondLst>
                                        </p:cTn>
                                        <p:tgtEl>
                                          <p:spTgt spid="150"/>
                                        </p:tgtEl>
                                        <p:attrNameLst>
                                          <p:attrName>style.visibility</p:attrName>
                                        </p:attrNameLst>
                                      </p:cBhvr>
                                      <p:to>
                                        <p:strVal val="visible"/>
                                      </p:to>
                                    </p:set>
                                    <p:animEffect transition="in" filter="strips(downLeft)">
                                      <p:cBhvr>
                                        <p:cTn id="118" dur="500"/>
                                        <p:tgtEl>
                                          <p:spTgt spid="150"/>
                                        </p:tgtEl>
                                      </p:cBhvr>
                                    </p:animEffect>
                                  </p:childTnLst>
                                </p:cTn>
                              </p:par>
                            </p:childTnLst>
                          </p:cTn>
                        </p:par>
                        <p:par>
                          <p:cTn id="119" fill="hold">
                            <p:stCondLst>
                              <p:cond delay="9000"/>
                            </p:stCondLst>
                            <p:childTnLst>
                              <p:par>
                                <p:cTn id="120" presetID="42" presetClass="entr" presetSubtype="0" fill="hold" grpId="0" nodeType="afterEffect">
                                  <p:stCondLst>
                                    <p:cond delay="0"/>
                                  </p:stCondLst>
                                  <p:childTnLst>
                                    <p:set>
                                      <p:cBhvr>
                                        <p:cTn id="121" dur="1" fill="hold">
                                          <p:stCondLst>
                                            <p:cond delay="0"/>
                                          </p:stCondLst>
                                        </p:cTn>
                                        <p:tgtEl>
                                          <p:spTgt spid="123"/>
                                        </p:tgtEl>
                                        <p:attrNameLst>
                                          <p:attrName>style.visibility</p:attrName>
                                        </p:attrNameLst>
                                      </p:cBhvr>
                                      <p:to>
                                        <p:strVal val="visible"/>
                                      </p:to>
                                    </p:set>
                                    <p:animEffect transition="in" filter="fade">
                                      <p:cBhvr>
                                        <p:cTn id="122" dur="1000"/>
                                        <p:tgtEl>
                                          <p:spTgt spid="123"/>
                                        </p:tgtEl>
                                      </p:cBhvr>
                                    </p:animEffect>
                                    <p:anim calcmode="lin" valueType="num">
                                      <p:cBhvr>
                                        <p:cTn id="123" dur="1000" fill="hold"/>
                                        <p:tgtEl>
                                          <p:spTgt spid="123"/>
                                        </p:tgtEl>
                                        <p:attrNameLst>
                                          <p:attrName>ppt_x</p:attrName>
                                        </p:attrNameLst>
                                      </p:cBhvr>
                                      <p:tavLst>
                                        <p:tav tm="0">
                                          <p:val>
                                            <p:strVal val="#ppt_x"/>
                                          </p:val>
                                        </p:tav>
                                        <p:tav tm="100000">
                                          <p:val>
                                            <p:strVal val="#ppt_x"/>
                                          </p:val>
                                        </p:tav>
                                      </p:tavLst>
                                    </p:anim>
                                    <p:anim calcmode="lin" valueType="num">
                                      <p:cBhvr>
                                        <p:cTn id="124" dur="1000" fill="hold"/>
                                        <p:tgtEl>
                                          <p:spTgt spid="123"/>
                                        </p:tgtEl>
                                        <p:attrNameLst>
                                          <p:attrName>ppt_y</p:attrName>
                                        </p:attrNameLst>
                                      </p:cBhvr>
                                      <p:tavLst>
                                        <p:tav tm="0">
                                          <p:val>
                                            <p:strVal val="#ppt_y+.1"/>
                                          </p:val>
                                        </p:tav>
                                        <p:tav tm="100000">
                                          <p:val>
                                            <p:strVal val="#ppt_y"/>
                                          </p:val>
                                        </p:tav>
                                      </p:tavLst>
                                    </p:anim>
                                  </p:childTnLst>
                                </p:cTn>
                              </p:par>
                            </p:childTnLst>
                          </p:cTn>
                        </p:par>
                        <p:par>
                          <p:cTn id="125" fill="hold">
                            <p:stCondLst>
                              <p:cond delay="10000"/>
                            </p:stCondLst>
                            <p:childTnLst>
                              <p:par>
                                <p:cTn id="126" presetID="18" presetClass="entr" presetSubtype="12" fill="hold" nodeType="afterEffect">
                                  <p:stCondLst>
                                    <p:cond delay="0"/>
                                  </p:stCondLst>
                                  <p:childTnLst>
                                    <p:set>
                                      <p:cBhvr>
                                        <p:cTn id="127" dur="1" fill="hold">
                                          <p:stCondLst>
                                            <p:cond delay="0"/>
                                          </p:stCondLst>
                                        </p:cTn>
                                        <p:tgtEl>
                                          <p:spTgt spid="151"/>
                                        </p:tgtEl>
                                        <p:attrNameLst>
                                          <p:attrName>style.visibility</p:attrName>
                                        </p:attrNameLst>
                                      </p:cBhvr>
                                      <p:to>
                                        <p:strVal val="visible"/>
                                      </p:to>
                                    </p:set>
                                    <p:animEffect transition="in" filter="strips(downLeft)">
                                      <p:cBhvr>
                                        <p:cTn id="128" dur="500"/>
                                        <p:tgtEl>
                                          <p:spTgt spid="151"/>
                                        </p:tgtEl>
                                      </p:cBhvr>
                                    </p:animEffect>
                                  </p:childTnLst>
                                </p:cTn>
                              </p:par>
                            </p:childTnLst>
                          </p:cTn>
                        </p:par>
                        <p:par>
                          <p:cTn id="129" fill="hold">
                            <p:stCondLst>
                              <p:cond delay="10500"/>
                            </p:stCondLst>
                            <p:childTnLst>
                              <p:par>
                                <p:cTn id="130" presetID="42" presetClass="entr" presetSubtype="0" fill="hold" grpId="0" nodeType="afterEffect">
                                  <p:stCondLst>
                                    <p:cond delay="0"/>
                                  </p:stCondLst>
                                  <p:childTnLst>
                                    <p:set>
                                      <p:cBhvr>
                                        <p:cTn id="131" dur="1" fill="hold">
                                          <p:stCondLst>
                                            <p:cond delay="0"/>
                                          </p:stCondLst>
                                        </p:cTn>
                                        <p:tgtEl>
                                          <p:spTgt spid="122"/>
                                        </p:tgtEl>
                                        <p:attrNameLst>
                                          <p:attrName>style.visibility</p:attrName>
                                        </p:attrNameLst>
                                      </p:cBhvr>
                                      <p:to>
                                        <p:strVal val="visible"/>
                                      </p:to>
                                    </p:set>
                                    <p:animEffect transition="in" filter="fade">
                                      <p:cBhvr>
                                        <p:cTn id="132" dur="1000"/>
                                        <p:tgtEl>
                                          <p:spTgt spid="122"/>
                                        </p:tgtEl>
                                      </p:cBhvr>
                                    </p:animEffect>
                                    <p:anim calcmode="lin" valueType="num">
                                      <p:cBhvr>
                                        <p:cTn id="133" dur="1000" fill="hold"/>
                                        <p:tgtEl>
                                          <p:spTgt spid="122"/>
                                        </p:tgtEl>
                                        <p:attrNameLst>
                                          <p:attrName>ppt_x</p:attrName>
                                        </p:attrNameLst>
                                      </p:cBhvr>
                                      <p:tavLst>
                                        <p:tav tm="0">
                                          <p:val>
                                            <p:strVal val="#ppt_x"/>
                                          </p:val>
                                        </p:tav>
                                        <p:tav tm="100000">
                                          <p:val>
                                            <p:strVal val="#ppt_x"/>
                                          </p:val>
                                        </p:tav>
                                      </p:tavLst>
                                    </p:anim>
                                    <p:anim calcmode="lin" valueType="num">
                                      <p:cBhvr>
                                        <p:cTn id="134" dur="1000" fill="hold"/>
                                        <p:tgtEl>
                                          <p:spTgt spid="122"/>
                                        </p:tgtEl>
                                        <p:attrNameLst>
                                          <p:attrName>ppt_y</p:attrName>
                                        </p:attrNameLst>
                                      </p:cBhvr>
                                      <p:tavLst>
                                        <p:tav tm="0">
                                          <p:val>
                                            <p:strVal val="#ppt_y+.1"/>
                                          </p:val>
                                        </p:tav>
                                        <p:tav tm="100000">
                                          <p:val>
                                            <p:strVal val="#ppt_y"/>
                                          </p:val>
                                        </p:tav>
                                      </p:tavLst>
                                    </p:anim>
                                  </p:childTnLst>
                                </p:cTn>
                              </p:par>
                            </p:childTnLst>
                          </p:cTn>
                        </p:par>
                        <p:par>
                          <p:cTn id="135" fill="hold">
                            <p:stCondLst>
                              <p:cond delay="11500"/>
                            </p:stCondLst>
                            <p:childTnLst>
                              <p:par>
                                <p:cTn id="136" presetID="18" presetClass="entr" presetSubtype="9" fill="hold" nodeType="afterEffect">
                                  <p:stCondLst>
                                    <p:cond delay="0"/>
                                  </p:stCondLst>
                                  <p:childTnLst>
                                    <p:set>
                                      <p:cBhvr>
                                        <p:cTn id="137" dur="1" fill="hold">
                                          <p:stCondLst>
                                            <p:cond delay="0"/>
                                          </p:stCondLst>
                                        </p:cTn>
                                        <p:tgtEl>
                                          <p:spTgt spid="152"/>
                                        </p:tgtEl>
                                        <p:attrNameLst>
                                          <p:attrName>style.visibility</p:attrName>
                                        </p:attrNameLst>
                                      </p:cBhvr>
                                      <p:to>
                                        <p:strVal val="visible"/>
                                      </p:to>
                                    </p:set>
                                    <p:animEffect transition="in" filter="strips(upLeft)">
                                      <p:cBhvr>
                                        <p:cTn id="138" dur="500"/>
                                        <p:tgtEl>
                                          <p:spTgt spid="152"/>
                                        </p:tgtEl>
                                      </p:cBhvr>
                                    </p:animEffect>
                                  </p:childTnLst>
                                </p:cTn>
                              </p:par>
                            </p:childTnLst>
                          </p:cTn>
                        </p:par>
                        <p:par>
                          <p:cTn id="139" fill="hold">
                            <p:stCondLst>
                              <p:cond delay="12000"/>
                            </p:stCondLst>
                            <p:childTnLst>
                              <p:par>
                                <p:cTn id="140" presetID="42" presetClass="entr" presetSubtype="0" fill="hold" grpId="0" nodeType="afterEffect">
                                  <p:stCondLst>
                                    <p:cond delay="0"/>
                                  </p:stCondLst>
                                  <p:childTnLst>
                                    <p:set>
                                      <p:cBhvr>
                                        <p:cTn id="141" dur="1" fill="hold">
                                          <p:stCondLst>
                                            <p:cond delay="0"/>
                                          </p:stCondLst>
                                        </p:cTn>
                                        <p:tgtEl>
                                          <p:spTgt spid="120"/>
                                        </p:tgtEl>
                                        <p:attrNameLst>
                                          <p:attrName>style.visibility</p:attrName>
                                        </p:attrNameLst>
                                      </p:cBhvr>
                                      <p:to>
                                        <p:strVal val="visible"/>
                                      </p:to>
                                    </p:set>
                                    <p:animEffect transition="in" filter="fade">
                                      <p:cBhvr>
                                        <p:cTn id="142" dur="1000"/>
                                        <p:tgtEl>
                                          <p:spTgt spid="120"/>
                                        </p:tgtEl>
                                      </p:cBhvr>
                                    </p:animEffect>
                                    <p:anim calcmode="lin" valueType="num">
                                      <p:cBhvr>
                                        <p:cTn id="143" dur="1000" fill="hold"/>
                                        <p:tgtEl>
                                          <p:spTgt spid="120"/>
                                        </p:tgtEl>
                                        <p:attrNameLst>
                                          <p:attrName>ppt_x</p:attrName>
                                        </p:attrNameLst>
                                      </p:cBhvr>
                                      <p:tavLst>
                                        <p:tav tm="0">
                                          <p:val>
                                            <p:strVal val="#ppt_x"/>
                                          </p:val>
                                        </p:tav>
                                        <p:tav tm="100000">
                                          <p:val>
                                            <p:strVal val="#ppt_x"/>
                                          </p:val>
                                        </p:tav>
                                      </p:tavLst>
                                    </p:anim>
                                    <p:anim calcmode="lin" valueType="num">
                                      <p:cBhvr>
                                        <p:cTn id="144" dur="1000" fill="hold"/>
                                        <p:tgtEl>
                                          <p:spTgt spid="120"/>
                                        </p:tgtEl>
                                        <p:attrNameLst>
                                          <p:attrName>ppt_y</p:attrName>
                                        </p:attrNameLst>
                                      </p:cBhvr>
                                      <p:tavLst>
                                        <p:tav tm="0">
                                          <p:val>
                                            <p:strVal val="#ppt_y+.1"/>
                                          </p:val>
                                        </p:tav>
                                        <p:tav tm="100000">
                                          <p:val>
                                            <p:strVal val="#ppt_y"/>
                                          </p:val>
                                        </p:tav>
                                      </p:tavLst>
                                    </p:anim>
                                  </p:childTnLst>
                                </p:cTn>
                              </p:par>
                            </p:childTnLst>
                          </p:cTn>
                        </p:par>
                        <p:par>
                          <p:cTn id="145" fill="hold">
                            <p:stCondLst>
                              <p:cond delay="13000"/>
                            </p:stCondLst>
                            <p:childTnLst>
                              <p:par>
                                <p:cTn id="146" presetID="18" presetClass="entr" presetSubtype="9" fill="hold" nodeType="afterEffect">
                                  <p:stCondLst>
                                    <p:cond delay="0"/>
                                  </p:stCondLst>
                                  <p:childTnLst>
                                    <p:set>
                                      <p:cBhvr>
                                        <p:cTn id="147" dur="1" fill="hold">
                                          <p:stCondLst>
                                            <p:cond delay="0"/>
                                          </p:stCondLst>
                                        </p:cTn>
                                        <p:tgtEl>
                                          <p:spTgt spid="153"/>
                                        </p:tgtEl>
                                        <p:attrNameLst>
                                          <p:attrName>style.visibility</p:attrName>
                                        </p:attrNameLst>
                                      </p:cBhvr>
                                      <p:to>
                                        <p:strVal val="visible"/>
                                      </p:to>
                                    </p:set>
                                    <p:animEffect transition="in" filter="strips(upLeft)">
                                      <p:cBhvr>
                                        <p:cTn id="148" dur="500"/>
                                        <p:tgtEl>
                                          <p:spTgt spid="153"/>
                                        </p:tgtEl>
                                      </p:cBhvr>
                                    </p:animEffect>
                                  </p:childTnLst>
                                </p:cTn>
                              </p:par>
                            </p:childTnLst>
                          </p:cTn>
                        </p:par>
                        <p:par>
                          <p:cTn id="149" fill="hold">
                            <p:stCondLst>
                              <p:cond delay="13500"/>
                            </p:stCondLst>
                            <p:childTnLst>
                              <p:par>
                                <p:cTn id="150" presetID="42" presetClass="entr" presetSubtype="0" fill="hold" grpId="0" nodeType="afterEffect">
                                  <p:stCondLst>
                                    <p:cond delay="0"/>
                                  </p:stCondLst>
                                  <p:childTnLst>
                                    <p:set>
                                      <p:cBhvr>
                                        <p:cTn id="151" dur="1" fill="hold">
                                          <p:stCondLst>
                                            <p:cond delay="0"/>
                                          </p:stCondLst>
                                        </p:cTn>
                                        <p:tgtEl>
                                          <p:spTgt spid="119"/>
                                        </p:tgtEl>
                                        <p:attrNameLst>
                                          <p:attrName>style.visibility</p:attrName>
                                        </p:attrNameLst>
                                      </p:cBhvr>
                                      <p:to>
                                        <p:strVal val="visible"/>
                                      </p:to>
                                    </p:set>
                                    <p:animEffect transition="in" filter="fade">
                                      <p:cBhvr>
                                        <p:cTn id="152" dur="1000"/>
                                        <p:tgtEl>
                                          <p:spTgt spid="119"/>
                                        </p:tgtEl>
                                      </p:cBhvr>
                                    </p:animEffect>
                                    <p:anim calcmode="lin" valueType="num">
                                      <p:cBhvr>
                                        <p:cTn id="153" dur="1000" fill="hold"/>
                                        <p:tgtEl>
                                          <p:spTgt spid="119"/>
                                        </p:tgtEl>
                                        <p:attrNameLst>
                                          <p:attrName>ppt_x</p:attrName>
                                        </p:attrNameLst>
                                      </p:cBhvr>
                                      <p:tavLst>
                                        <p:tav tm="0">
                                          <p:val>
                                            <p:strVal val="#ppt_x"/>
                                          </p:val>
                                        </p:tav>
                                        <p:tav tm="100000">
                                          <p:val>
                                            <p:strVal val="#ppt_x"/>
                                          </p:val>
                                        </p:tav>
                                      </p:tavLst>
                                    </p:anim>
                                    <p:anim calcmode="lin" valueType="num">
                                      <p:cBhvr>
                                        <p:cTn id="154" dur="1000" fill="hold"/>
                                        <p:tgtEl>
                                          <p:spTgt spid="1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animBg="1"/>
      <p:bldP spid="87" grpId="0" animBg="1"/>
      <p:bldP spid="95" grpId="0"/>
      <p:bldP spid="96" grpId="0"/>
      <p:bldP spid="97" grpId="0"/>
      <p:bldP spid="98" grpId="0"/>
      <p:bldP spid="99" grpId="0"/>
      <p:bldP spid="100" grpId="0"/>
      <p:bldP spid="101" grpId="0"/>
      <p:bldP spid="102" grpId="0"/>
      <p:bldP spid="119" grpId="0"/>
      <p:bldP spid="120" grpId="0"/>
      <p:bldP spid="121" grpId="0"/>
      <p:bldP spid="122" grpId="0"/>
      <p:bldP spid="123" grpId="0"/>
      <p:bldP spid="124" grpId="0"/>
      <p:bldP spid="125" grpId="0"/>
      <p:bldP spid="126" grpId="0"/>
      <p:bldP spid="12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1604</TotalTime>
  <Words>1480</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337</cp:revision>
  <dcterms:created xsi:type="dcterms:W3CDTF">2016-09-28T22:08:47Z</dcterms:created>
  <dcterms:modified xsi:type="dcterms:W3CDTF">2019-06-22T18:26:22Z</dcterms:modified>
</cp:coreProperties>
</file>