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5276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0643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Arc 61"/>
          <p:cNvSpPr/>
          <p:nvPr/>
        </p:nvSpPr>
        <p:spPr>
          <a:xfrm rot="19051047">
            <a:off x="5002999" y="1498281"/>
            <a:ext cx="2181771" cy="2181771"/>
          </a:xfrm>
          <a:prstGeom prst="arc">
            <a:avLst/>
          </a:prstGeom>
          <a:ln w="28575">
            <a:solidFill>
              <a:schemeClr val="bg1"/>
            </a:solidFill>
            <a:prstDash val="sysDot"/>
            <a:tailEnd type="stealth"/>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101" name="Freeform 5"/>
          <p:cNvSpPr>
            <a:spLocks/>
          </p:cNvSpPr>
          <p:nvPr/>
        </p:nvSpPr>
        <p:spPr bwMode="auto">
          <a:xfrm>
            <a:off x="4290485" y="1965516"/>
            <a:ext cx="1807633" cy="1843617"/>
          </a:xfrm>
          <a:custGeom>
            <a:avLst/>
            <a:gdLst/>
            <a:ahLst/>
            <a:cxnLst>
              <a:cxn ang="0">
                <a:pos x="361" y="458"/>
              </a:cxn>
              <a:cxn ang="0">
                <a:pos x="455" y="364"/>
              </a:cxn>
              <a:cxn ang="0">
                <a:pos x="455" y="0"/>
              </a:cxn>
              <a:cxn ang="0">
                <a:pos x="394" y="0"/>
              </a:cxn>
              <a:cxn ang="0">
                <a:pos x="374" y="92"/>
              </a:cxn>
              <a:cxn ang="0">
                <a:pos x="303" y="115"/>
              </a:cxn>
              <a:cxn ang="0">
                <a:pos x="233" y="53"/>
              </a:cxn>
              <a:cxn ang="0">
                <a:pos x="136" y="123"/>
              </a:cxn>
              <a:cxn ang="0">
                <a:pos x="175" y="209"/>
              </a:cxn>
              <a:cxn ang="0">
                <a:pos x="131" y="270"/>
              </a:cxn>
              <a:cxn ang="0">
                <a:pos x="37" y="260"/>
              </a:cxn>
              <a:cxn ang="0">
                <a:pos x="0" y="374"/>
              </a:cxn>
              <a:cxn ang="0">
                <a:pos x="82" y="421"/>
              </a:cxn>
              <a:cxn ang="0">
                <a:pos x="80" y="464"/>
              </a:cxn>
              <a:cxn ang="0">
                <a:pos x="361" y="464"/>
              </a:cxn>
              <a:cxn ang="0">
                <a:pos x="361" y="458"/>
              </a:cxn>
            </a:cxnLst>
            <a:rect l="0" t="0" r="r" b="b"/>
            <a:pathLst>
              <a:path w="455" h="464">
                <a:moveTo>
                  <a:pt x="361" y="458"/>
                </a:moveTo>
                <a:cubicBezTo>
                  <a:pt x="361" y="406"/>
                  <a:pt x="403" y="364"/>
                  <a:pt x="455" y="364"/>
                </a:cubicBezTo>
                <a:cubicBezTo>
                  <a:pt x="455" y="0"/>
                  <a:pt x="455" y="0"/>
                  <a:pt x="455" y="0"/>
                </a:cubicBezTo>
                <a:cubicBezTo>
                  <a:pt x="394" y="0"/>
                  <a:pt x="394" y="0"/>
                  <a:pt x="394" y="0"/>
                </a:cubicBezTo>
                <a:cubicBezTo>
                  <a:pt x="374" y="92"/>
                  <a:pt x="374" y="92"/>
                  <a:pt x="374" y="92"/>
                </a:cubicBezTo>
                <a:cubicBezTo>
                  <a:pt x="350" y="98"/>
                  <a:pt x="326" y="105"/>
                  <a:pt x="303" y="115"/>
                </a:cubicBezTo>
                <a:cubicBezTo>
                  <a:pt x="233" y="53"/>
                  <a:pt x="233" y="53"/>
                  <a:pt x="233" y="53"/>
                </a:cubicBezTo>
                <a:cubicBezTo>
                  <a:pt x="136" y="123"/>
                  <a:pt x="136" y="123"/>
                  <a:pt x="136" y="123"/>
                </a:cubicBezTo>
                <a:cubicBezTo>
                  <a:pt x="175" y="209"/>
                  <a:pt x="175" y="209"/>
                  <a:pt x="175" y="209"/>
                </a:cubicBezTo>
                <a:cubicBezTo>
                  <a:pt x="158" y="228"/>
                  <a:pt x="144" y="248"/>
                  <a:pt x="131" y="270"/>
                </a:cubicBezTo>
                <a:cubicBezTo>
                  <a:pt x="37" y="260"/>
                  <a:pt x="37" y="260"/>
                  <a:pt x="37" y="260"/>
                </a:cubicBezTo>
                <a:cubicBezTo>
                  <a:pt x="0" y="374"/>
                  <a:pt x="0" y="374"/>
                  <a:pt x="0" y="374"/>
                </a:cubicBezTo>
                <a:cubicBezTo>
                  <a:pt x="82" y="421"/>
                  <a:pt x="82" y="421"/>
                  <a:pt x="82" y="421"/>
                </a:cubicBezTo>
                <a:cubicBezTo>
                  <a:pt x="80" y="436"/>
                  <a:pt x="80" y="450"/>
                  <a:pt x="80" y="464"/>
                </a:cubicBezTo>
                <a:cubicBezTo>
                  <a:pt x="361" y="464"/>
                  <a:pt x="361" y="464"/>
                  <a:pt x="361" y="464"/>
                </a:cubicBezTo>
                <a:cubicBezTo>
                  <a:pt x="361" y="462"/>
                  <a:pt x="361" y="460"/>
                  <a:pt x="361" y="458"/>
                </a:cubicBezTo>
                <a:close/>
              </a:path>
            </a:pathLst>
          </a:custGeom>
          <a:solidFill>
            <a:srgbClr val="00B0F0"/>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4" name="Freeform 8"/>
          <p:cNvSpPr>
            <a:spLocks/>
          </p:cNvSpPr>
          <p:nvPr/>
        </p:nvSpPr>
        <p:spPr bwMode="auto">
          <a:xfrm>
            <a:off x="4294717" y="3809132"/>
            <a:ext cx="1803400" cy="1794933"/>
          </a:xfrm>
          <a:custGeom>
            <a:avLst/>
            <a:gdLst/>
            <a:ahLst/>
            <a:cxnLst>
              <a:cxn ang="0">
                <a:pos x="360" y="0"/>
              </a:cxn>
              <a:cxn ang="0">
                <a:pos x="79" y="0"/>
              </a:cxn>
              <a:cxn ang="0">
                <a:pos x="81" y="32"/>
              </a:cxn>
              <a:cxn ang="0">
                <a:pos x="0" y="79"/>
              </a:cxn>
              <a:cxn ang="0">
                <a:pos x="37" y="193"/>
              </a:cxn>
              <a:cxn ang="0">
                <a:pos x="131" y="183"/>
              </a:cxn>
              <a:cxn ang="0">
                <a:pos x="174" y="243"/>
              </a:cxn>
              <a:cxn ang="0">
                <a:pos x="136" y="330"/>
              </a:cxn>
              <a:cxn ang="0">
                <a:pos x="234" y="400"/>
              </a:cxn>
              <a:cxn ang="0">
                <a:pos x="304" y="337"/>
              </a:cxn>
              <a:cxn ang="0">
                <a:pos x="338" y="350"/>
              </a:cxn>
              <a:cxn ang="0">
                <a:pos x="374" y="360"/>
              </a:cxn>
              <a:cxn ang="0">
                <a:pos x="394" y="452"/>
              </a:cxn>
              <a:cxn ang="0">
                <a:pos x="454" y="452"/>
              </a:cxn>
              <a:cxn ang="0">
                <a:pos x="454" y="87"/>
              </a:cxn>
              <a:cxn ang="0">
                <a:pos x="360" y="0"/>
              </a:cxn>
            </a:cxnLst>
            <a:rect l="0" t="0" r="r" b="b"/>
            <a:pathLst>
              <a:path w="454" h="452">
                <a:moveTo>
                  <a:pt x="360" y="0"/>
                </a:moveTo>
                <a:cubicBezTo>
                  <a:pt x="79" y="0"/>
                  <a:pt x="79" y="0"/>
                  <a:pt x="79" y="0"/>
                </a:cubicBezTo>
                <a:cubicBezTo>
                  <a:pt x="79" y="11"/>
                  <a:pt x="80" y="21"/>
                  <a:pt x="81" y="32"/>
                </a:cubicBezTo>
                <a:cubicBezTo>
                  <a:pt x="0" y="79"/>
                  <a:pt x="0" y="79"/>
                  <a:pt x="0" y="79"/>
                </a:cubicBezTo>
                <a:cubicBezTo>
                  <a:pt x="37" y="193"/>
                  <a:pt x="37" y="193"/>
                  <a:pt x="37" y="193"/>
                </a:cubicBezTo>
                <a:cubicBezTo>
                  <a:pt x="131" y="183"/>
                  <a:pt x="131" y="183"/>
                  <a:pt x="131" y="183"/>
                </a:cubicBezTo>
                <a:cubicBezTo>
                  <a:pt x="143" y="205"/>
                  <a:pt x="158" y="225"/>
                  <a:pt x="174" y="243"/>
                </a:cubicBezTo>
                <a:cubicBezTo>
                  <a:pt x="136" y="330"/>
                  <a:pt x="136" y="330"/>
                  <a:pt x="136" y="330"/>
                </a:cubicBezTo>
                <a:cubicBezTo>
                  <a:pt x="234" y="400"/>
                  <a:pt x="234" y="400"/>
                  <a:pt x="234" y="400"/>
                </a:cubicBezTo>
                <a:cubicBezTo>
                  <a:pt x="304" y="337"/>
                  <a:pt x="304" y="337"/>
                  <a:pt x="304" y="337"/>
                </a:cubicBezTo>
                <a:cubicBezTo>
                  <a:pt x="315" y="342"/>
                  <a:pt x="327" y="346"/>
                  <a:pt x="338" y="350"/>
                </a:cubicBezTo>
                <a:cubicBezTo>
                  <a:pt x="350" y="354"/>
                  <a:pt x="362" y="357"/>
                  <a:pt x="374" y="360"/>
                </a:cubicBezTo>
                <a:cubicBezTo>
                  <a:pt x="394" y="452"/>
                  <a:pt x="394" y="452"/>
                  <a:pt x="394" y="452"/>
                </a:cubicBezTo>
                <a:cubicBezTo>
                  <a:pt x="454" y="452"/>
                  <a:pt x="454" y="452"/>
                  <a:pt x="454" y="452"/>
                </a:cubicBezTo>
                <a:cubicBezTo>
                  <a:pt x="454" y="87"/>
                  <a:pt x="454" y="87"/>
                  <a:pt x="454" y="87"/>
                </a:cubicBezTo>
                <a:cubicBezTo>
                  <a:pt x="404" y="87"/>
                  <a:pt x="364" y="49"/>
                  <a:pt x="360" y="0"/>
                </a:cubicBezTo>
                <a:close/>
              </a:path>
            </a:pathLst>
          </a:custGeom>
          <a:solidFill>
            <a:srgbClr val="FFC000"/>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3" name="Freeform 7"/>
          <p:cNvSpPr>
            <a:spLocks/>
          </p:cNvSpPr>
          <p:nvPr/>
        </p:nvSpPr>
        <p:spPr bwMode="auto">
          <a:xfrm>
            <a:off x="6098117" y="3809132"/>
            <a:ext cx="1803400" cy="1794933"/>
          </a:xfrm>
          <a:custGeom>
            <a:avLst/>
            <a:gdLst/>
            <a:ahLst/>
            <a:cxnLst>
              <a:cxn ang="0">
                <a:pos x="374" y="0"/>
              </a:cxn>
              <a:cxn ang="0">
                <a:pos x="93" y="0"/>
              </a:cxn>
              <a:cxn ang="0">
                <a:pos x="0" y="87"/>
              </a:cxn>
              <a:cxn ang="0">
                <a:pos x="0" y="452"/>
              </a:cxn>
              <a:cxn ang="0">
                <a:pos x="60" y="452"/>
              </a:cxn>
              <a:cxn ang="0">
                <a:pos x="80" y="359"/>
              </a:cxn>
              <a:cxn ang="0">
                <a:pos x="151" y="336"/>
              </a:cxn>
              <a:cxn ang="0">
                <a:pos x="221" y="399"/>
              </a:cxn>
              <a:cxn ang="0">
                <a:pos x="318" y="328"/>
              </a:cxn>
              <a:cxn ang="0">
                <a:pos x="279" y="242"/>
              </a:cxn>
              <a:cxn ang="0">
                <a:pos x="323" y="182"/>
              </a:cxn>
              <a:cxn ang="0">
                <a:pos x="417" y="192"/>
              </a:cxn>
              <a:cxn ang="0">
                <a:pos x="454" y="77"/>
              </a:cxn>
              <a:cxn ang="0">
                <a:pos x="372" y="30"/>
              </a:cxn>
              <a:cxn ang="0">
                <a:pos x="374" y="0"/>
              </a:cxn>
            </a:cxnLst>
            <a:rect l="0" t="0" r="r" b="b"/>
            <a:pathLst>
              <a:path w="454" h="452">
                <a:moveTo>
                  <a:pt x="374" y="0"/>
                </a:moveTo>
                <a:cubicBezTo>
                  <a:pt x="93" y="0"/>
                  <a:pt x="93" y="0"/>
                  <a:pt x="93" y="0"/>
                </a:cubicBezTo>
                <a:cubicBezTo>
                  <a:pt x="89" y="49"/>
                  <a:pt x="49" y="87"/>
                  <a:pt x="0" y="87"/>
                </a:cubicBezTo>
                <a:cubicBezTo>
                  <a:pt x="0" y="452"/>
                  <a:pt x="0" y="452"/>
                  <a:pt x="0" y="452"/>
                </a:cubicBezTo>
                <a:cubicBezTo>
                  <a:pt x="60" y="452"/>
                  <a:pt x="60" y="452"/>
                  <a:pt x="60" y="452"/>
                </a:cubicBezTo>
                <a:cubicBezTo>
                  <a:pt x="80" y="359"/>
                  <a:pt x="80" y="359"/>
                  <a:pt x="80" y="359"/>
                </a:cubicBezTo>
                <a:cubicBezTo>
                  <a:pt x="104" y="354"/>
                  <a:pt x="128" y="346"/>
                  <a:pt x="151" y="336"/>
                </a:cubicBezTo>
                <a:cubicBezTo>
                  <a:pt x="221" y="399"/>
                  <a:pt x="221" y="399"/>
                  <a:pt x="221" y="399"/>
                </a:cubicBezTo>
                <a:cubicBezTo>
                  <a:pt x="318" y="328"/>
                  <a:pt x="318" y="328"/>
                  <a:pt x="318" y="328"/>
                </a:cubicBezTo>
                <a:cubicBezTo>
                  <a:pt x="279" y="242"/>
                  <a:pt x="279" y="242"/>
                  <a:pt x="279" y="242"/>
                </a:cubicBezTo>
                <a:cubicBezTo>
                  <a:pt x="296" y="224"/>
                  <a:pt x="310" y="204"/>
                  <a:pt x="323" y="182"/>
                </a:cubicBezTo>
                <a:cubicBezTo>
                  <a:pt x="417" y="192"/>
                  <a:pt x="417" y="192"/>
                  <a:pt x="417" y="192"/>
                </a:cubicBezTo>
                <a:cubicBezTo>
                  <a:pt x="454" y="77"/>
                  <a:pt x="454" y="77"/>
                  <a:pt x="454" y="77"/>
                </a:cubicBezTo>
                <a:cubicBezTo>
                  <a:pt x="372" y="30"/>
                  <a:pt x="372" y="30"/>
                  <a:pt x="372" y="30"/>
                </a:cubicBezTo>
                <a:cubicBezTo>
                  <a:pt x="373" y="20"/>
                  <a:pt x="374" y="10"/>
                  <a:pt x="374" y="0"/>
                </a:cubicBezTo>
                <a:close/>
              </a:path>
            </a:pathLst>
          </a:custGeom>
          <a:solidFill>
            <a:srgbClr val="A5A5A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2" name="Freeform 6"/>
          <p:cNvSpPr>
            <a:spLocks/>
          </p:cNvSpPr>
          <p:nvPr/>
        </p:nvSpPr>
        <p:spPr bwMode="auto">
          <a:xfrm>
            <a:off x="6098118" y="1965516"/>
            <a:ext cx="1799167" cy="1843617"/>
          </a:xfrm>
          <a:custGeom>
            <a:avLst/>
            <a:gdLst/>
            <a:ahLst/>
            <a:cxnLst>
              <a:cxn ang="0">
                <a:pos x="93" y="458"/>
              </a:cxn>
              <a:cxn ang="0">
                <a:pos x="93" y="464"/>
              </a:cxn>
              <a:cxn ang="0">
                <a:pos x="374" y="464"/>
              </a:cxn>
              <a:cxn ang="0">
                <a:pos x="372" y="420"/>
              </a:cxn>
              <a:cxn ang="0">
                <a:pos x="453" y="373"/>
              </a:cxn>
              <a:cxn ang="0">
                <a:pos x="416" y="259"/>
              </a:cxn>
              <a:cxn ang="0">
                <a:pos x="322" y="268"/>
              </a:cxn>
              <a:cxn ang="0">
                <a:pos x="279" y="208"/>
              </a:cxn>
              <a:cxn ang="0">
                <a:pos x="317" y="122"/>
              </a:cxn>
              <a:cxn ang="0">
                <a:pos x="219" y="52"/>
              </a:cxn>
              <a:cxn ang="0">
                <a:pos x="149" y="115"/>
              </a:cxn>
              <a:cxn ang="0">
                <a:pos x="114" y="102"/>
              </a:cxn>
              <a:cxn ang="0">
                <a:pos x="79" y="92"/>
              </a:cxn>
              <a:cxn ang="0">
                <a:pos x="59" y="0"/>
              </a:cxn>
              <a:cxn ang="0">
                <a:pos x="0" y="0"/>
              </a:cxn>
              <a:cxn ang="0">
                <a:pos x="0" y="364"/>
              </a:cxn>
              <a:cxn ang="0">
                <a:pos x="93" y="458"/>
              </a:cxn>
            </a:cxnLst>
            <a:rect l="0" t="0" r="r" b="b"/>
            <a:pathLst>
              <a:path w="453" h="464">
                <a:moveTo>
                  <a:pt x="93" y="458"/>
                </a:moveTo>
                <a:cubicBezTo>
                  <a:pt x="93" y="460"/>
                  <a:pt x="93" y="462"/>
                  <a:pt x="93" y="464"/>
                </a:cubicBezTo>
                <a:cubicBezTo>
                  <a:pt x="374" y="464"/>
                  <a:pt x="374" y="464"/>
                  <a:pt x="374" y="464"/>
                </a:cubicBezTo>
                <a:cubicBezTo>
                  <a:pt x="374" y="450"/>
                  <a:pt x="374" y="435"/>
                  <a:pt x="372" y="420"/>
                </a:cubicBezTo>
                <a:cubicBezTo>
                  <a:pt x="453" y="373"/>
                  <a:pt x="453" y="373"/>
                  <a:pt x="453" y="373"/>
                </a:cubicBezTo>
                <a:cubicBezTo>
                  <a:pt x="416" y="259"/>
                  <a:pt x="416" y="259"/>
                  <a:pt x="416" y="259"/>
                </a:cubicBezTo>
                <a:cubicBezTo>
                  <a:pt x="322" y="268"/>
                  <a:pt x="322" y="268"/>
                  <a:pt x="322" y="268"/>
                </a:cubicBezTo>
                <a:cubicBezTo>
                  <a:pt x="310" y="247"/>
                  <a:pt x="295" y="227"/>
                  <a:pt x="279" y="208"/>
                </a:cubicBezTo>
                <a:cubicBezTo>
                  <a:pt x="317" y="122"/>
                  <a:pt x="317" y="122"/>
                  <a:pt x="317" y="122"/>
                </a:cubicBezTo>
                <a:cubicBezTo>
                  <a:pt x="219" y="52"/>
                  <a:pt x="219" y="52"/>
                  <a:pt x="219" y="52"/>
                </a:cubicBezTo>
                <a:cubicBezTo>
                  <a:pt x="149" y="115"/>
                  <a:pt x="149" y="115"/>
                  <a:pt x="149" y="115"/>
                </a:cubicBezTo>
                <a:cubicBezTo>
                  <a:pt x="138" y="110"/>
                  <a:pt x="126" y="106"/>
                  <a:pt x="114" y="102"/>
                </a:cubicBezTo>
                <a:cubicBezTo>
                  <a:pt x="103" y="98"/>
                  <a:pt x="91" y="95"/>
                  <a:pt x="79" y="92"/>
                </a:cubicBezTo>
                <a:cubicBezTo>
                  <a:pt x="59" y="0"/>
                  <a:pt x="59" y="0"/>
                  <a:pt x="59" y="0"/>
                </a:cubicBezTo>
                <a:cubicBezTo>
                  <a:pt x="0" y="0"/>
                  <a:pt x="0" y="0"/>
                  <a:pt x="0" y="0"/>
                </a:cubicBezTo>
                <a:cubicBezTo>
                  <a:pt x="0" y="364"/>
                  <a:pt x="0" y="364"/>
                  <a:pt x="0" y="364"/>
                </a:cubicBezTo>
                <a:cubicBezTo>
                  <a:pt x="51" y="364"/>
                  <a:pt x="93" y="406"/>
                  <a:pt x="93" y="458"/>
                </a:cubicBezTo>
                <a:close/>
              </a:path>
            </a:pathLst>
          </a:custGeom>
          <a:solidFill>
            <a:srgbClr val="ED7D3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60" name="Group 59"/>
          <p:cNvGrpSpPr/>
          <p:nvPr/>
        </p:nvGrpSpPr>
        <p:grpSpPr>
          <a:xfrm>
            <a:off x="629021" y="1753314"/>
            <a:ext cx="3302359" cy="1508672"/>
            <a:chOff x="4203801" y="2974856"/>
            <a:chExt cx="3302359" cy="1508672"/>
          </a:xfrm>
        </p:grpSpPr>
        <p:sp>
          <p:nvSpPr>
            <p:cNvPr id="61" name="TextBox 60"/>
            <p:cNvSpPr txBox="1"/>
            <p:nvPr/>
          </p:nvSpPr>
          <p:spPr>
            <a:xfrm>
              <a:off x="4203801" y="3406310"/>
              <a:ext cx="3302359" cy="107721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 quis nostrud exercitation</a:t>
              </a:r>
            </a:p>
          </p:txBody>
        </p:sp>
        <p:sp>
          <p:nvSpPr>
            <p:cNvPr id="65" name="Rectangle 64"/>
            <p:cNvSpPr/>
            <p:nvPr/>
          </p:nvSpPr>
          <p:spPr>
            <a:xfrm>
              <a:off x="4218591" y="2974856"/>
              <a:ext cx="1207008" cy="365760"/>
            </a:xfrm>
            <a:prstGeom prst="rect">
              <a:avLst/>
            </a:prstGeom>
            <a:solidFill>
              <a:srgbClr val="00B0F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#1</a:t>
              </a:r>
            </a:p>
          </p:txBody>
        </p:sp>
      </p:grpSp>
      <p:grpSp>
        <p:nvGrpSpPr>
          <p:cNvPr id="66" name="Group 65"/>
          <p:cNvGrpSpPr/>
          <p:nvPr/>
        </p:nvGrpSpPr>
        <p:grpSpPr>
          <a:xfrm>
            <a:off x="8564889" y="1753314"/>
            <a:ext cx="3302359" cy="1508672"/>
            <a:chOff x="4203801" y="2974856"/>
            <a:chExt cx="3302359" cy="1508672"/>
          </a:xfrm>
        </p:grpSpPr>
        <p:sp>
          <p:nvSpPr>
            <p:cNvPr id="69" name="TextBox 68"/>
            <p:cNvSpPr txBox="1"/>
            <p:nvPr/>
          </p:nvSpPr>
          <p:spPr>
            <a:xfrm>
              <a:off x="4203801" y="3406310"/>
              <a:ext cx="3302359" cy="107721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 quis nostrud exercitation</a:t>
              </a:r>
            </a:p>
          </p:txBody>
        </p:sp>
        <p:sp>
          <p:nvSpPr>
            <p:cNvPr id="70" name="Rectangle 69"/>
            <p:cNvSpPr/>
            <p:nvPr/>
          </p:nvSpPr>
          <p:spPr>
            <a:xfrm>
              <a:off x="4218591" y="2974856"/>
              <a:ext cx="1207008" cy="365760"/>
            </a:xfrm>
            <a:prstGeom prst="rect">
              <a:avLst/>
            </a:prstGeom>
            <a:solidFill>
              <a:srgbClr val="ED7D3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#2</a:t>
              </a:r>
            </a:p>
          </p:txBody>
        </p:sp>
      </p:grpSp>
      <p:grpSp>
        <p:nvGrpSpPr>
          <p:cNvPr id="71" name="Group 70"/>
          <p:cNvGrpSpPr/>
          <p:nvPr/>
        </p:nvGrpSpPr>
        <p:grpSpPr>
          <a:xfrm>
            <a:off x="8579679" y="4524878"/>
            <a:ext cx="3302359" cy="1508672"/>
            <a:chOff x="4203801" y="2974856"/>
            <a:chExt cx="3302359" cy="1508672"/>
          </a:xfrm>
        </p:grpSpPr>
        <p:sp>
          <p:nvSpPr>
            <p:cNvPr id="72" name="TextBox 71"/>
            <p:cNvSpPr txBox="1"/>
            <p:nvPr/>
          </p:nvSpPr>
          <p:spPr>
            <a:xfrm>
              <a:off x="4203801" y="3406310"/>
              <a:ext cx="3302359" cy="107721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 quis nostrud exercitation</a:t>
              </a:r>
            </a:p>
          </p:txBody>
        </p:sp>
        <p:sp>
          <p:nvSpPr>
            <p:cNvPr id="73" name="Rectangle 72"/>
            <p:cNvSpPr/>
            <p:nvPr/>
          </p:nvSpPr>
          <p:spPr>
            <a:xfrm>
              <a:off x="4218591" y="2974856"/>
              <a:ext cx="1207008" cy="365760"/>
            </a:xfrm>
            <a:prstGeom prst="rect">
              <a:avLst/>
            </a:prstGeom>
            <a:solidFill>
              <a:srgbClr val="A5A5A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#3</a:t>
              </a:r>
            </a:p>
          </p:txBody>
        </p:sp>
      </p:grpSp>
      <p:grpSp>
        <p:nvGrpSpPr>
          <p:cNvPr id="74" name="Group 73"/>
          <p:cNvGrpSpPr/>
          <p:nvPr/>
        </p:nvGrpSpPr>
        <p:grpSpPr>
          <a:xfrm>
            <a:off x="623887" y="4524878"/>
            <a:ext cx="3302359" cy="1508672"/>
            <a:chOff x="4203801" y="2974856"/>
            <a:chExt cx="3302359" cy="1508672"/>
          </a:xfrm>
        </p:grpSpPr>
        <p:sp>
          <p:nvSpPr>
            <p:cNvPr id="75" name="TextBox 74"/>
            <p:cNvSpPr txBox="1"/>
            <p:nvPr/>
          </p:nvSpPr>
          <p:spPr>
            <a:xfrm>
              <a:off x="4203801" y="3406310"/>
              <a:ext cx="3302359" cy="107721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1"/>
                  </a:solidFill>
                </a:rPr>
                <a:t>Lorem ipsum dolor sit amet, consectetur adipiscing elit, sed do eiusmod tempor incididunt utdse ut labore et dolore magna aliqua. Ut enim ad minim veniam, quis nostrud exercitation</a:t>
              </a:r>
            </a:p>
          </p:txBody>
        </p:sp>
        <p:sp>
          <p:nvSpPr>
            <p:cNvPr id="76" name="Rectangle 75"/>
            <p:cNvSpPr/>
            <p:nvPr/>
          </p:nvSpPr>
          <p:spPr>
            <a:xfrm>
              <a:off x="4218591" y="2974856"/>
              <a:ext cx="1207008" cy="365760"/>
            </a:xfrm>
            <a:prstGeom prst="rect">
              <a:avLst/>
            </a:prstGeom>
            <a:solidFill>
              <a:srgbClr val="FFC00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STEP #4</a:t>
              </a:r>
            </a:p>
          </p:txBody>
        </p:sp>
      </p:grpSp>
      <p:sp>
        <p:nvSpPr>
          <p:cNvPr id="77" name="Arc 76"/>
          <p:cNvSpPr/>
          <p:nvPr/>
        </p:nvSpPr>
        <p:spPr>
          <a:xfrm rot="2777016">
            <a:off x="6155324" y="2656231"/>
            <a:ext cx="2181771" cy="2181771"/>
          </a:xfrm>
          <a:prstGeom prst="arc">
            <a:avLst/>
          </a:prstGeom>
          <a:ln w="28575">
            <a:solidFill>
              <a:schemeClr val="bg1"/>
            </a:solidFill>
            <a:prstDash val="sysDot"/>
            <a:tailEnd type="stealth"/>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8" name="Arc 77"/>
          <p:cNvSpPr/>
          <p:nvPr/>
        </p:nvSpPr>
        <p:spPr>
          <a:xfrm rot="7990106">
            <a:off x="5045284" y="3782726"/>
            <a:ext cx="2181771" cy="2181771"/>
          </a:xfrm>
          <a:prstGeom prst="arc">
            <a:avLst/>
          </a:prstGeom>
          <a:ln w="28575">
            <a:solidFill>
              <a:schemeClr val="bg1"/>
            </a:solidFill>
            <a:prstDash val="sysDot"/>
            <a:tailEnd type="stealth"/>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pic>
        <p:nvPicPr>
          <p:cNvPr id="80" name="Picture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98986" y="3303454"/>
            <a:ext cx="1005840" cy="1005840"/>
          </a:xfrm>
          <a:prstGeom prst="ellipse">
            <a:avLst/>
          </a:prstGeom>
          <a:ln w="3175">
            <a:solidFill>
              <a:schemeClr val="bg1"/>
            </a:solidFill>
          </a:ln>
          <a:effectLst>
            <a:outerShdw blurRad="50800" sx="107000" sy="107000" algn="ctr" rotWithShape="0">
              <a:prstClr val="black">
                <a:alpha val="40000"/>
              </a:prstClr>
            </a:outerShdw>
          </a:effectLst>
        </p:spPr>
      </p:pic>
      <p:grpSp>
        <p:nvGrpSpPr>
          <p:cNvPr id="81" name="Group 80"/>
          <p:cNvGrpSpPr>
            <a:grpSpLocks noChangeAspect="1"/>
          </p:cNvGrpSpPr>
          <p:nvPr/>
        </p:nvGrpSpPr>
        <p:grpSpPr>
          <a:xfrm>
            <a:off x="5070775" y="2805010"/>
            <a:ext cx="717970" cy="548640"/>
            <a:chOff x="1201738" y="1511300"/>
            <a:chExt cx="168275" cy="128588"/>
          </a:xfrm>
          <a:solidFill>
            <a:schemeClr val="tx1">
              <a:lumMod val="65000"/>
              <a:lumOff val="35000"/>
            </a:schemeClr>
          </a:solidFill>
        </p:grpSpPr>
        <p:sp>
          <p:nvSpPr>
            <p:cNvPr id="8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84"/>
          <p:cNvGrpSpPr>
            <a:grpSpLocks noChangeAspect="1"/>
          </p:cNvGrpSpPr>
          <p:nvPr/>
        </p:nvGrpSpPr>
        <p:grpSpPr>
          <a:xfrm>
            <a:off x="6409535" y="4149723"/>
            <a:ext cx="659957" cy="548640"/>
            <a:chOff x="1219200" y="1962150"/>
            <a:chExt cx="131763" cy="109538"/>
          </a:xfrm>
          <a:solidFill>
            <a:schemeClr val="tx1">
              <a:lumMod val="65000"/>
              <a:lumOff val="35000"/>
            </a:schemeClr>
          </a:solidFill>
        </p:grpSpPr>
        <p:sp>
          <p:nvSpPr>
            <p:cNvPr id="8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8" name="Group 87"/>
          <p:cNvGrpSpPr>
            <a:grpSpLocks noChangeAspect="1"/>
          </p:cNvGrpSpPr>
          <p:nvPr/>
        </p:nvGrpSpPr>
        <p:grpSpPr>
          <a:xfrm>
            <a:off x="6535787" y="2805950"/>
            <a:ext cx="533401" cy="548640"/>
            <a:chOff x="1230313" y="2405063"/>
            <a:chExt cx="111125" cy="114300"/>
          </a:xfrm>
          <a:solidFill>
            <a:schemeClr val="tx1">
              <a:lumMod val="65000"/>
              <a:lumOff val="35000"/>
            </a:schemeClr>
          </a:solidFill>
        </p:grpSpPr>
        <p:sp>
          <p:nvSpPr>
            <p:cNvPr id="8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65"/>
            <p:cNvSpPr>
              <a:spLocks/>
            </p:cNvSpPr>
            <p:nvPr/>
          </p:nvSpPr>
          <p:spPr bwMode="auto">
            <a:xfrm>
              <a:off x="128587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66"/>
            <p:cNvSpPr>
              <a:spLocks/>
            </p:cNvSpPr>
            <p:nvPr/>
          </p:nvSpPr>
          <p:spPr bwMode="auto">
            <a:xfrm>
              <a:off x="1285875" y="240506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5143174" y="4142291"/>
            <a:ext cx="541322" cy="548640"/>
            <a:chOff x="1227138" y="2852738"/>
            <a:chExt cx="117475" cy="119063"/>
          </a:xfrm>
          <a:solidFill>
            <a:schemeClr val="tx1">
              <a:lumMod val="65000"/>
              <a:lumOff val="35000"/>
            </a:schemeClr>
          </a:solidFill>
        </p:grpSpPr>
        <p:sp>
          <p:nvSpPr>
            <p:cNvPr id="93"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43"/>
          <p:cNvGrpSpPr/>
          <p:nvPr/>
        </p:nvGrpSpPr>
        <p:grpSpPr>
          <a:xfrm>
            <a:off x="754150" y="295106"/>
            <a:ext cx="4364195" cy="665324"/>
            <a:chOff x="754150" y="295106"/>
            <a:chExt cx="4364195" cy="665324"/>
          </a:xfrm>
        </p:grpSpPr>
        <p:sp>
          <p:nvSpPr>
            <p:cNvPr id="45"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6"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8" name="Picture 4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4487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0"/>
                                        </p:tgtEl>
                                        <p:attrNameLst>
                                          <p:attrName>style.visibility</p:attrName>
                                        </p:attrNameLst>
                                      </p:cBhvr>
                                      <p:to>
                                        <p:strVal val="visible"/>
                                      </p:to>
                                    </p:set>
                                    <p:anim calcmode="lin" valueType="num">
                                      <p:cBhvr>
                                        <p:cTn id="7" dur="500" fill="hold"/>
                                        <p:tgtEl>
                                          <p:spTgt spid="80"/>
                                        </p:tgtEl>
                                        <p:attrNameLst>
                                          <p:attrName>ppt_w</p:attrName>
                                        </p:attrNameLst>
                                      </p:cBhvr>
                                      <p:tavLst>
                                        <p:tav tm="0">
                                          <p:val>
                                            <p:fltVal val="0"/>
                                          </p:val>
                                        </p:tav>
                                        <p:tav tm="100000">
                                          <p:val>
                                            <p:strVal val="#ppt_w"/>
                                          </p:val>
                                        </p:tav>
                                      </p:tavLst>
                                    </p:anim>
                                    <p:anim calcmode="lin" valueType="num">
                                      <p:cBhvr>
                                        <p:cTn id="8" dur="500" fill="hold"/>
                                        <p:tgtEl>
                                          <p:spTgt spid="80"/>
                                        </p:tgtEl>
                                        <p:attrNameLst>
                                          <p:attrName>ppt_h</p:attrName>
                                        </p:attrNameLst>
                                      </p:cBhvr>
                                      <p:tavLst>
                                        <p:tav tm="0">
                                          <p:val>
                                            <p:fltVal val="0"/>
                                          </p:val>
                                        </p:tav>
                                        <p:tav tm="100000">
                                          <p:val>
                                            <p:strVal val="#ppt_h"/>
                                          </p:val>
                                        </p:tav>
                                      </p:tavLst>
                                    </p:anim>
                                    <p:animEffect transition="in" filter="fade">
                                      <p:cBhvr>
                                        <p:cTn id="9" dur="500"/>
                                        <p:tgtEl>
                                          <p:spTgt spid="80"/>
                                        </p:tgtEl>
                                      </p:cBhvr>
                                    </p:animEffect>
                                  </p:childTnLst>
                                </p:cTn>
                              </p:par>
                            </p:childTnLst>
                          </p:cTn>
                        </p:par>
                        <p:par>
                          <p:cTn id="10" fill="hold">
                            <p:stCondLst>
                              <p:cond delay="500"/>
                            </p:stCondLst>
                            <p:childTnLst>
                              <p:par>
                                <p:cTn id="11" presetID="18" presetClass="entr" presetSubtype="3" fill="hold" grpId="0" nodeType="afterEffect">
                                  <p:stCondLst>
                                    <p:cond delay="0"/>
                                  </p:stCondLst>
                                  <p:childTnLst>
                                    <p:set>
                                      <p:cBhvr>
                                        <p:cTn id="12" dur="1" fill="hold">
                                          <p:stCondLst>
                                            <p:cond delay="0"/>
                                          </p:stCondLst>
                                        </p:cTn>
                                        <p:tgtEl>
                                          <p:spTgt spid="4101"/>
                                        </p:tgtEl>
                                        <p:attrNameLst>
                                          <p:attrName>style.visibility</p:attrName>
                                        </p:attrNameLst>
                                      </p:cBhvr>
                                      <p:to>
                                        <p:strVal val="visible"/>
                                      </p:to>
                                    </p:set>
                                    <p:animEffect transition="in" filter="strips(upRight)">
                                      <p:cBhvr>
                                        <p:cTn id="13" dur="750"/>
                                        <p:tgtEl>
                                          <p:spTgt spid="4101"/>
                                        </p:tgtEl>
                                      </p:cBhvr>
                                    </p:animEffect>
                                  </p:childTnLst>
                                </p:cTn>
                              </p:par>
                              <p:par>
                                <p:cTn id="14" presetID="22" presetClass="entr" presetSubtype="8" fill="hold" grpId="0" nodeType="withEffect">
                                  <p:stCondLst>
                                    <p:cond delay="350"/>
                                  </p:stCondLst>
                                  <p:childTnLst>
                                    <p:set>
                                      <p:cBhvr>
                                        <p:cTn id="15" dur="1" fill="hold">
                                          <p:stCondLst>
                                            <p:cond delay="0"/>
                                          </p:stCondLst>
                                        </p:cTn>
                                        <p:tgtEl>
                                          <p:spTgt spid="62"/>
                                        </p:tgtEl>
                                        <p:attrNameLst>
                                          <p:attrName>style.visibility</p:attrName>
                                        </p:attrNameLst>
                                      </p:cBhvr>
                                      <p:to>
                                        <p:strVal val="visible"/>
                                      </p:to>
                                    </p:set>
                                    <p:animEffect transition="in" filter="wipe(left)">
                                      <p:cBhvr>
                                        <p:cTn id="16" dur="750"/>
                                        <p:tgtEl>
                                          <p:spTgt spid="62"/>
                                        </p:tgtEl>
                                      </p:cBhvr>
                                    </p:animEffect>
                                  </p:childTnLst>
                                </p:cTn>
                              </p:par>
                            </p:childTnLst>
                          </p:cTn>
                        </p:par>
                        <p:par>
                          <p:cTn id="17" fill="hold">
                            <p:stCondLst>
                              <p:cond delay="1600"/>
                            </p:stCondLst>
                            <p:childTnLst>
                              <p:par>
                                <p:cTn id="18" presetID="18" presetClass="entr" presetSubtype="6" fill="hold" grpId="0" nodeType="afterEffect">
                                  <p:stCondLst>
                                    <p:cond delay="0"/>
                                  </p:stCondLst>
                                  <p:childTnLst>
                                    <p:set>
                                      <p:cBhvr>
                                        <p:cTn id="19" dur="1" fill="hold">
                                          <p:stCondLst>
                                            <p:cond delay="0"/>
                                          </p:stCondLst>
                                        </p:cTn>
                                        <p:tgtEl>
                                          <p:spTgt spid="4102"/>
                                        </p:tgtEl>
                                        <p:attrNameLst>
                                          <p:attrName>style.visibility</p:attrName>
                                        </p:attrNameLst>
                                      </p:cBhvr>
                                      <p:to>
                                        <p:strVal val="visible"/>
                                      </p:to>
                                    </p:set>
                                    <p:animEffect transition="in" filter="strips(downRight)">
                                      <p:cBhvr>
                                        <p:cTn id="20" dur="750"/>
                                        <p:tgtEl>
                                          <p:spTgt spid="4102"/>
                                        </p:tgtEl>
                                      </p:cBhvr>
                                    </p:animEffect>
                                  </p:childTnLst>
                                </p:cTn>
                              </p:par>
                              <p:par>
                                <p:cTn id="21" presetID="22" presetClass="entr" presetSubtype="1" fill="hold" grpId="0" nodeType="withEffect">
                                  <p:stCondLst>
                                    <p:cond delay="350"/>
                                  </p:stCondLst>
                                  <p:childTnLst>
                                    <p:set>
                                      <p:cBhvr>
                                        <p:cTn id="22" dur="1" fill="hold">
                                          <p:stCondLst>
                                            <p:cond delay="0"/>
                                          </p:stCondLst>
                                        </p:cTn>
                                        <p:tgtEl>
                                          <p:spTgt spid="77"/>
                                        </p:tgtEl>
                                        <p:attrNameLst>
                                          <p:attrName>style.visibility</p:attrName>
                                        </p:attrNameLst>
                                      </p:cBhvr>
                                      <p:to>
                                        <p:strVal val="visible"/>
                                      </p:to>
                                    </p:set>
                                    <p:animEffect transition="in" filter="wipe(up)">
                                      <p:cBhvr>
                                        <p:cTn id="23" dur="750"/>
                                        <p:tgtEl>
                                          <p:spTgt spid="77"/>
                                        </p:tgtEl>
                                      </p:cBhvr>
                                    </p:animEffect>
                                  </p:childTnLst>
                                </p:cTn>
                              </p:par>
                            </p:childTnLst>
                          </p:cTn>
                        </p:par>
                        <p:par>
                          <p:cTn id="24" fill="hold">
                            <p:stCondLst>
                              <p:cond delay="2700"/>
                            </p:stCondLst>
                            <p:childTnLst>
                              <p:par>
                                <p:cTn id="25" presetID="18" presetClass="entr" presetSubtype="12" fill="hold" grpId="0" nodeType="afterEffect">
                                  <p:stCondLst>
                                    <p:cond delay="0"/>
                                  </p:stCondLst>
                                  <p:childTnLst>
                                    <p:set>
                                      <p:cBhvr>
                                        <p:cTn id="26" dur="1" fill="hold">
                                          <p:stCondLst>
                                            <p:cond delay="0"/>
                                          </p:stCondLst>
                                        </p:cTn>
                                        <p:tgtEl>
                                          <p:spTgt spid="4103"/>
                                        </p:tgtEl>
                                        <p:attrNameLst>
                                          <p:attrName>style.visibility</p:attrName>
                                        </p:attrNameLst>
                                      </p:cBhvr>
                                      <p:to>
                                        <p:strVal val="visible"/>
                                      </p:to>
                                    </p:set>
                                    <p:animEffect transition="in" filter="strips(downLeft)">
                                      <p:cBhvr>
                                        <p:cTn id="27" dur="750"/>
                                        <p:tgtEl>
                                          <p:spTgt spid="4103"/>
                                        </p:tgtEl>
                                      </p:cBhvr>
                                    </p:animEffect>
                                  </p:childTnLst>
                                </p:cTn>
                              </p:par>
                              <p:par>
                                <p:cTn id="28" presetID="22" presetClass="entr" presetSubtype="2" fill="hold" grpId="0" nodeType="withEffect">
                                  <p:stCondLst>
                                    <p:cond delay="350"/>
                                  </p:stCondLst>
                                  <p:childTnLst>
                                    <p:set>
                                      <p:cBhvr>
                                        <p:cTn id="29" dur="1" fill="hold">
                                          <p:stCondLst>
                                            <p:cond delay="0"/>
                                          </p:stCondLst>
                                        </p:cTn>
                                        <p:tgtEl>
                                          <p:spTgt spid="78"/>
                                        </p:tgtEl>
                                        <p:attrNameLst>
                                          <p:attrName>style.visibility</p:attrName>
                                        </p:attrNameLst>
                                      </p:cBhvr>
                                      <p:to>
                                        <p:strVal val="visible"/>
                                      </p:to>
                                    </p:set>
                                    <p:animEffect transition="in" filter="wipe(right)">
                                      <p:cBhvr>
                                        <p:cTn id="30" dur="750"/>
                                        <p:tgtEl>
                                          <p:spTgt spid="78"/>
                                        </p:tgtEl>
                                      </p:cBhvr>
                                    </p:animEffect>
                                  </p:childTnLst>
                                </p:cTn>
                              </p:par>
                            </p:childTnLst>
                          </p:cTn>
                        </p:par>
                        <p:par>
                          <p:cTn id="31" fill="hold">
                            <p:stCondLst>
                              <p:cond delay="3800"/>
                            </p:stCondLst>
                            <p:childTnLst>
                              <p:par>
                                <p:cTn id="32" presetID="18" presetClass="entr" presetSubtype="9" fill="hold" grpId="0" nodeType="afterEffect">
                                  <p:stCondLst>
                                    <p:cond delay="0"/>
                                  </p:stCondLst>
                                  <p:childTnLst>
                                    <p:set>
                                      <p:cBhvr>
                                        <p:cTn id="33" dur="1" fill="hold">
                                          <p:stCondLst>
                                            <p:cond delay="0"/>
                                          </p:stCondLst>
                                        </p:cTn>
                                        <p:tgtEl>
                                          <p:spTgt spid="4104"/>
                                        </p:tgtEl>
                                        <p:attrNameLst>
                                          <p:attrName>style.visibility</p:attrName>
                                        </p:attrNameLst>
                                      </p:cBhvr>
                                      <p:to>
                                        <p:strVal val="visible"/>
                                      </p:to>
                                    </p:set>
                                    <p:animEffect transition="in" filter="strips(upLeft)">
                                      <p:cBhvr>
                                        <p:cTn id="34" dur="750"/>
                                        <p:tgtEl>
                                          <p:spTgt spid="4104"/>
                                        </p:tgtEl>
                                      </p:cBhvr>
                                    </p:animEffect>
                                  </p:childTnLst>
                                </p:cTn>
                              </p:par>
                            </p:childTnLst>
                          </p:cTn>
                        </p:par>
                        <p:par>
                          <p:cTn id="35" fill="hold">
                            <p:stCondLst>
                              <p:cond delay="4550"/>
                            </p:stCondLst>
                            <p:childTnLst>
                              <p:par>
                                <p:cTn id="36" presetID="53" presetClass="entr" presetSubtype="16" fill="hold" nodeType="afterEffect">
                                  <p:stCondLst>
                                    <p:cond delay="0"/>
                                  </p:stCondLst>
                                  <p:childTnLst>
                                    <p:set>
                                      <p:cBhvr>
                                        <p:cTn id="37" dur="1" fill="hold">
                                          <p:stCondLst>
                                            <p:cond delay="0"/>
                                          </p:stCondLst>
                                        </p:cTn>
                                        <p:tgtEl>
                                          <p:spTgt spid="81"/>
                                        </p:tgtEl>
                                        <p:attrNameLst>
                                          <p:attrName>style.visibility</p:attrName>
                                        </p:attrNameLst>
                                      </p:cBhvr>
                                      <p:to>
                                        <p:strVal val="visible"/>
                                      </p:to>
                                    </p:set>
                                    <p:anim calcmode="lin" valueType="num">
                                      <p:cBhvr>
                                        <p:cTn id="38" dur="500" fill="hold"/>
                                        <p:tgtEl>
                                          <p:spTgt spid="81"/>
                                        </p:tgtEl>
                                        <p:attrNameLst>
                                          <p:attrName>ppt_w</p:attrName>
                                        </p:attrNameLst>
                                      </p:cBhvr>
                                      <p:tavLst>
                                        <p:tav tm="0">
                                          <p:val>
                                            <p:fltVal val="0"/>
                                          </p:val>
                                        </p:tav>
                                        <p:tav tm="100000">
                                          <p:val>
                                            <p:strVal val="#ppt_w"/>
                                          </p:val>
                                        </p:tav>
                                      </p:tavLst>
                                    </p:anim>
                                    <p:anim calcmode="lin" valueType="num">
                                      <p:cBhvr>
                                        <p:cTn id="39" dur="500" fill="hold"/>
                                        <p:tgtEl>
                                          <p:spTgt spid="81"/>
                                        </p:tgtEl>
                                        <p:attrNameLst>
                                          <p:attrName>ppt_h</p:attrName>
                                        </p:attrNameLst>
                                      </p:cBhvr>
                                      <p:tavLst>
                                        <p:tav tm="0">
                                          <p:val>
                                            <p:fltVal val="0"/>
                                          </p:val>
                                        </p:tav>
                                        <p:tav tm="100000">
                                          <p:val>
                                            <p:strVal val="#ppt_h"/>
                                          </p:val>
                                        </p:tav>
                                      </p:tavLst>
                                    </p:anim>
                                    <p:animEffect transition="in" filter="fade">
                                      <p:cBhvr>
                                        <p:cTn id="40" dur="500"/>
                                        <p:tgtEl>
                                          <p:spTgt spid="81"/>
                                        </p:tgtEl>
                                      </p:cBhvr>
                                    </p:animEffect>
                                  </p:childTnLst>
                                </p:cTn>
                              </p:par>
                            </p:childTnLst>
                          </p:cTn>
                        </p:par>
                        <p:par>
                          <p:cTn id="41" fill="hold">
                            <p:stCondLst>
                              <p:cond delay="5050"/>
                            </p:stCondLst>
                            <p:childTnLst>
                              <p:par>
                                <p:cTn id="42" presetID="30" presetClass="entr" presetSubtype="0" fill="hold" nodeType="afterEffect">
                                  <p:stCondLst>
                                    <p:cond delay="0"/>
                                  </p:stCondLst>
                                  <p:childTnLst>
                                    <p:set>
                                      <p:cBhvr>
                                        <p:cTn id="43" dur="1" fill="hold">
                                          <p:stCondLst>
                                            <p:cond delay="0"/>
                                          </p:stCondLst>
                                        </p:cTn>
                                        <p:tgtEl>
                                          <p:spTgt spid="60"/>
                                        </p:tgtEl>
                                        <p:attrNameLst>
                                          <p:attrName>style.visibility</p:attrName>
                                        </p:attrNameLst>
                                      </p:cBhvr>
                                      <p:to>
                                        <p:strVal val="visible"/>
                                      </p:to>
                                    </p:set>
                                    <p:animEffect transition="in" filter="fade">
                                      <p:cBhvr>
                                        <p:cTn id="44" dur="800" decel="100000"/>
                                        <p:tgtEl>
                                          <p:spTgt spid="60"/>
                                        </p:tgtEl>
                                      </p:cBhvr>
                                    </p:animEffect>
                                    <p:anim calcmode="lin" valueType="num">
                                      <p:cBhvr>
                                        <p:cTn id="45" dur="800" decel="100000" fill="hold"/>
                                        <p:tgtEl>
                                          <p:spTgt spid="60"/>
                                        </p:tgtEl>
                                        <p:attrNameLst>
                                          <p:attrName>style.rotation</p:attrName>
                                        </p:attrNameLst>
                                      </p:cBhvr>
                                      <p:tavLst>
                                        <p:tav tm="0">
                                          <p:val>
                                            <p:fltVal val="-90"/>
                                          </p:val>
                                        </p:tav>
                                        <p:tav tm="100000">
                                          <p:val>
                                            <p:fltVal val="0"/>
                                          </p:val>
                                        </p:tav>
                                      </p:tavLst>
                                    </p:anim>
                                    <p:anim calcmode="lin" valueType="num">
                                      <p:cBhvr>
                                        <p:cTn id="46" dur="800" decel="100000" fill="hold"/>
                                        <p:tgtEl>
                                          <p:spTgt spid="60"/>
                                        </p:tgtEl>
                                        <p:attrNameLst>
                                          <p:attrName>ppt_x</p:attrName>
                                        </p:attrNameLst>
                                      </p:cBhvr>
                                      <p:tavLst>
                                        <p:tav tm="0">
                                          <p:val>
                                            <p:strVal val="#ppt_x+0.4"/>
                                          </p:val>
                                        </p:tav>
                                        <p:tav tm="100000">
                                          <p:val>
                                            <p:strVal val="#ppt_x-0.05"/>
                                          </p:val>
                                        </p:tav>
                                      </p:tavLst>
                                    </p:anim>
                                    <p:anim calcmode="lin" valueType="num">
                                      <p:cBhvr>
                                        <p:cTn id="47" dur="800" decel="100000" fill="hold"/>
                                        <p:tgtEl>
                                          <p:spTgt spid="60"/>
                                        </p:tgtEl>
                                        <p:attrNameLst>
                                          <p:attrName>ppt_y</p:attrName>
                                        </p:attrNameLst>
                                      </p:cBhvr>
                                      <p:tavLst>
                                        <p:tav tm="0">
                                          <p:val>
                                            <p:strVal val="#ppt_y-0.4"/>
                                          </p:val>
                                        </p:tav>
                                        <p:tav tm="100000">
                                          <p:val>
                                            <p:strVal val="#ppt_y+0.1"/>
                                          </p:val>
                                        </p:tav>
                                      </p:tavLst>
                                    </p:anim>
                                    <p:anim calcmode="lin" valueType="num">
                                      <p:cBhvr>
                                        <p:cTn id="48" dur="200" accel="100000" fill="hold">
                                          <p:stCondLst>
                                            <p:cond delay="800"/>
                                          </p:stCondLst>
                                        </p:cTn>
                                        <p:tgtEl>
                                          <p:spTgt spid="60"/>
                                        </p:tgtEl>
                                        <p:attrNameLst>
                                          <p:attrName>ppt_x</p:attrName>
                                        </p:attrNameLst>
                                      </p:cBhvr>
                                      <p:tavLst>
                                        <p:tav tm="0">
                                          <p:val>
                                            <p:strVal val="#ppt_x-0.05"/>
                                          </p:val>
                                        </p:tav>
                                        <p:tav tm="100000">
                                          <p:val>
                                            <p:strVal val="#ppt_x"/>
                                          </p:val>
                                        </p:tav>
                                      </p:tavLst>
                                    </p:anim>
                                    <p:anim calcmode="lin" valueType="num">
                                      <p:cBhvr>
                                        <p:cTn id="49" dur="200" accel="100000" fill="hold">
                                          <p:stCondLst>
                                            <p:cond delay="800"/>
                                          </p:stCondLst>
                                        </p:cTn>
                                        <p:tgtEl>
                                          <p:spTgt spid="60"/>
                                        </p:tgtEl>
                                        <p:attrNameLst>
                                          <p:attrName>ppt_y</p:attrName>
                                        </p:attrNameLst>
                                      </p:cBhvr>
                                      <p:tavLst>
                                        <p:tav tm="0">
                                          <p:val>
                                            <p:strVal val="#ppt_y+0.1"/>
                                          </p:val>
                                        </p:tav>
                                        <p:tav tm="100000">
                                          <p:val>
                                            <p:strVal val="#ppt_y"/>
                                          </p:val>
                                        </p:tav>
                                      </p:tavLst>
                                    </p:anim>
                                  </p:childTnLst>
                                </p:cTn>
                              </p:par>
                            </p:childTnLst>
                          </p:cTn>
                        </p:par>
                        <p:par>
                          <p:cTn id="50" fill="hold">
                            <p:stCondLst>
                              <p:cond delay="6050"/>
                            </p:stCondLst>
                            <p:childTnLst>
                              <p:par>
                                <p:cTn id="51" presetID="53" presetClass="entr" presetSubtype="16" fill="hold" nodeType="afterEffect">
                                  <p:stCondLst>
                                    <p:cond delay="0"/>
                                  </p:stCondLst>
                                  <p:childTnLst>
                                    <p:set>
                                      <p:cBhvr>
                                        <p:cTn id="52" dur="1" fill="hold">
                                          <p:stCondLst>
                                            <p:cond delay="0"/>
                                          </p:stCondLst>
                                        </p:cTn>
                                        <p:tgtEl>
                                          <p:spTgt spid="88"/>
                                        </p:tgtEl>
                                        <p:attrNameLst>
                                          <p:attrName>style.visibility</p:attrName>
                                        </p:attrNameLst>
                                      </p:cBhvr>
                                      <p:to>
                                        <p:strVal val="visible"/>
                                      </p:to>
                                    </p:set>
                                    <p:anim calcmode="lin" valueType="num">
                                      <p:cBhvr>
                                        <p:cTn id="53" dur="500" fill="hold"/>
                                        <p:tgtEl>
                                          <p:spTgt spid="88"/>
                                        </p:tgtEl>
                                        <p:attrNameLst>
                                          <p:attrName>ppt_w</p:attrName>
                                        </p:attrNameLst>
                                      </p:cBhvr>
                                      <p:tavLst>
                                        <p:tav tm="0">
                                          <p:val>
                                            <p:fltVal val="0"/>
                                          </p:val>
                                        </p:tav>
                                        <p:tav tm="100000">
                                          <p:val>
                                            <p:strVal val="#ppt_w"/>
                                          </p:val>
                                        </p:tav>
                                      </p:tavLst>
                                    </p:anim>
                                    <p:anim calcmode="lin" valueType="num">
                                      <p:cBhvr>
                                        <p:cTn id="54" dur="500" fill="hold"/>
                                        <p:tgtEl>
                                          <p:spTgt spid="88"/>
                                        </p:tgtEl>
                                        <p:attrNameLst>
                                          <p:attrName>ppt_h</p:attrName>
                                        </p:attrNameLst>
                                      </p:cBhvr>
                                      <p:tavLst>
                                        <p:tav tm="0">
                                          <p:val>
                                            <p:fltVal val="0"/>
                                          </p:val>
                                        </p:tav>
                                        <p:tav tm="100000">
                                          <p:val>
                                            <p:strVal val="#ppt_h"/>
                                          </p:val>
                                        </p:tav>
                                      </p:tavLst>
                                    </p:anim>
                                    <p:animEffect transition="in" filter="fade">
                                      <p:cBhvr>
                                        <p:cTn id="55" dur="500"/>
                                        <p:tgtEl>
                                          <p:spTgt spid="88"/>
                                        </p:tgtEl>
                                      </p:cBhvr>
                                    </p:animEffect>
                                  </p:childTnLst>
                                </p:cTn>
                              </p:par>
                            </p:childTnLst>
                          </p:cTn>
                        </p:par>
                        <p:par>
                          <p:cTn id="56" fill="hold">
                            <p:stCondLst>
                              <p:cond delay="6550"/>
                            </p:stCondLst>
                            <p:childTnLst>
                              <p:par>
                                <p:cTn id="57" presetID="30" presetClass="entr" presetSubtype="0" fill="hold" nodeType="afterEffect">
                                  <p:stCondLst>
                                    <p:cond delay="0"/>
                                  </p:stCondLst>
                                  <p:childTnLst>
                                    <p:set>
                                      <p:cBhvr>
                                        <p:cTn id="58" dur="1" fill="hold">
                                          <p:stCondLst>
                                            <p:cond delay="0"/>
                                          </p:stCondLst>
                                        </p:cTn>
                                        <p:tgtEl>
                                          <p:spTgt spid="66"/>
                                        </p:tgtEl>
                                        <p:attrNameLst>
                                          <p:attrName>style.visibility</p:attrName>
                                        </p:attrNameLst>
                                      </p:cBhvr>
                                      <p:to>
                                        <p:strVal val="visible"/>
                                      </p:to>
                                    </p:set>
                                    <p:animEffect transition="in" filter="fade">
                                      <p:cBhvr>
                                        <p:cTn id="59" dur="800" decel="100000"/>
                                        <p:tgtEl>
                                          <p:spTgt spid="66"/>
                                        </p:tgtEl>
                                      </p:cBhvr>
                                    </p:animEffect>
                                    <p:anim calcmode="lin" valueType="num">
                                      <p:cBhvr>
                                        <p:cTn id="60" dur="800" decel="100000" fill="hold"/>
                                        <p:tgtEl>
                                          <p:spTgt spid="66"/>
                                        </p:tgtEl>
                                        <p:attrNameLst>
                                          <p:attrName>style.rotation</p:attrName>
                                        </p:attrNameLst>
                                      </p:cBhvr>
                                      <p:tavLst>
                                        <p:tav tm="0">
                                          <p:val>
                                            <p:fltVal val="-90"/>
                                          </p:val>
                                        </p:tav>
                                        <p:tav tm="100000">
                                          <p:val>
                                            <p:fltVal val="0"/>
                                          </p:val>
                                        </p:tav>
                                      </p:tavLst>
                                    </p:anim>
                                    <p:anim calcmode="lin" valueType="num">
                                      <p:cBhvr>
                                        <p:cTn id="61" dur="800" decel="100000" fill="hold"/>
                                        <p:tgtEl>
                                          <p:spTgt spid="66"/>
                                        </p:tgtEl>
                                        <p:attrNameLst>
                                          <p:attrName>ppt_x</p:attrName>
                                        </p:attrNameLst>
                                      </p:cBhvr>
                                      <p:tavLst>
                                        <p:tav tm="0">
                                          <p:val>
                                            <p:strVal val="#ppt_x+0.4"/>
                                          </p:val>
                                        </p:tav>
                                        <p:tav tm="100000">
                                          <p:val>
                                            <p:strVal val="#ppt_x-0.05"/>
                                          </p:val>
                                        </p:tav>
                                      </p:tavLst>
                                    </p:anim>
                                    <p:anim calcmode="lin" valueType="num">
                                      <p:cBhvr>
                                        <p:cTn id="62" dur="800" decel="100000" fill="hold"/>
                                        <p:tgtEl>
                                          <p:spTgt spid="66"/>
                                        </p:tgtEl>
                                        <p:attrNameLst>
                                          <p:attrName>ppt_y</p:attrName>
                                        </p:attrNameLst>
                                      </p:cBhvr>
                                      <p:tavLst>
                                        <p:tav tm="0">
                                          <p:val>
                                            <p:strVal val="#ppt_y-0.4"/>
                                          </p:val>
                                        </p:tav>
                                        <p:tav tm="100000">
                                          <p:val>
                                            <p:strVal val="#ppt_y+0.1"/>
                                          </p:val>
                                        </p:tav>
                                      </p:tavLst>
                                    </p:anim>
                                    <p:anim calcmode="lin" valueType="num">
                                      <p:cBhvr>
                                        <p:cTn id="63" dur="200" accel="100000" fill="hold">
                                          <p:stCondLst>
                                            <p:cond delay="800"/>
                                          </p:stCondLst>
                                        </p:cTn>
                                        <p:tgtEl>
                                          <p:spTgt spid="66"/>
                                        </p:tgtEl>
                                        <p:attrNameLst>
                                          <p:attrName>ppt_x</p:attrName>
                                        </p:attrNameLst>
                                      </p:cBhvr>
                                      <p:tavLst>
                                        <p:tav tm="0">
                                          <p:val>
                                            <p:strVal val="#ppt_x-0.05"/>
                                          </p:val>
                                        </p:tav>
                                        <p:tav tm="100000">
                                          <p:val>
                                            <p:strVal val="#ppt_x"/>
                                          </p:val>
                                        </p:tav>
                                      </p:tavLst>
                                    </p:anim>
                                    <p:anim calcmode="lin" valueType="num">
                                      <p:cBhvr>
                                        <p:cTn id="64" dur="200" accel="100000" fill="hold">
                                          <p:stCondLst>
                                            <p:cond delay="800"/>
                                          </p:stCondLst>
                                        </p:cTn>
                                        <p:tgtEl>
                                          <p:spTgt spid="66"/>
                                        </p:tgtEl>
                                        <p:attrNameLst>
                                          <p:attrName>ppt_y</p:attrName>
                                        </p:attrNameLst>
                                      </p:cBhvr>
                                      <p:tavLst>
                                        <p:tav tm="0">
                                          <p:val>
                                            <p:strVal val="#ppt_y+0.1"/>
                                          </p:val>
                                        </p:tav>
                                        <p:tav tm="100000">
                                          <p:val>
                                            <p:strVal val="#ppt_y"/>
                                          </p:val>
                                        </p:tav>
                                      </p:tavLst>
                                    </p:anim>
                                  </p:childTnLst>
                                </p:cTn>
                              </p:par>
                            </p:childTnLst>
                          </p:cTn>
                        </p:par>
                        <p:par>
                          <p:cTn id="65" fill="hold">
                            <p:stCondLst>
                              <p:cond delay="7550"/>
                            </p:stCondLst>
                            <p:childTnLst>
                              <p:par>
                                <p:cTn id="66" presetID="53" presetClass="entr" presetSubtype="16" fill="hold" nodeType="afterEffect">
                                  <p:stCondLst>
                                    <p:cond delay="0"/>
                                  </p:stCondLst>
                                  <p:childTnLst>
                                    <p:set>
                                      <p:cBhvr>
                                        <p:cTn id="67" dur="1" fill="hold">
                                          <p:stCondLst>
                                            <p:cond delay="0"/>
                                          </p:stCondLst>
                                        </p:cTn>
                                        <p:tgtEl>
                                          <p:spTgt spid="85"/>
                                        </p:tgtEl>
                                        <p:attrNameLst>
                                          <p:attrName>style.visibility</p:attrName>
                                        </p:attrNameLst>
                                      </p:cBhvr>
                                      <p:to>
                                        <p:strVal val="visible"/>
                                      </p:to>
                                    </p:set>
                                    <p:anim calcmode="lin" valueType="num">
                                      <p:cBhvr>
                                        <p:cTn id="68" dur="500" fill="hold"/>
                                        <p:tgtEl>
                                          <p:spTgt spid="85"/>
                                        </p:tgtEl>
                                        <p:attrNameLst>
                                          <p:attrName>ppt_w</p:attrName>
                                        </p:attrNameLst>
                                      </p:cBhvr>
                                      <p:tavLst>
                                        <p:tav tm="0">
                                          <p:val>
                                            <p:fltVal val="0"/>
                                          </p:val>
                                        </p:tav>
                                        <p:tav tm="100000">
                                          <p:val>
                                            <p:strVal val="#ppt_w"/>
                                          </p:val>
                                        </p:tav>
                                      </p:tavLst>
                                    </p:anim>
                                    <p:anim calcmode="lin" valueType="num">
                                      <p:cBhvr>
                                        <p:cTn id="69" dur="500" fill="hold"/>
                                        <p:tgtEl>
                                          <p:spTgt spid="85"/>
                                        </p:tgtEl>
                                        <p:attrNameLst>
                                          <p:attrName>ppt_h</p:attrName>
                                        </p:attrNameLst>
                                      </p:cBhvr>
                                      <p:tavLst>
                                        <p:tav tm="0">
                                          <p:val>
                                            <p:fltVal val="0"/>
                                          </p:val>
                                        </p:tav>
                                        <p:tav tm="100000">
                                          <p:val>
                                            <p:strVal val="#ppt_h"/>
                                          </p:val>
                                        </p:tav>
                                      </p:tavLst>
                                    </p:anim>
                                    <p:animEffect transition="in" filter="fade">
                                      <p:cBhvr>
                                        <p:cTn id="70" dur="500"/>
                                        <p:tgtEl>
                                          <p:spTgt spid="85"/>
                                        </p:tgtEl>
                                      </p:cBhvr>
                                    </p:animEffect>
                                  </p:childTnLst>
                                </p:cTn>
                              </p:par>
                            </p:childTnLst>
                          </p:cTn>
                        </p:par>
                        <p:par>
                          <p:cTn id="71" fill="hold">
                            <p:stCondLst>
                              <p:cond delay="8050"/>
                            </p:stCondLst>
                            <p:childTnLst>
                              <p:par>
                                <p:cTn id="72" presetID="30" presetClass="entr" presetSubtype="0" fill="hold" nodeType="afterEffect">
                                  <p:stCondLst>
                                    <p:cond delay="0"/>
                                  </p:stCondLst>
                                  <p:childTnLst>
                                    <p:set>
                                      <p:cBhvr>
                                        <p:cTn id="73" dur="1" fill="hold">
                                          <p:stCondLst>
                                            <p:cond delay="0"/>
                                          </p:stCondLst>
                                        </p:cTn>
                                        <p:tgtEl>
                                          <p:spTgt spid="71"/>
                                        </p:tgtEl>
                                        <p:attrNameLst>
                                          <p:attrName>style.visibility</p:attrName>
                                        </p:attrNameLst>
                                      </p:cBhvr>
                                      <p:to>
                                        <p:strVal val="visible"/>
                                      </p:to>
                                    </p:set>
                                    <p:animEffect transition="in" filter="fade">
                                      <p:cBhvr>
                                        <p:cTn id="74" dur="800" decel="100000"/>
                                        <p:tgtEl>
                                          <p:spTgt spid="71"/>
                                        </p:tgtEl>
                                      </p:cBhvr>
                                    </p:animEffect>
                                    <p:anim calcmode="lin" valueType="num">
                                      <p:cBhvr>
                                        <p:cTn id="75" dur="800" decel="100000" fill="hold"/>
                                        <p:tgtEl>
                                          <p:spTgt spid="71"/>
                                        </p:tgtEl>
                                        <p:attrNameLst>
                                          <p:attrName>style.rotation</p:attrName>
                                        </p:attrNameLst>
                                      </p:cBhvr>
                                      <p:tavLst>
                                        <p:tav tm="0">
                                          <p:val>
                                            <p:fltVal val="-90"/>
                                          </p:val>
                                        </p:tav>
                                        <p:tav tm="100000">
                                          <p:val>
                                            <p:fltVal val="0"/>
                                          </p:val>
                                        </p:tav>
                                      </p:tavLst>
                                    </p:anim>
                                    <p:anim calcmode="lin" valueType="num">
                                      <p:cBhvr>
                                        <p:cTn id="76" dur="800" decel="100000" fill="hold"/>
                                        <p:tgtEl>
                                          <p:spTgt spid="71"/>
                                        </p:tgtEl>
                                        <p:attrNameLst>
                                          <p:attrName>ppt_x</p:attrName>
                                        </p:attrNameLst>
                                      </p:cBhvr>
                                      <p:tavLst>
                                        <p:tav tm="0">
                                          <p:val>
                                            <p:strVal val="#ppt_x+0.4"/>
                                          </p:val>
                                        </p:tav>
                                        <p:tav tm="100000">
                                          <p:val>
                                            <p:strVal val="#ppt_x-0.05"/>
                                          </p:val>
                                        </p:tav>
                                      </p:tavLst>
                                    </p:anim>
                                    <p:anim calcmode="lin" valueType="num">
                                      <p:cBhvr>
                                        <p:cTn id="77" dur="800" decel="100000" fill="hold"/>
                                        <p:tgtEl>
                                          <p:spTgt spid="71"/>
                                        </p:tgtEl>
                                        <p:attrNameLst>
                                          <p:attrName>ppt_y</p:attrName>
                                        </p:attrNameLst>
                                      </p:cBhvr>
                                      <p:tavLst>
                                        <p:tav tm="0">
                                          <p:val>
                                            <p:strVal val="#ppt_y-0.4"/>
                                          </p:val>
                                        </p:tav>
                                        <p:tav tm="100000">
                                          <p:val>
                                            <p:strVal val="#ppt_y+0.1"/>
                                          </p:val>
                                        </p:tav>
                                      </p:tavLst>
                                    </p:anim>
                                    <p:anim calcmode="lin" valueType="num">
                                      <p:cBhvr>
                                        <p:cTn id="78" dur="200" accel="100000" fill="hold">
                                          <p:stCondLst>
                                            <p:cond delay="800"/>
                                          </p:stCondLst>
                                        </p:cTn>
                                        <p:tgtEl>
                                          <p:spTgt spid="71"/>
                                        </p:tgtEl>
                                        <p:attrNameLst>
                                          <p:attrName>ppt_x</p:attrName>
                                        </p:attrNameLst>
                                      </p:cBhvr>
                                      <p:tavLst>
                                        <p:tav tm="0">
                                          <p:val>
                                            <p:strVal val="#ppt_x-0.05"/>
                                          </p:val>
                                        </p:tav>
                                        <p:tav tm="100000">
                                          <p:val>
                                            <p:strVal val="#ppt_x"/>
                                          </p:val>
                                        </p:tav>
                                      </p:tavLst>
                                    </p:anim>
                                    <p:anim calcmode="lin" valueType="num">
                                      <p:cBhvr>
                                        <p:cTn id="79" dur="200" accel="100000" fill="hold">
                                          <p:stCondLst>
                                            <p:cond delay="800"/>
                                          </p:stCondLst>
                                        </p:cTn>
                                        <p:tgtEl>
                                          <p:spTgt spid="71"/>
                                        </p:tgtEl>
                                        <p:attrNameLst>
                                          <p:attrName>ppt_y</p:attrName>
                                        </p:attrNameLst>
                                      </p:cBhvr>
                                      <p:tavLst>
                                        <p:tav tm="0">
                                          <p:val>
                                            <p:strVal val="#ppt_y+0.1"/>
                                          </p:val>
                                        </p:tav>
                                        <p:tav tm="100000">
                                          <p:val>
                                            <p:strVal val="#ppt_y"/>
                                          </p:val>
                                        </p:tav>
                                      </p:tavLst>
                                    </p:anim>
                                  </p:childTnLst>
                                </p:cTn>
                              </p:par>
                            </p:childTnLst>
                          </p:cTn>
                        </p:par>
                        <p:par>
                          <p:cTn id="80" fill="hold">
                            <p:stCondLst>
                              <p:cond delay="9050"/>
                            </p:stCondLst>
                            <p:childTnLst>
                              <p:par>
                                <p:cTn id="81" presetID="53" presetClass="entr" presetSubtype="16" fill="hold" nodeType="afterEffect">
                                  <p:stCondLst>
                                    <p:cond delay="0"/>
                                  </p:stCondLst>
                                  <p:childTnLst>
                                    <p:set>
                                      <p:cBhvr>
                                        <p:cTn id="82" dur="1" fill="hold">
                                          <p:stCondLst>
                                            <p:cond delay="0"/>
                                          </p:stCondLst>
                                        </p:cTn>
                                        <p:tgtEl>
                                          <p:spTgt spid="92"/>
                                        </p:tgtEl>
                                        <p:attrNameLst>
                                          <p:attrName>style.visibility</p:attrName>
                                        </p:attrNameLst>
                                      </p:cBhvr>
                                      <p:to>
                                        <p:strVal val="visible"/>
                                      </p:to>
                                    </p:set>
                                    <p:anim calcmode="lin" valueType="num">
                                      <p:cBhvr>
                                        <p:cTn id="83" dur="500" fill="hold"/>
                                        <p:tgtEl>
                                          <p:spTgt spid="92"/>
                                        </p:tgtEl>
                                        <p:attrNameLst>
                                          <p:attrName>ppt_w</p:attrName>
                                        </p:attrNameLst>
                                      </p:cBhvr>
                                      <p:tavLst>
                                        <p:tav tm="0">
                                          <p:val>
                                            <p:fltVal val="0"/>
                                          </p:val>
                                        </p:tav>
                                        <p:tav tm="100000">
                                          <p:val>
                                            <p:strVal val="#ppt_w"/>
                                          </p:val>
                                        </p:tav>
                                      </p:tavLst>
                                    </p:anim>
                                    <p:anim calcmode="lin" valueType="num">
                                      <p:cBhvr>
                                        <p:cTn id="84" dur="500" fill="hold"/>
                                        <p:tgtEl>
                                          <p:spTgt spid="92"/>
                                        </p:tgtEl>
                                        <p:attrNameLst>
                                          <p:attrName>ppt_h</p:attrName>
                                        </p:attrNameLst>
                                      </p:cBhvr>
                                      <p:tavLst>
                                        <p:tav tm="0">
                                          <p:val>
                                            <p:fltVal val="0"/>
                                          </p:val>
                                        </p:tav>
                                        <p:tav tm="100000">
                                          <p:val>
                                            <p:strVal val="#ppt_h"/>
                                          </p:val>
                                        </p:tav>
                                      </p:tavLst>
                                    </p:anim>
                                    <p:animEffect transition="in" filter="fade">
                                      <p:cBhvr>
                                        <p:cTn id="85" dur="500"/>
                                        <p:tgtEl>
                                          <p:spTgt spid="92"/>
                                        </p:tgtEl>
                                      </p:cBhvr>
                                    </p:animEffect>
                                  </p:childTnLst>
                                </p:cTn>
                              </p:par>
                            </p:childTnLst>
                          </p:cTn>
                        </p:par>
                        <p:par>
                          <p:cTn id="86" fill="hold">
                            <p:stCondLst>
                              <p:cond delay="9550"/>
                            </p:stCondLst>
                            <p:childTnLst>
                              <p:par>
                                <p:cTn id="87" presetID="30" presetClass="entr" presetSubtype="0" fill="hold" nodeType="afterEffect">
                                  <p:stCondLst>
                                    <p:cond delay="0"/>
                                  </p:stCondLst>
                                  <p:childTnLst>
                                    <p:set>
                                      <p:cBhvr>
                                        <p:cTn id="88" dur="1" fill="hold">
                                          <p:stCondLst>
                                            <p:cond delay="0"/>
                                          </p:stCondLst>
                                        </p:cTn>
                                        <p:tgtEl>
                                          <p:spTgt spid="74"/>
                                        </p:tgtEl>
                                        <p:attrNameLst>
                                          <p:attrName>style.visibility</p:attrName>
                                        </p:attrNameLst>
                                      </p:cBhvr>
                                      <p:to>
                                        <p:strVal val="visible"/>
                                      </p:to>
                                    </p:set>
                                    <p:animEffect transition="in" filter="fade">
                                      <p:cBhvr>
                                        <p:cTn id="89" dur="800" decel="100000"/>
                                        <p:tgtEl>
                                          <p:spTgt spid="74"/>
                                        </p:tgtEl>
                                      </p:cBhvr>
                                    </p:animEffect>
                                    <p:anim calcmode="lin" valueType="num">
                                      <p:cBhvr>
                                        <p:cTn id="90" dur="800" decel="100000" fill="hold"/>
                                        <p:tgtEl>
                                          <p:spTgt spid="74"/>
                                        </p:tgtEl>
                                        <p:attrNameLst>
                                          <p:attrName>style.rotation</p:attrName>
                                        </p:attrNameLst>
                                      </p:cBhvr>
                                      <p:tavLst>
                                        <p:tav tm="0">
                                          <p:val>
                                            <p:fltVal val="-90"/>
                                          </p:val>
                                        </p:tav>
                                        <p:tav tm="100000">
                                          <p:val>
                                            <p:fltVal val="0"/>
                                          </p:val>
                                        </p:tav>
                                      </p:tavLst>
                                    </p:anim>
                                    <p:anim calcmode="lin" valueType="num">
                                      <p:cBhvr>
                                        <p:cTn id="91" dur="800" decel="100000" fill="hold"/>
                                        <p:tgtEl>
                                          <p:spTgt spid="74"/>
                                        </p:tgtEl>
                                        <p:attrNameLst>
                                          <p:attrName>ppt_x</p:attrName>
                                        </p:attrNameLst>
                                      </p:cBhvr>
                                      <p:tavLst>
                                        <p:tav tm="0">
                                          <p:val>
                                            <p:strVal val="#ppt_x+0.4"/>
                                          </p:val>
                                        </p:tav>
                                        <p:tav tm="100000">
                                          <p:val>
                                            <p:strVal val="#ppt_x-0.05"/>
                                          </p:val>
                                        </p:tav>
                                      </p:tavLst>
                                    </p:anim>
                                    <p:anim calcmode="lin" valueType="num">
                                      <p:cBhvr>
                                        <p:cTn id="92" dur="800" decel="100000" fill="hold"/>
                                        <p:tgtEl>
                                          <p:spTgt spid="74"/>
                                        </p:tgtEl>
                                        <p:attrNameLst>
                                          <p:attrName>ppt_y</p:attrName>
                                        </p:attrNameLst>
                                      </p:cBhvr>
                                      <p:tavLst>
                                        <p:tav tm="0">
                                          <p:val>
                                            <p:strVal val="#ppt_y-0.4"/>
                                          </p:val>
                                        </p:tav>
                                        <p:tav tm="100000">
                                          <p:val>
                                            <p:strVal val="#ppt_y+0.1"/>
                                          </p:val>
                                        </p:tav>
                                      </p:tavLst>
                                    </p:anim>
                                    <p:anim calcmode="lin" valueType="num">
                                      <p:cBhvr>
                                        <p:cTn id="93" dur="200" accel="100000" fill="hold">
                                          <p:stCondLst>
                                            <p:cond delay="800"/>
                                          </p:stCondLst>
                                        </p:cTn>
                                        <p:tgtEl>
                                          <p:spTgt spid="74"/>
                                        </p:tgtEl>
                                        <p:attrNameLst>
                                          <p:attrName>ppt_x</p:attrName>
                                        </p:attrNameLst>
                                      </p:cBhvr>
                                      <p:tavLst>
                                        <p:tav tm="0">
                                          <p:val>
                                            <p:strVal val="#ppt_x-0.05"/>
                                          </p:val>
                                        </p:tav>
                                        <p:tav tm="100000">
                                          <p:val>
                                            <p:strVal val="#ppt_x"/>
                                          </p:val>
                                        </p:tav>
                                      </p:tavLst>
                                    </p:anim>
                                    <p:anim calcmode="lin" valueType="num">
                                      <p:cBhvr>
                                        <p:cTn id="94" dur="200" accel="100000" fill="hold">
                                          <p:stCondLst>
                                            <p:cond delay="800"/>
                                          </p:stCondLst>
                                        </p:cTn>
                                        <p:tgtEl>
                                          <p:spTgt spid="7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4101" grpId="0" animBg="1"/>
      <p:bldP spid="4104" grpId="0" animBg="1"/>
      <p:bldP spid="4103" grpId="0" animBg="1"/>
      <p:bldP spid="4102" grpId="0" animBg="1"/>
      <p:bldP spid="77" grpId="0" animBg="1"/>
      <p:bldP spid="7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2841</TotalTime>
  <Words>1259</Words>
  <Application>Microsoft Office PowerPoint</Application>
  <PresentationFormat>Widescreen</PresentationFormat>
  <Paragraphs>50</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557</cp:revision>
  <dcterms:created xsi:type="dcterms:W3CDTF">2015-12-31T02:20:12Z</dcterms:created>
  <dcterms:modified xsi:type="dcterms:W3CDTF">2016-09-16T18:36:48Z</dcterms:modified>
</cp:coreProperties>
</file>