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76960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Arrow: Left-Right 36">
            <a:extLst>
              <a:ext uri="{FF2B5EF4-FFF2-40B4-BE49-F238E27FC236}">
                <a16:creationId xmlns:a16="http://schemas.microsoft.com/office/drawing/2014/main" id="{B6A27255-5963-4673-AF4A-E7F44A246C2C}"/>
              </a:ext>
            </a:extLst>
          </p:cNvPr>
          <p:cNvSpPr/>
          <p:nvPr/>
        </p:nvSpPr>
        <p:spPr>
          <a:xfrm>
            <a:off x="3635530" y="3164020"/>
            <a:ext cx="1381675" cy="512064"/>
          </a:xfrm>
          <a:prstGeom prst="leftRightArrow">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Arrow: Bent 34">
            <a:extLst>
              <a:ext uri="{FF2B5EF4-FFF2-40B4-BE49-F238E27FC236}">
                <a16:creationId xmlns:a16="http://schemas.microsoft.com/office/drawing/2014/main" id="{1B76DB67-749D-4FB0-8EC3-142AEC4D72E2}"/>
              </a:ext>
            </a:extLst>
          </p:cNvPr>
          <p:cNvSpPr/>
          <p:nvPr/>
        </p:nvSpPr>
        <p:spPr>
          <a:xfrm>
            <a:off x="7178818" y="1118949"/>
            <a:ext cx="1003413" cy="1014651"/>
          </a:xfrm>
          <a:prstGeom prst="bentArrow">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Arrow: Bent 35">
            <a:extLst>
              <a:ext uri="{FF2B5EF4-FFF2-40B4-BE49-F238E27FC236}">
                <a16:creationId xmlns:a16="http://schemas.microsoft.com/office/drawing/2014/main" id="{BB9006F1-3E41-4176-8027-5FEEF969AE3C}"/>
              </a:ext>
            </a:extLst>
          </p:cNvPr>
          <p:cNvSpPr/>
          <p:nvPr/>
        </p:nvSpPr>
        <p:spPr>
          <a:xfrm flipV="1">
            <a:off x="7178817" y="5027668"/>
            <a:ext cx="1003413" cy="1014651"/>
          </a:xfrm>
          <a:prstGeom prst="bentArrow">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Arrow: Right 37">
            <a:extLst>
              <a:ext uri="{FF2B5EF4-FFF2-40B4-BE49-F238E27FC236}">
                <a16:creationId xmlns:a16="http://schemas.microsoft.com/office/drawing/2014/main" id="{2B508E0C-5806-4A7B-8BA5-77FA9BAB5A68}"/>
              </a:ext>
            </a:extLst>
          </p:cNvPr>
          <p:cNvSpPr/>
          <p:nvPr/>
        </p:nvSpPr>
        <p:spPr>
          <a:xfrm>
            <a:off x="8076641" y="3172968"/>
            <a:ext cx="1371600" cy="512064"/>
          </a:xfrm>
          <a:prstGeom prst="rightArrow">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927B6157-93E2-480E-AE8B-DBA697ECB32E}"/>
              </a:ext>
            </a:extLst>
          </p:cNvPr>
          <p:cNvGrpSpPr/>
          <p:nvPr/>
        </p:nvGrpSpPr>
        <p:grpSpPr>
          <a:xfrm>
            <a:off x="914400" y="2286002"/>
            <a:ext cx="2560320" cy="2560321"/>
            <a:chOff x="1066800" y="2012464"/>
            <a:chExt cx="2560320" cy="2560321"/>
          </a:xfrm>
        </p:grpSpPr>
        <p:sp>
          <p:nvSpPr>
            <p:cNvPr id="11" name="Rectangle: Rounded Corners 10">
              <a:extLst>
                <a:ext uri="{FF2B5EF4-FFF2-40B4-BE49-F238E27FC236}">
                  <a16:creationId xmlns:a16="http://schemas.microsoft.com/office/drawing/2014/main" id="{1AFBABBF-E22C-43E2-929C-0FCB0FE872CF}"/>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FCD62FE-0D4F-47DA-BFA7-04760BD569FB}"/>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CE8E40"/>
            </a:solidFill>
            <a:ln>
              <a:noFill/>
            </a:ln>
            <a:effectLst>
              <a:outerShdw blurRad="254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7" name="Graphic 16" descr="Books">
            <a:extLst>
              <a:ext uri="{FF2B5EF4-FFF2-40B4-BE49-F238E27FC236}">
                <a16:creationId xmlns:a16="http://schemas.microsoft.com/office/drawing/2014/main" id="{7E9C3E5F-A056-40F8-8ED0-40CAD0B950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44801" y="3910496"/>
            <a:ext cx="731520" cy="731520"/>
          </a:xfrm>
          <a:prstGeom prst="rect">
            <a:avLst/>
          </a:prstGeom>
        </p:spPr>
      </p:pic>
      <p:grpSp>
        <p:nvGrpSpPr>
          <p:cNvPr id="23" name="Group 22">
            <a:extLst>
              <a:ext uri="{FF2B5EF4-FFF2-40B4-BE49-F238E27FC236}">
                <a16:creationId xmlns:a16="http://schemas.microsoft.com/office/drawing/2014/main" id="{9DF528A3-7B78-415F-BDA9-E8E7EF2AA097}"/>
              </a:ext>
            </a:extLst>
          </p:cNvPr>
          <p:cNvGrpSpPr/>
          <p:nvPr/>
        </p:nvGrpSpPr>
        <p:grpSpPr>
          <a:xfrm>
            <a:off x="5181600" y="2286001"/>
            <a:ext cx="2560320" cy="2560321"/>
            <a:chOff x="1066800" y="2012464"/>
            <a:chExt cx="2560320" cy="2560321"/>
          </a:xfrm>
        </p:grpSpPr>
        <p:sp>
          <p:nvSpPr>
            <p:cNvPr id="24" name="Rectangle: Rounded Corners 23">
              <a:extLst>
                <a:ext uri="{FF2B5EF4-FFF2-40B4-BE49-F238E27FC236}">
                  <a16:creationId xmlns:a16="http://schemas.microsoft.com/office/drawing/2014/main" id="{5F95C9F3-4899-453E-88F2-C08F1155CC8C}"/>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4CFDA669-7E41-4880-8277-7EAD59D3EECC}"/>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E76C0F"/>
            </a:solidFill>
            <a:ln>
              <a:noFill/>
            </a:ln>
            <a:effectLst>
              <a:outerShdw blurRad="254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a:extLst>
              <a:ext uri="{FF2B5EF4-FFF2-40B4-BE49-F238E27FC236}">
                <a16:creationId xmlns:a16="http://schemas.microsoft.com/office/drawing/2014/main" id="{6F7855F1-B0CB-4AB8-B706-B2549662D096}"/>
              </a:ext>
            </a:extLst>
          </p:cNvPr>
          <p:cNvGrpSpPr>
            <a:grpSpLocks noChangeAspect="1"/>
          </p:cNvGrpSpPr>
          <p:nvPr/>
        </p:nvGrpSpPr>
        <p:grpSpPr>
          <a:xfrm>
            <a:off x="8734212" y="457200"/>
            <a:ext cx="1828800" cy="1828801"/>
            <a:chOff x="1066800" y="2012464"/>
            <a:chExt cx="2560320" cy="2560321"/>
          </a:xfrm>
        </p:grpSpPr>
        <p:sp>
          <p:nvSpPr>
            <p:cNvPr id="27" name="Rectangle: Rounded Corners 26">
              <a:extLst>
                <a:ext uri="{FF2B5EF4-FFF2-40B4-BE49-F238E27FC236}">
                  <a16:creationId xmlns:a16="http://schemas.microsoft.com/office/drawing/2014/main" id="{2BDE09DD-7177-4B54-A40F-4E80D00373D7}"/>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C07D6923-642C-4E7A-82BD-AB04A40DBF50}"/>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E04621"/>
            </a:solidFill>
            <a:ln>
              <a:noFill/>
            </a:ln>
            <a:effectLst>
              <a:outerShdw blurRad="254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9" name="Group 28">
            <a:extLst>
              <a:ext uri="{FF2B5EF4-FFF2-40B4-BE49-F238E27FC236}">
                <a16:creationId xmlns:a16="http://schemas.microsoft.com/office/drawing/2014/main" id="{0119A05E-3679-4751-87CD-238859AF3721}"/>
              </a:ext>
            </a:extLst>
          </p:cNvPr>
          <p:cNvGrpSpPr>
            <a:grpSpLocks noChangeAspect="1"/>
          </p:cNvGrpSpPr>
          <p:nvPr/>
        </p:nvGrpSpPr>
        <p:grpSpPr>
          <a:xfrm>
            <a:off x="8734212" y="4846321"/>
            <a:ext cx="1828800" cy="1828801"/>
            <a:chOff x="1066800" y="2012464"/>
            <a:chExt cx="2560320" cy="2560321"/>
          </a:xfrm>
        </p:grpSpPr>
        <p:sp>
          <p:nvSpPr>
            <p:cNvPr id="30" name="Rectangle: Rounded Corners 29">
              <a:extLst>
                <a:ext uri="{FF2B5EF4-FFF2-40B4-BE49-F238E27FC236}">
                  <a16:creationId xmlns:a16="http://schemas.microsoft.com/office/drawing/2014/main" id="{6AF3D2B5-8E09-4179-9E3F-3F5B70296C97}"/>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147648B5-B723-4C25-A16E-DBC7B3B67FDA}"/>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BF2500"/>
            </a:solidFill>
            <a:ln>
              <a:noFill/>
            </a:ln>
            <a:effectLst>
              <a:outerShdw blurRad="254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a:extLst>
              <a:ext uri="{FF2B5EF4-FFF2-40B4-BE49-F238E27FC236}">
                <a16:creationId xmlns:a16="http://schemas.microsoft.com/office/drawing/2014/main" id="{EF8D6301-4C50-4CEB-8AC2-2CD541725E87}"/>
              </a:ext>
            </a:extLst>
          </p:cNvPr>
          <p:cNvGrpSpPr>
            <a:grpSpLocks noChangeAspect="1"/>
          </p:cNvGrpSpPr>
          <p:nvPr/>
        </p:nvGrpSpPr>
        <p:grpSpPr>
          <a:xfrm>
            <a:off x="9693286" y="2651759"/>
            <a:ext cx="1828800" cy="1828801"/>
            <a:chOff x="1066800" y="2012464"/>
            <a:chExt cx="2560320" cy="2560321"/>
          </a:xfrm>
        </p:grpSpPr>
        <p:sp>
          <p:nvSpPr>
            <p:cNvPr id="33" name="Rectangle: Rounded Corners 32">
              <a:extLst>
                <a:ext uri="{FF2B5EF4-FFF2-40B4-BE49-F238E27FC236}">
                  <a16:creationId xmlns:a16="http://schemas.microsoft.com/office/drawing/2014/main" id="{B6A8B186-22BE-4B76-840C-7082EF8DD05F}"/>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D8CF4F6A-4227-4C8A-B2E7-71F5FC1CAB1F}"/>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CF3510"/>
            </a:solidFill>
            <a:ln>
              <a:noFill/>
            </a:ln>
            <a:effectLst>
              <a:outerShdw blurRad="254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3" name="Graphic 12" descr="Microscope">
            <a:extLst>
              <a:ext uri="{FF2B5EF4-FFF2-40B4-BE49-F238E27FC236}">
                <a16:creationId xmlns:a16="http://schemas.microsoft.com/office/drawing/2014/main" id="{F9B183BC-9256-4A57-9484-CDAAE0D48B5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13057" y="3846227"/>
            <a:ext cx="731520" cy="731520"/>
          </a:xfrm>
          <a:prstGeom prst="rect">
            <a:avLst/>
          </a:prstGeom>
        </p:spPr>
      </p:pic>
      <p:pic>
        <p:nvPicPr>
          <p:cNvPr id="4" name="Graphic 3" descr="Flask">
            <a:extLst>
              <a:ext uri="{FF2B5EF4-FFF2-40B4-BE49-F238E27FC236}">
                <a16:creationId xmlns:a16="http://schemas.microsoft.com/office/drawing/2014/main" id="{92758F74-AF8D-4298-A7AF-2DDD2A380A8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922312" y="1522475"/>
            <a:ext cx="548640" cy="548640"/>
          </a:xfrm>
          <a:prstGeom prst="rect">
            <a:avLst/>
          </a:prstGeom>
        </p:spPr>
      </p:pic>
      <p:pic>
        <p:nvPicPr>
          <p:cNvPr id="15" name="Graphic 14" descr="Test tubes">
            <a:extLst>
              <a:ext uri="{FF2B5EF4-FFF2-40B4-BE49-F238E27FC236}">
                <a16:creationId xmlns:a16="http://schemas.microsoft.com/office/drawing/2014/main" id="{BBBD44DE-1E12-4D74-B4F5-757FA2BAB8F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72216" y="3794760"/>
            <a:ext cx="548640" cy="548640"/>
          </a:xfrm>
          <a:prstGeom prst="rect">
            <a:avLst/>
          </a:prstGeom>
        </p:spPr>
      </p:pic>
      <p:pic>
        <p:nvPicPr>
          <p:cNvPr id="19" name="Graphic 18" descr="Beaker">
            <a:extLst>
              <a:ext uri="{FF2B5EF4-FFF2-40B4-BE49-F238E27FC236}">
                <a16:creationId xmlns:a16="http://schemas.microsoft.com/office/drawing/2014/main" id="{6565423B-4A33-446D-B34A-AF20A73AC20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887065" y="5943600"/>
            <a:ext cx="548640" cy="548640"/>
          </a:xfrm>
          <a:prstGeom prst="rect">
            <a:avLst/>
          </a:prstGeom>
        </p:spPr>
      </p:pic>
      <p:sp>
        <p:nvSpPr>
          <p:cNvPr id="39" name="TextBox 38">
            <a:extLst>
              <a:ext uri="{FF2B5EF4-FFF2-40B4-BE49-F238E27FC236}">
                <a16:creationId xmlns:a16="http://schemas.microsoft.com/office/drawing/2014/main" id="{35818F25-98CC-4937-BE60-F681C04B1C20}"/>
              </a:ext>
            </a:extLst>
          </p:cNvPr>
          <p:cNvSpPr txBox="1"/>
          <p:nvPr/>
        </p:nvSpPr>
        <p:spPr>
          <a:xfrm>
            <a:off x="1118049" y="2464274"/>
            <a:ext cx="2058579" cy="923330"/>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pPr algn="ctr"/>
            <a:r>
              <a:rPr lang="en-US" sz="1200" dirty="0">
                <a:solidFill>
                  <a:srgbClr val="4D4D4D"/>
                </a:solidFill>
                <a:latin typeface="Candara" panose="020E0502030303020204" pitchFamily="34" charset="0"/>
              </a:rPr>
              <a:t>Lorem ipsum dolor sit amet, consectetur adipiscing elit, sed do eiusmod tempor.</a:t>
            </a:r>
          </a:p>
        </p:txBody>
      </p:sp>
      <p:sp>
        <p:nvSpPr>
          <p:cNvPr id="40" name="TextBox 39">
            <a:extLst>
              <a:ext uri="{FF2B5EF4-FFF2-40B4-BE49-F238E27FC236}">
                <a16:creationId xmlns:a16="http://schemas.microsoft.com/office/drawing/2014/main" id="{DD5C23D0-6D85-45F8-8EEA-51BC05C1C755}"/>
              </a:ext>
            </a:extLst>
          </p:cNvPr>
          <p:cNvSpPr txBox="1"/>
          <p:nvPr/>
        </p:nvSpPr>
        <p:spPr>
          <a:xfrm>
            <a:off x="922963" y="3387604"/>
            <a:ext cx="1457443" cy="923330"/>
          </a:xfrm>
          <a:prstGeom prst="rect">
            <a:avLst/>
          </a:prstGeom>
          <a:noFill/>
        </p:spPr>
        <p:txBody>
          <a:bodyPr wrap="square" rtlCol="0">
            <a:spAutoFit/>
          </a:bodyPr>
          <a:lstStyle/>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p:txBody>
      </p:sp>
      <p:sp>
        <p:nvSpPr>
          <p:cNvPr id="41" name="TextBox 40">
            <a:extLst>
              <a:ext uri="{FF2B5EF4-FFF2-40B4-BE49-F238E27FC236}">
                <a16:creationId xmlns:a16="http://schemas.microsoft.com/office/drawing/2014/main" id="{22EB08B2-3EE3-4205-8E86-51104B8A903E}"/>
              </a:ext>
            </a:extLst>
          </p:cNvPr>
          <p:cNvSpPr txBox="1"/>
          <p:nvPr/>
        </p:nvSpPr>
        <p:spPr>
          <a:xfrm>
            <a:off x="5414273" y="2468880"/>
            <a:ext cx="2058579" cy="923330"/>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pPr algn="ctr"/>
            <a:r>
              <a:rPr lang="en-US" sz="1200" dirty="0">
                <a:solidFill>
                  <a:srgbClr val="4D4D4D"/>
                </a:solidFill>
                <a:latin typeface="Candara" panose="020E0502030303020204" pitchFamily="34" charset="0"/>
              </a:rPr>
              <a:t>Lorem ipsum dolor sit amet, consectetur adipiscing elit, sed do eiusmod tempor.</a:t>
            </a:r>
          </a:p>
        </p:txBody>
      </p:sp>
      <p:sp>
        <p:nvSpPr>
          <p:cNvPr id="42" name="TextBox 41">
            <a:extLst>
              <a:ext uri="{FF2B5EF4-FFF2-40B4-BE49-F238E27FC236}">
                <a16:creationId xmlns:a16="http://schemas.microsoft.com/office/drawing/2014/main" id="{CB88FD5C-FB81-4EC7-BA1F-CB88C35F1474}"/>
              </a:ext>
            </a:extLst>
          </p:cNvPr>
          <p:cNvSpPr txBox="1"/>
          <p:nvPr/>
        </p:nvSpPr>
        <p:spPr>
          <a:xfrm>
            <a:off x="5233766" y="3384562"/>
            <a:ext cx="1457443" cy="923330"/>
          </a:xfrm>
          <a:prstGeom prst="rect">
            <a:avLst/>
          </a:prstGeom>
          <a:noFill/>
        </p:spPr>
        <p:txBody>
          <a:bodyPr wrap="square" rtlCol="0">
            <a:spAutoFit/>
          </a:bodyPr>
          <a:lstStyle/>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p:txBody>
      </p:sp>
      <p:sp>
        <p:nvSpPr>
          <p:cNvPr id="43" name="TextBox 42">
            <a:extLst>
              <a:ext uri="{FF2B5EF4-FFF2-40B4-BE49-F238E27FC236}">
                <a16:creationId xmlns:a16="http://schemas.microsoft.com/office/drawing/2014/main" id="{BEDDBB12-5B86-46BC-9CF8-997EA3C2048A}"/>
              </a:ext>
            </a:extLst>
          </p:cNvPr>
          <p:cNvSpPr txBox="1"/>
          <p:nvPr/>
        </p:nvSpPr>
        <p:spPr>
          <a:xfrm>
            <a:off x="8803274" y="649512"/>
            <a:ext cx="1667678" cy="984885"/>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r>
              <a:rPr lang="en-US" sz="1000" dirty="0">
                <a:solidFill>
                  <a:srgbClr val="4D4D4D"/>
                </a:solidFill>
                <a:latin typeface="Candara" panose="020E0502030303020204" pitchFamily="34" charset="0"/>
              </a:rPr>
              <a:t>Lorem ipsum dolor sit amet, consectetur adipiscing elit, sed do eiusmod tempor.</a:t>
            </a:r>
          </a:p>
        </p:txBody>
      </p:sp>
      <p:sp>
        <p:nvSpPr>
          <p:cNvPr id="44" name="TextBox 43">
            <a:extLst>
              <a:ext uri="{FF2B5EF4-FFF2-40B4-BE49-F238E27FC236}">
                <a16:creationId xmlns:a16="http://schemas.microsoft.com/office/drawing/2014/main" id="{E5E7DC20-0A1C-4308-B681-DED494BCADB5}"/>
              </a:ext>
            </a:extLst>
          </p:cNvPr>
          <p:cNvSpPr txBox="1"/>
          <p:nvPr/>
        </p:nvSpPr>
        <p:spPr>
          <a:xfrm>
            <a:off x="9723546" y="2847988"/>
            <a:ext cx="1667678" cy="984885"/>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r>
              <a:rPr lang="en-US" sz="1000" dirty="0">
                <a:solidFill>
                  <a:srgbClr val="4D4D4D"/>
                </a:solidFill>
                <a:latin typeface="Candara" panose="020E0502030303020204" pitchFamily="34" charset="0"/>
              </a:rPr>
              <a:t>Lorem ipsum dolor sit amet, consectetur adipiscing elit, sed do eiusmod tempor.</a:t>
            </a:r>
          </a:p>
        </p:txBody>
      </p:sp>
      <p:sp>
        <p:nvSpPr>
          <p:cNvPr id="45" name="TextBox 44">
            <a:extLst>
              <a:ext uri="{FF2B5EF4-FFF2-40B4-BE49-F238E27FC236}">
                <a16:creationId xmlns:a16="http://schemas.microsoft.com/office/drawing/2014/main" id="{3F3485F6-0F2C-465E-B4CE-5504C6F10D86}"/>
              </a:ext>
            </a:extLst>
          </p:cNvPr>
          <p:cNvSpPr txBox="1"/>
          <p:nvPr/>
        </p:nvSpPr>
        <p:spPr>
          <a:xfrm>
            <a:off x="8786018" y="5057434"/>
            <a:ext cx="1667678" cy="984885"/>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r>
              <a:rPr lang="en-US" sz="1000" dirty="0">
                <a:solidFill>
                  <a:srgbClr val="4D4D4D"/>
                </a:solidFill>
                <a:latin typeface="Candara" panose="020E0502030303020204" pitchFamily="34" charset="0"/>
              </a:rPr>
              <a:t>Lorem ipsum dolor sit amet, consectetur adipiscing elit, sed do eiusmod tempor.</a:t>
            </a:r>
          </a:p>
        </p:txBody>
      </p:sp>
      <p:sp>
        <p:nvSpPr>
          <p:cNvPr id="46" name="TextBox 45">
            <a:extLst>
              <a:ext uri="{FF2B5EF4-FFF2-40B4-BE49-F238E27FC236}">
                <a16:creationId xmlns:a16="http://schemas.microsoft.com/office/drawing/2014/main" id="{0DCEBF47-2CAA-4A91-BC87-36CFFE2DAAF4}"/>
              </a:ext>
            </a:extLst>
          </p:cNvPr>
          <p:cNvSpPr txBox="1"/>
          <p:nvPr/>
        </p:nvSpPr>
        <p:spPr>
          <a:xfrm>
            <a:off x="922963" y="5231222"/>
            <a:ext cx="6003424" cy="1748171"/>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sp>
        <p:nvSpPr>
          <p:cNvPr id="47" name="TextBox 46">
            <a:extLst>
              <a:ext uri="{FF2B5EF4-FFF2-40B4-BE49-F238E27FC236}">
                <a16:creationId xmlns:a16="http://schemas.microsoft.com/office/drawing/2014/main" id="{37D4F969-66E3-4520-B721-609E4DFFE78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48" name="Picture 47">
            <a:hlinkClick r:id="rId12"/>
            <a:extLst>
              <a:ext uri="{FF2B5EF4-FFF2-40B4-BE49-F238E27FC236}">
                <a16:creationId xmlns:a16="http://schemas.microsoft.com/office/drawing/2014/main" id="{CBF9189C-09C8-4E33-BB97-A6D56DB32A5E}"/>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567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1000"/>
                                        <p:tgtEl>
                                          <p:spTgt spid="47"/>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750" fill="hold"/>
                                        <p:tgtEl>
                                          <p:spTgt spid="22"/>
                                        </p:tgtEl>
                                        <p:attrNameLst>
                                          <p:attrName>ppt_w</p:attrName>
                                        </p:attrNameLst>
                                      </p:cBhvr>
                                      <p:tavLst>
                                        <p:tav tm="0">
                                          <p:val>
                                            <p:fltVal val="0"/>
                                          </p:val>
                                        </p:tav>
                                        <p:tav tm="100000">
                                          <p:val>
                                            <p:strVal val="#ppt_w"/>
                                          </p:val>
                                        </p:tav>
                                      </p:tavLst>
                                    </p:anim>
                                    <p:anim calcmode="lin" valueType="num">
                                      <p:cBhvr>
                                        <p:cTn id="12" dur="750" fill="hold"/>
                                        <p:tgtEl>
                                          <p:spTgt spid="22"/>
                                        </p:tgtEl>
                                        <p:attrNameLst>
                                          <p:attrName>ppt_h</p:attrName>
                                        </p:attrNameLst>
                                      </p:cBhvr>
                                      <p:tavLst>
                                        <p:tav tm="0">
                                          <p:val>
                                            <p:fltVal val="0"/>
                                          </p:val>
                                        </p:tav>
                                        <p:tav tm="100000">
                                          <p:val>
                                            <p:strVal val="#ppt_h"/>
                                          </p:val>
                                        </p:tav>
                                      </p:tavLst>
                                    </p:anim>
                                    <p:animEffect transition="in" filter="fade">
                                      <p:cBhvr>
                                        <p:cTn id="13" dur="750"/>
                                        <p:tgtEl>
                                          <p:spTgt spid="22"/>
                                        </p:tgtEl>
                                      </p:cBhvr>
                                    </p:animEffect>
                                  </p:childTnLst>
                                </p:cTn>
                              </p:par>
                            </p:childTnLst>
                          </p:cTn>
                        </p:par>
                        <p:par>
                          <p:cTn id="14" fill="hold">
                            <p:stCondLst>
                              <p:cond delay="1750"/>
                            </p:stCondLst>
                            <p:childTnLst>
                              <p:par>
                                <p:cTn id="15" presetID="53" presetClass="entr" presetSubtype="16"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750" fill="hold"/>
                                        <p:tgtEl>
                                          <p:spTgt spid="17"/>
                                        </p:tgtEl>
                                        <p:attrNameLst>
                                          <p:attrName>ppt_w</p:attrName>
                                        </p:attrNameLst>
                                      </p:cBhvr>
                                      <p:tavLst>
                                        <p:tav tm="0">
                                          <p:val>
                                            <p:fltVal val="0"/>
                                          </p:val>
                                        </p:tav>
                                        <p:tav tm="100000">
                                          <p:val>
                                            <p:strVal val="#ppt_w"/>
                                          </p:val>
                                        </p:tav>
                                      </p:tavLst>
                                    </p:anim>
                                    <p:anim calcmode="lin" valueType="num">
                                      <p:cBhvr>
                                        <p:cTn id="18" dur="750" fill="hold"/>
                                        <p:tgtEl>
                                          <p:spTgt spid="17"/>
                                        </p:tgtEl>
                                        <p:attrNameLst>
                                          <p:attrName>ppt_h</p:attrName>
                                        </p:attrNameLst>
                                      </p:cBhvr>
                                      <p:tavLst>
                                        <p:tav tm="0">
                                          <p:val>
                                            <p:fltVal val="0"/>
                                          </p:val>
                                        </p:tav>
                                        <p:tav tm="100000">
                                          <p:val>
                                            <p:strVal val="#ppt_h"/>
                                          </p:val>
                                        </p:tav>
                                      </p:tavLst>
                                    </p:anim>
                                    <p:animEffect transition="in" filter="fade">
                                      <p:cBhvr>
                                        <p:cTn id="19" dur="750"/>
                                        <p:tgtEl>
                                          <p:spTgt spid="17"/>
                                        </p:tgtEl>
                                      </p:cBhvr>
                                    </p:animEffect>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fade">
                                      <p:cBhvr>
                                        <p:cTn id="23" dur="1000"/>
                                        <p:tgtEl>
                                          <p:spTgt spid="39"/>
                                        </p:tgtEl>
                                      </p:cBhvr>
                                    </p:animEffect>
                                    <p:anim calcmode="lin" valueType="num">
                                      <p:cBhvr>
                                        <p:cTn id="24" dur="1000" fill="hold"/>
                                        <p:tgtEl>
                                          <p:spTgt spid="39"/>
                                        </p:tgtEl>
                                        <p:attrNameLst>
                                          <p:attrName>ppt_x</p:attrName>
                                        </p:attrNameLst>
                                      </p:cBhvr>
                                      <p:tavLst>
                                        <p:tav tm="0">
                                          <p:val>
                                            <p:strVal val="#ppt_x"/>
                                          </p:val>
                                        </p:tav>
                                        <p:tav tm="100000">
                                          <p:val>
                                            <p:strVal val="#ppt_x"/>
                                          </p:val>
                                        </p:tav>
                                      </p:tavLst>
                                    </p:anim>
                                    <p:anim calcmode="lin" valueType="num">
                                      <p:cBhvr>
                                        <p:cTn id="25" dur="1000" fill="hold"/>
                                        <p:tgtEl>
                                          <p:spTgt spid="39"/>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1000"/>
                                        <p:tgtEl>
                                          <p:spTgt spid="40"/>
                                        </p:tgtEl>
                                      </p:cBhvr>
                                    </p:animEffect>
                                    <p:anim calcmode="lin" valueType="num">
                                      <p:cBhvr>
                                        <p:cTn id="29" dur="1000" fill="hold"/>
                                        <p:tgtEl>
                                          <p:spTgt spid="40"/>
                                        </p:tgtEl>
                                        <p:attrNameLst>
                                          <p:attrName>ppt_x</p:attrName>
                                        </p:attrNameLst>
                                      </p:cBhvr>
                                      <p:tavLst>
                                        <p:tav tm="0">
                                          <p:val>
                                            <p:strVal val="#ppt_x"/>
                                          </p:val>
                                        </p:tav>
                                        <p:tav tm="100000">
                                          <p:val>
                                            <p:strVal val="#ppt_x"/>
                                          </p:val>
                                        </p:tav>
                                      </p:tavLst>
                                    </p:anim>
                                    <p:anim calcmode="lin" valueType="num">
                                      <p:cBhvr>
                                        <p:cTn id="30" dur="1000" fill="hold"/>
                                        <p:tgtEl>
                                          <p:spTgt spid="40"/>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12" presetClass="entr" presetSubtype="8" fill="hold" grpId="0" nodeType="afterEffect">
                                  <p:stCondLst>
                                    <p:cond delay="0"/>
                                  </p:stCondLst>
                                  <p:childTnLst>
                                    <p:set>
                                      <p:cBhvr>
                                        <p:cTn id="33" dur="1" fill="hold">
                                          <p:stCondLst>
                                            <p:cond delay="0"/>
                                          </p:stCondLst>
                                        </p:cTn>
                                        <p:tgtEl>
                                          <p:spTgt spid="37"/>
                                        </p:tgtEl>
                                        <p:attrNameLst>
                                          <p:attrName>style.visibility</p:attrName>
                                        </p:attrNameLst>
                                      </p:cBhvr>
                                      <p:to>
                                        <p:strVal val="visible"/>
                                      </p:to>
                                    </p:set>
                                    <p:anim calcmode="lin" valueType="num">
                                      <p:cBhvr additive="base">
                                        <p:cTn id="34" dur="750"/>
                                        <p:tgtEl>
                                          <p:spTgt spid="37"/>
                                        </p:tgtEl>
                                        <p:attrNameLst>
                                          <p:attrName>ppt_x</p:attrName>
                                        </p:attrNameLst>
                                      </p:cBhvr>
                                      <p:tavLst>
                                        <p:tav tm="0">
                                          <p:val>
                                            <p:strVal val="#ppt_x-#ppt_w*1.125000"/>
                                          </p:val>
                                        </p:tav>
                                        <p:tav tm="100000">
                                          <p:val>
                                            <p:strVal val="#ppt_x"/>
                                          </p:val>
                                        </p:tav>
                                      </p:tavLst>
                                    </p:anim>
                                    <p:animEffect transition="in" filter="wipe(right)">
                                      <p:cBhvr>
                                        <p:cTn id="35" dur="750"/>
                                        <p:tgtEl>
                                          <p:spTgt spid="37"/>
                                        </p:tgtEl>
                                      </p:cBhvr>
                                    </p:animEffect>
                                  </p:childTnLst>
                                </p:cTn>
                              </p:par>
                            </p:childTnLst>
                          </p:cTn>
                        </p:par>
                        <p:par>
                          <p:cTn id="36" fill="hold">
                            <p:stCondLst>
                              <p:cond delay="4250"/>
                            </p:stCondLst>
                            <p:childTnLst>
                              <p:par>
                                <p:cTn id="37" presetID="53" presetClass="entr" presetSubtype="16"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p:cTn id="39" dur="750" fill="hold"/>
                                        <p:tgtEl>
                                          <p:spTgt spid="23"/>
                                        </p:tgtEl>
                                        <p:attrNameLst>
                                          <p:attrName>ppt_w</p:attrName>
                                        </p:attrNameLst>
                                      </p:cBhvr>
                                      <p:tavLst>
                                        <p:tav tm="0">
                                          <p:val>
                                            <p:fltVal val="0"/>
                                          </p:val>
                                        </p:tav>
                                        <p:tav tm="100000">
                                          <p:val>
                                            <p:strVal val="#ppt_w"/>
                                          </p:val>
                                        </p:tav>
                                      </p:tavLst>
                                    </p:anim>
                                    <p:anim calcmode="lin" valueType="num">
                                      <p:cBhvr>
                                        <p:cTn id="40" dur="750" fill="hold"/>
                                        <p:tgtEl>
                                          <p:spTgt spid="23"/>
                                        </p:tgtEl>
                                        <p:attrNameLst>
                                          <p:attrName>ppt_h</p:attrName>
                                        </p:attrNameLst>
                                      </p:cBhvr>
                                      <p:tavLst>
                                        <p:tav tm="0">
                                          <p:val>
                                            <p:fltVal val="0"/>
                                          </p:val>
                                        </p:tav>
                                        <p:tav tm="100000">
                                          <p:val>
                                            <p:strVal val="#ppt_h"/>
                                          </p:val>
                                        </p:tav>
                                      </p:tavLst>
                                    </p:anim>
                                    <p:animEffect transition="in" filter="fade">
                                      <p:cBhvr>
                                        <p:cTn id="41" dur="750"/>
                                        <p:tgtEl>
                                          <p:spTgt spid="23"/>
                                        </p:tgtEl>
                                      </p:cBhvr>
                                    </p:animEffect>
                                  </p:childTnLst>
                                </p:cTn>
                              </p:par>
                            </p:childTnLst>
                          </p:cTn>
                        </p:par>
                        <p:par>
                          <p:cTn id="42" fill="hold">
                            <p:stCondLst>
                              <p:cond delay="5000"/>
                            </p:stCondLst>
                            <p:childTnLst>
                              <p:par>
                                <p:cTn id="43" presetID="53" presetClass="entr" presetSubtype="16"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750" fill="hold"/>
                                        <p:tgtEl>
                                          <p:spTgt spid="13"/>
                                        </p:tgtEl>
                                        <p:attrNameLst>
                                          <p:attrName>ppt_w</p:attrName>
                                        </p:attrNameLst>
                                      </p:cBhvr>
                                      <p:tavLst>
                                        <p:tav tm="0">
                                          <p:val>
                                            <p:fltVal val="0"/>
                                          </p:val>
                                        </p:tav>
                                        <p:tav tm="100000">
                                          <p:val>
                                            <p:strVal val="#ppt_w"/>
                                          </p:val>
                                        </p:tav>
                                      </p:tavLst>
                                    </p:anim>
                                    <p:anim calcmode="lin" valueType="num">
                                      <p:cBhvr>
                                        <p:cTn id="46" dur="750" fill="hold"/>
                                        <p:tgtEl>
                                          <p:spTgt spid="13"/>
                                        </p:tgtEl>
                                        <p:attrNameLst>
                                          <p:attrName>ppt_h</p:attrName>
                                        </p:attrNameLst>
                                      </p:cBhvr>
                                      <p:tavLst>
                                        <p:tav tm="0">
                                          <p:val>
                                            <p:fltVal val="0"/>
                                          </p:val>
                                        </p:tav>
                                        <p:tav tm="100000">
                                          <p:val>
                                            <p:strVal val="#ppt_h"/>
                                          </p:val>
                                        </p:tav>
                                      </p:tavLst>
                                    </p:anim>
                                    <p:animEffect transition="in" filter="fade">
                                      <p:cBhvr>
                                        <p:cTn id="47" dur="750"/>
                                        <p:tgtEl>
                                          <p:spTgt spid="13"/>
                                        </p:tgtEl>
                                      </p:cBhvr>
                                    </p:animEffect>
                                  </p:childTnLst>
                                </p:cTn>
                              </p:par>
                            </p:childTnLst>
                          </p:cTn>
                        </p:par>
                        <p:par>
                          <p:cTn id="48" fill="hold">
                            <p:stCondLst>
                              <p:cond delay="5750"/>
                            </p:stCondLst>
                            <p:childTnLst>
                              <p:par>
                                <p:cTn id="49" presetID="42" presetClass="entr" presetSubtype="0" fill="hold" grpId="0" nodeType="after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fade">
                                      <p:cBhvr>
                                        <p:cTn id="51" dur="1000"/>
                                        <p:tgtEl>
                                          <p:spTgt spid="41"/>
                                        </p:tgtEl>
                                      </p:cBhvr>
                                    </p:animEffect>
                                    <p:anim calcmode="lin" valueType="num">
                                      <p:cBhvr>
                                        <p:cTn id="52" dur="1000" fill="hold"/>
                                        <p:tgtEl>
                                          <p:spTgt spid="41"/>
                                        </p:tgtEl>
                                        <p:attrNameLst>
                                          <p:attrName>ppt_x</p:attrName>
                                        </p:attrNameLst>
                                      </p:cBhvr>
                                      <p:tavLst>
                                        <p:tav tm="0">
                                          <p:val>
                                            <p:strVal val="#ppt_x"/>
                                          </p:val>
                                        </p:tav>
                                        <p:tav tm="100000">
                                          <p:val>
                                            <p:strVal val="#ppt_x"/>
                                          </p:val>
                                        </p:tav>
                                      </p:tavLst>
                                    </p:anim>
                                    <p:anim calcmode="lin" valueType="num">
                                      <p:cBhvr>
                                        <p:cTn id="53" dur="1000" fill="hold"/>
                                        <p:tgtEl>
                                          <p:spTgt spid="41"/>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fade">
                                      <p:cBhvr>
                                        <p:cTn id="56" dur="1000"/>
                                        <p:tgtEl>
                                          <p:spTgt spid="42"/>
                                        </p:tgtEl>
                                      </p:cBhvr>
                                    </p:animEffect>
                                    <p:anim calcmode="lin" valueType="num">
                                      <p:cBhvr>
                                        <p:cTn id="57" dur="1000" fill="hold"/>
                                        <p:tgtEl>
                                          <p:spTgt spid="42"/>
                                        </p:tgtEl>
                                        <p:attrNameLst>
                                          <p:attrName>ppt_x</p:attrName>
                                        </p:attrNameLst>
                                      </p:cBhvr>
                                      <p:tavLst>
                                        <p:tav tm="0">
                                          <p:val>
                                            <p:strVal val="#ppt_x"/>
                                          </p:val>
                                        </p:tav>
                                        <p:tav tm="100000">
                                          <p:val>
                                            <p:strVal val="#ppt_x"/>
                                          </p:val>
                                        </p:tav>
                                      </p:tavLst>
                                    </p:anim>
                                    <p:anim calcmode="lin" valueType="num">
                                      <p:cBhvr>
                                        <p:cTn id="58" dur="1000" fill="hold"/>
                                        <p:tgtEl>
                                          <p:spTgt spid="42"/>
                                        </p:tgtEl>
                                        <p:attrNameLst>
                                          <p:attrName>ppt_y</p:attrName>
                                        </p:attrNameLst>
                                      </p:cBhvr>
                                      <p:tavLst>
                                        <p:tav tm="0">
                                          <p:val>
                                            <p:strVal val="#ppt_y+.1"/>
                                          </p:val>
                                        </p:tav>
                                        <p:tav tm="100000">
                                          <p:val>
                                            <p:strVal val="#ppt_y"/>
                                          </p:val>
                                        </p:tav>
                                      </p:tavLst>
                                    </p:anim>
                                  </p:childTnLst>
                                </p:cTn>
                              </p:par>
                            </p:childTnLst>
                          </p:cTn>
                        </p:par>
                        <p:par>
                          <p:cTn id="59" fill="hold">
                            <p:stCondLst>
                              <p:cond delay="6750"/>
                            </p:stCondLst>
                            <p:childTnLst>
                              <p:par>
                                <p:cTn id="60" presetID="12" presetClass="entr" presetSubtype="4" fill="hold" grpId="0" nodeType="afterEffect">
                                  <p:stCondLst>
                                    <p:cond delay="0"/>
                                  </p:stCondLst>
                                  <p:childTnLst>
                                    <p:set>
                                      <p:cBhvr>
                                        <p:cTn id="61" dur="1" fill="hold">
                                          <p:stCondLst>
                                            <p:cond delay="0"/>
                                          </p:stCondLst>
                                        </p:cTn>
                                        <p:tgtEl>
                                          <p:spTgt spid="35"/>
                                        </p:tgtEl>
                                        <p:attrNameLst>
                                          <p:attrName>style.visibility</p:attrName>
                                        </p:attrNameLst>
                                      </p:cBhvr>
                                      <p:to>
                                        <p:strVal val="visible"/>
                                      </p:to>
                                    </p:set>
                                    <p:anim calcmode="lin" valueType="num">
                                      <p:cBhvr additive="base">
                                        <p:cTn id="62" dur="750"/>
                                        <p:tgtEl>
                                          <p:spTgt spid="35"/>
                                        </p:tgtEl>
                                        <p:attrNameLst>
                                          <p:attrName>ppt_y</p:attrName>
                                        </p:attrNameLst>
                                      </p:cBhvr>
                                      <p:tavLst>
                                        <p:tav tm="0">
                                          <p:val>
                                            <p:strVal val="#ppt_y+#ppt_h*1.125000"/>
                                          </p:val>
                                        </p:tav>
                                        <p:tav tm="100000">
                                          <p:val>
                                            <p:strVal val="#ppt_y"/>
                                          </p:val>
                                        </p:tav>
                                      </p:tavLst>
                                    </p:anim>
                                    <p:animEffect transition="in" filter="wipe(up)">
                                      <p:cBhvr>
                                        <p:cTn id="63" dur="750"/>
                                        <p:tgtEl>
                                          <p:spTgt spid="35"/>
                                        </p:tgtEl>
                                      </p:cBhvr>
                                    </p:animEffect>
                                  </p:childTnLst>
                                </p:cTn>
                              </p:par>
                            </p:childTnLst>
                          </p:cTn>
                        </p:par>
                        <p:par>
                          <p:cTn id="64" fill="hold">
                            <p:stCondLst>
                              <p:cond delay="7500"/>
                            </p:stCondLst>
                            <p:childTnLst>
                              <p:par>
                                <p:cTn id="65" presetID="53" presetClass="entr" presetSubtype="16" fill="hold" nodeType="after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p:cTn id="67" dur="750" fill="hold"/>
                                        <p:tgtEl>
                                          <p:spTgt spid="26"/>
                                        </p:tgtEl>
                                        <p:attrNameLst>
                                          <p:attrName>ppt_w</p:attrName>
                                        </p:attrNameLst>
                                      </p:cBhvr>
                                      <p:tavLst>
                                        <p:tav tm="0">
                                          <p:val>
                                            <p:fltVal val="0"/>
                                          </p:val>
                                        </p:tav>
                                        <p:tav tm="100000">
                                          <p:val>
                                            <p:strVal val="#ppt_w"/>
                                          </p:val>
                                        </p:tav>
                                      </p:tavLst>
                                    </p:anim>
                                    <p:anim calcmode="lin" valueType="num">
                                      <p:cBhvr>
                                        <p:cTn id="68" dur="750" fill="hold"/>
                                        <p:tgtEl>
                                          <p:spTgt spid="26"/>
                                        </p:tgtEl>
                                        <p:attrNameLst>
                                          <p:attrName>ppt_h</p:attrName>
                                        </p:attrNameLst>
                                      </p:cBhvr>
                                      <p:tavLst>
                                        <p:tav tm="0">
                                          <p:val>
                                            <p:fltVal val="0"/>
                                          </p:val>
                                        </p:tav>
                                        <p:tav tm="100000">
                                          <p:val>
                                            <p:strVal val="#ppt_h"/>
                                          </p:val>
                                        </p:tav>
                                      </p:tavLst>
                                    </p:anim>
                                    <p:animEffect transition="in" filter="fade">
                                      <p:cBhvr>
                                        <p:cTn id="69" dur="750"/>
                                        <p:tgtEl>
                                          <p:spTgt spid="26"/>
                                        </p:tgtEl>
                                      </p:cBhvr>
                                    </p:animEffect>
                                  </p:childTnLst>
                                </p:cTn>
                              </p:par>
                            </p:childTnLst>
                          </p:cTn>
                        </p:par>
                        <p:par>
                          <p:cTn id="70" fill="hold">
                            <p:stCondLst>
                              <p:cond delay="8250"/>
                            </p:stCondLst>
                            <p:childTnLst>
                              <p:par>
                                <p:cTn id="71" presetID="53" presetClass="entr" presetSubtype="16" fill="hold" nodeType="after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p:cTn id="73" dur="750" fill="hold"/>
                                        <p:tgtEl>
                                          <p:spTgt spid="4"/>
                                        </p:tgtEl>
                                        <p:attrNameLst>
                                          <p:attrName>ppt_w</p:attrName>
                                        </p:attrNameLst>
                                      </p:cBhvr>
                                      <p:tavLst>
                                        <p:tav tm="0">
                                          <p:val>
                                            <p:fltVal val="0"/>
                                          </p:val>
                                        </p:tav>
                                        <p:tav tm="100000">
                                          <p:val>
                                            <p:strVal val="#ppt_w"/>
                                          </p:val>
                                        </p:tav>
                                      </p:tavLst>
                                    </p:anim>
                                    <p:anim calcmode="lin" valueType="num">
                                      <p:cBhvr>
                                        <p:cTn id="74" dur="750" fill="hold"/>
                                        <p:tgtEl>
                                          <p:spTgt spid="4"/>
                                        </p:tgtEl>
                                        <p:attrNameLst>
                                          <p:attrName>ppt_h</p:attrName>
                                        </p:attrNameLst>
                                      </p:cBhvr>
                                      <p:tavLst>
                                        <p:tav tm="0">
                                          <p:val>
                                            <p:fltVal val="0"/>
                                          </p:val>
                                        </p:tav>
                                        <p:tav tm="100000">
                                          <p:val>
                                            <p:strVal val="#ppt_h"/>
                                          </p:val>
                                        </p:tav>
                                      </p:tavLst>
                                    </p:anim>
                                    <p:animEffect transition="in" filter="fade">
                                      <p:cBhvr>
                                        <p:cTn id="75" dur="750"/>
                                        <p:tgtEl>
                                          <p:spTgt spid="4"/>
                                        </p:tgtEl>
                                      </p:cBhvr>
                                    </p:animEffect>
                                  </p:childTnLst>
                                </p:cTn>
                              </p:par>
                            </p:childTnLst>
                          </p:cTn>
                        </p:par>
                        <p:par>
                          <p:cTn id="76" fill="hold">
                            <p:stCondLst>
                              <p:cond delay="9000"/>
                            </p:stCondLst>
                            <p:childTnLst>
                              <p:par>
                                <p:cTn id="77" presetID="42" presetClass="entr" presetSubtype="0" fill="hold" grpId="0"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1000"/>
                                        <p:tgtEl>
                                          <p:spTgt spid="43"/>
                                        </p:tgtEl>
                                      </p:cBhvr>
                                    </p:animEffect>
                                    <p:anim calcmode="lin" valueType="num">
                                      <p:cBhvr>
                                        <p:cTn id="80" dur="1000" fill="hold"/>
                                        <p:tgtEl>
                                          <p:spTgt spid="43"/>
                                        </p:tgtEl>
                                        <p:attrNameLst>
                                          <p:attrName>ppt_x</p:attrName>
                                        </p:attrNameLst>
                                      </p:cBhvr>
                                      <p:tavLst>
                                        <p:tav tm="0">
                                          <p:val>
                                            <p:strVal val="#ppt_x"/>
                                          </p:val>
                                        </p:tav>
                                        <p:tav tm="100000">
                                          <p:val>
                                            <p:strVal val="#ppt_x"/>
                                          </p:val>
                                        </p:tav>
                                      </p:tavLst>
                                    </p:anim>
                                    <p:anim calcmode="lin" valueType="num">
                                      <p:cBhvr>
                                        <p:cTn id="81" dur="1000" fill="hold"/>
                                        <p:tgtEl>
                                          <p:spTgt spid="43"/>
                                        </p:tgtEl>
                                        <p:attrNameLst>
                                          <p:attrName>ppt_y</p:attrName>
                                        </p:attrNameLst>
                                      </p:cBhvr>
                                      <p:tavLst>
                                        <p:tav tm="0">
                                          <p:val>
                                            <p:strVal val="#ppt_y+.1"/>
                                          </p:val>
                                        </p:tav>
                                        <p:tav tm="100000">
                                          <p:val>
                                            <p:strVal val="#ppt_y"/>
                                          </p:val>
                                        </p:tav>
                                      </p:tavLst>
                                    </p:anim>
                                  </p:childTnLst>
                                </p:cTn>
                              </p:par>
                            </p:childTnLst>
                          </p:cTn>
                        </p:par>
                        <p:par>
                          <p:cTn id="82" fill="hold">
                            <p:stCondLst>
                              <p:cond delay="10000"/>
                            </p:stCondLst>
                            <p:childTnLst>
                              <p:par>
                                <p:cTn id="83" presetID="12" presetClass="entr" presetSubtype="8" fill="hold" grpId="0" nodeType="afterEffect">
                                  <p:stCondLst>
                                    <p:cond delay="0"/>
                                  </p:stCondLst>
                                  <p:childTnLst>
                                    <p:set>
                                      <p:cBhvr>
                                        <p:cTn id="84" dur="1" fill="hold">
                                          <p:stCondLst>
                                            <p:cond delay="0"/>
                                          </p:stCondLst>
                                        </p:cTn>
                                        <p:tgtEl>
                                          <p:spTgt spid="38"/>
                                        </p:tgtEl>
                                        <p:attrNameLst>
                                          <p:attrName>style.visibility</p:attrName>
                                        </p:attrNameLst>
                                      </p:cBhvr>
                                      <p:to>
                                        <p:strVal val="visible"/>
                                      </p:to>
                                    </p:set>
                                    <p:anim calcmode="lin" valueType="num">
                                      <p:cBhvr additive="base">
                                        <p:cTn id="85" dur="750"/>
                                        <p:tgtEl>
                                          <p:spTgt spid="38"/>
                                        </p:tgtEl>
                                        <p:attrNameLst>
                                          <p:attrName>ppt_x</p:attrName>
                                        </p:attrNameLst>
                                      </p:cBhvr>
                                      <p:tavLst>
                                        <p:tav tm="0">
                                          <p:val>
                                            <p:strVal val="#ppt_x-#ppt_w*1.125000"/>
                                          </p:val>
                                        </p:tav>
                                        <p:tav tm="100000">
                                          <p:val>
                                            <p:strVal val="#ppt_x"/>
                                          </p:val>
                                        </p:tav>
                                      </p:tavLst>
                                    </p:anim>
                                    <p:animEffect transition="in" filter="wipe(right)">
                                      <p:cBhvr>
                                        <p:cTn id="86" dur="750"/>
                                        <p:tgtEl>
                                          <p:spTgt spid="38"/>
                                        </p:tgtEl>
                                      </p:cBhvr>
                                    </p:animEffect>
                                  </p:childTnLst>
                                </p:cTn>
                              </p:par>
                            </p:childTnLst>
                          </p:cTn>
                        </p:par>
                        <p:par>
                          <p:cTn id="87" fill="hold">
                            <p:stCondLst>
                              <p:cond delay="10750"/>
                            </p:stCondLst>
                            <p:childTnLst>
                              <p:par>
                                <p:cTn id="88" presetID="53" presetClass="entr" presetSubtype="16" fill="hold" nodeType="afterEffect">
                                  <p:stCondLst>
                                    <p:cond delay="0"/>
                                  </p:stCondLst>
                                  <p:childTnLst>
                                    <p:set>
                                      <p:cBhvr>
                                        <p:cTn id="89" dur="1" fill="hold">
                                          <p:stCondLst>
                                            <p:cond delay="0"/>
                                          </p:stCondLst>
                                        </p:cTn>
                                        <p:tgtEl>
                                          <p:spTgt spid="32"/>
                                        </p:tgtEl>
                                        <p:attrNameLst>
                                          <p:attrName>style.visibility</p:attrName>
                                        </p:attrNameLst>
                                      </p:cBhvr>
                                      <p:to>
                                        <p:strVal val="visible"/>
                                      </p:to>
                                    </p:set>
                                    <p:anim calcmode="lin" valueType="num">
                                      <p:cBhvr>
                                        <p:cTn id="90" dur="750" fill="hold"/>
                                        <p:tgtEl>
                                          <p:spTgt spid="32"/>
                                        </p:tgtEl>
                                        <p:attrNameLst>
                                          <p:attrName>ppt_w</p:attrName>
                                        </p:attrNameLst>
                                      </p:cBhvr>
                                      <p:tavLst>
                                        <p:tav tm="0">
                                          <p:val>
                                            <p:fltVal val="0"/>
                                          </p:val>
                                        </p:tav>
                                        <p:tav tm="100000">
                                          <p:val>
                                            <p:strVal val="#ppt_w"/>
                                          </p:val>
                                        </p:tav>
                                      </p:tavLst>
                                    </p:anim>
                                    <p:anim calcmode="lin" valueType="num">
                                      <p:cBhvr>
                                        <p:cTn id="91" dur="750" fill="hold"/>
                                        <p:tgtEl>
                                          <p:spTgt spid="32"/>
                                        </p:tgtEl>
                                        <p:attrNameLst>
                                          <p:attrName>ppt_h</p:attrName>
                                        </p:attrNameLst>
                                      </p:cBhvr>
                                      <p:tavLst>
                                        <p:tav tm="0">
                                          <p:val>
                                            <p:fltVal val="0"/>
                                          </p:val>
                                        </p:tav>
                                        <p:tav tm="100000">
                                          <p:val>
                                            <p:strVal val="#ppt_h"/>
                                          </p:val>
                                        </p:tav>
                                      </p:tavLst>
                                    </p:anim>
                                    <p:animEffect transition="in" filter="fade">
                                      <p:cBhvr>
                                        <p:cTn id="92" dur="750"/>
                                        <p:tgtEl>
                                          <p:spTgt spid="32"/>
                                        </p:tgtEl>
                                      </p:cBhvr>
                                    </p:animEffect>
                                  </p:childTnLst>
                                </p:cTn>
                              </p:par>
                            </p:childTnLst>
                          </p:cTn>
                        </p:par>
                        <p:par>
                          <p:cTn id="93" fill="hold">
                            <p:stCondLst>
                              <p:cond delay="11500"/>
                            </p:stCondLst>
                            <p:childTnLst>
                              <p:par>
                                <p:cTn id="94" presetID="53" presetClass="entr" presetSubtype="16" fill="hold" nodeType="afterEffect">
                                  <p:stCondLst>
                                    <p:cond delay="0"/>
                                  </p:stCondLst>
                                  <p:childTnLst>
                                    <p:set>
                                      <p:cBhvr>
                                        <p:cTn id="95" dur="1" fill="hold">
                                          <p:stCondLst>
                                            <p:cond delay="0"/>
                                          </p:stCondLst>
                                        </p:cTn>
                                        <p:tgtEl>
                                          <p:spTgt spid="15"/>
                                        </p:tgtEl>
                                        <p:attrNameLst>
                                          <p:attrName>style.visibility</p:attrName>
                                        </p:attrNameLst>
                                      </p:cBhvr>
                                      <p:to>
                                        <p:strVal val="visible"/>
                                      </p:to>
                                    </p:set>
                                    <p:anim calcmode="lin" valueType="num">
                                      <p:cBhvr>
                                        <p:cTn id="96" dur="750" fill="hold"/>
                                        <p:tgtEl>
                                          <p:spTgt spid="15"/>
                                        </p:tgtEl>
                                        <p:attrNameLst>
                                          <p:attrName>ppt_w</p:attrName>
                                        </p:attrNameLst>
                                      </p:cBhvr>
                                      <p:tavLst>
                                        <p:tav tm="0">
                                          <p:val>
                                            <p:fltVal val="0"/>
                                          </p:val>
                                        </p:tav>
                                        <p:tav tm="100000">
                                          <p:val>
                                            <p:strVal val="#ppt_w"/>
                                          </p:val>
                                        </p:tav>
                                      </p:tavLst>
                                    </p:anim>
                                    <p:anim calcmode="lin" valueType="num">
                                      <p:cBhvr>
                                        <p:cTn id="97" dur="750" fill="hold"/>
                                        <p:tgtEl>
                                          <p:spTgt spid="15"/>
                                        </p:tgtEl>
                                        <p:attrNameLst>
                                          <p:attrName>ppt_h</p:attrName>
                                        </p:attrNameLst>
                                      </p:cBhvr>
                                      <p:tavLst>
                                        <p:tav tm="0">
                                          <p:val>
                                            <p:fltVal val="0"/>
                                          </p:val>
                                        </p:tav>
                                        <p:tav tm="100000">
                                          <p:val>
                                            <p:strVal val="#ppt_h"/>
                                          </p:val>
                                        </p:tav>
                                      </p:tavLst>
                                    </p:anim>
                                    <p:animEffect transition="in" filter="fade">
                                      <p:cBhvr>
                                        <p:cTn id="98" dur="750"/>
                                        <p:tgtEl>
                                          <p:spTgt spid="15"/>
                                        </p:tgtEl>
                                      </p:cBhvr>
                                    </p:animEffect>
                                  </p:childTnLst>
                                </p:cTn>
                              </p:par>
                            </p:childTnLst>
                          </p:cTn>
                        </p:par>
                        <p:par>
                          <p:cTn id="99" fill="hold">
                            <p:stCondLst>
                              <p:cond delay="12250"/>
                            </p:stCondLst>
                            <p:childTnLst>
                              <p:par>
                                <p:cTn id="100" presetID="42" presetClass="entr" presetSubtype="0" fill="hold" grpId="0" nodeType="after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fade">
                                      <p:cBhvr>
                                        <p:cTn id="102" dur="1000"/>
                                        <p:tgtEl>
                                          <p:spTgt spid="44"/>
                                        </p:tgtEl>
                                      </p:cBhvr>
                                    </p:animEffect>
                                    <p:anim calcmode="lin" valueType="num">
                                      <p:cBhvr>
                                        <p:cTn id="103" dur="1000" fill="hold"/>
                                        <p:tgtEl>
                                          <p:spTgt spid="44"/>
                                        </p:tgtEl>
                                        <p:attrNameLst>
                                          <p:attrName>ppt_x</p:attrName>
                                        </p:attrNameLst>
                                      </p:cBhvr>
                                      <p:tavLst>
                                        <p:tav tm="0">
                                          <p:val>
                                            <p:strVal val="#ppt_x"/>
                                          </p:val>
                                        </p:tav>
                                        <p:tav tm="100000">
                                          <p:val>
                                            <p:strVal val="#ppt_x"/>
                                          </p:val>
                                        </p:tav>
                                      </p:tavLst>
                                    </p:anim>
                                    <p:anim calcmode="lin" valueType="num">
                                      <p:cBhvr>
                                        <p:cTn id="104" dur="1000" fill="hold"/>
                                        <p:tgtEl>
                                          <p:spTgt spid="44"/>
                                        </p:tgtEl>
                                        <p:attrNameLst>
                                          <p:attrName>ppt_y</p:attrName>
                                        </p:attrNameLst>
                                      </p:cBhvr>
                                      <p:tavLst>
                                        <p:tav tm="0">
                                          <p:val>
                                            <p:strVal val="#ppt_y+.1"/>
                                          </p:val>
                                        </p:tav>
                                        <p:tav tm="100000">
                                          <p:val>
                                            <p:strVal val="#ppt_y"/>
                                          </p:val>
                                        </p:tav>
                                      </p:tavLst>
                                    </p:anim>
                                  </p:childTnLst>
                                </p:cTn>
                              </p:par>
                            </p:childTnLst>
                          </p:cTn>
                        </p:par>
                        <p:par>
                          <p:cTn id="105" fill="hold">
                            <p:stCondLst>
                              <p:cond delay="13250"/>
                            </p:stCondLst>
                            <p:childTnLst>
                              <p:par>
                                <p:cTn id="106" presetID="12" presetClass="entr" presetSubtype="1" fill="hold" grpId="0" nodeType="afterEffect">
                                  <p:stCondLst>
                                    <p:cond delay="0"/>
                                  </p:stCondLst>
                                  <p:childTnLst>
                                    <p:set>
                                      <p:cBhvr>
                                        <p:cTn id="107" dur="1" fill="hold">
                                          <p:stCondLst>
                                            <p:cond delay="0"/>
                                          </p:stCondLst>
                                        </p:cTn>
                                        <p:tgtEl>
                                          <p:spTgt spid="36"/>
                                        </p:tgtEl>
                                        <p:attrNameLst>
                                          <p:attrName>style.visibility</p:attrName>
                                        </p:attrNameLst>
                                      </p:cBhvr>
                                      <p:to>
                                        <p:strVal val="visible"/>
                                      </p:to>
                                    </p:set>
                                    <p:anim calcmode="lin" valueType="num">
                                      <p:cBhvr additive="base">
                                        <p:cTn id="108" dur="750"/>
                                        <p:tgtEl>
                                          <p:spTgt spid="36"/>
                                        </p:tgtEl>
                                        <p:attrNameLst>
                                          <p:attrName>ppt_y</p:attrName>
                                        </p:attrNameLst>
                                      </p:cBhvr>
                                      <p:tavLst>
                                        <p:tav tm="0">
                                          <p:val>
                                            <p:strVal val="#ppt_y-#ppt_h*1.125000"/>
                                          </p:val>
                                        </p:tav>
                                        <p:tav tm="100000">
                                          <p:val>
                                            <p:strVal val="#ppt_y"/>
                                          </p:val>
                                        </p:tav>
                                      </p:tavLst>
                                    </p:anim>
                                    <p:animEffect transition="in" filter="wipe(down)">
                                      <p:cBhvr>
                                        <p:cTn id="109" dur="750"/>
                                        <p:tgtEl>
                                          <p:spTgt spid="36"/>
                                        </p:tgtEl>
                                      </p:cBhvr>
                                    </p:animEffect>
                                  </p:childTnLst>
                                </p:cTn>
                              </p:par>
                            </p:childTnLst>
                          </p:cTn>
                        </p:par>
                        <p:par>
                          <p:cTn id="110" fill="hold">
                            <p:stCondLst>
                              <p:cond delay="14000"/>
                            </p:stCondLst>
                            <p:childTnLst>
                              <p:par>
                                <p:cTn id="111" presetID="53" presetClass="entr" presetSubtype="16" fill="hold" nodeType="afterEffect">
                                  <p:stCondLst>
                                    <p:cond delay="0"/>
                                  </p:stCondLst>
                                  <p:childTnLst>
                                    <p:set>
                                      <p:cBhvr>
                                        <p:cTn id="112" dur="1" fill="hold">
                                          <p:stCondLst>
                                            <p:cond delay="0"/>
                                          </p:stCondLst>
                                        </p:cTn>
                                        <p:tgtEl>
                                          <p:spTgt spid="29"/>
                                        </p:tgtEl>
                                        <p:attrNameLst>
                                          <p:attrName>style.visibility</p:attrName>
                                        </p:attrNameLst>
                                      </p:cBhvr>
                                      <p:to>
                                        <p:strVal val="visible"/>
                                      </p:to>
                                    </p:set>
                                    <p:anim calcmode="lin" valueType="num">
                                      <p:cBhvr>
                                        <p:cTn id="113" dur="750" fill="hold"/>
                                        <p:tgtEl>
                                          <p:spTgt spid="29"/>
                                        </p:tgtEl>
                                        <p:attrNameLst>
                                          <p:attrName>ppt_w</p:attrName>
                                        </p:attrNameLst>
                                      </p:cBhvr>
                                      <p:tavLst>
                                        <p:tav tm="0">
                                          <p:val>
                                            <p:fltVal val="0"/>
                                          </p:val>
                                        </p:tav>
                                        <p:tav tm="100000">
                                          <p:val>
                                            <p:strVal val="#ppt_w"/>
                                          </p:val>
                                        </p:tav>
                                      </p:tavLst>
                                    </p:anim>
                                    <p:anim calcmode="lin" valueType="num">
                                      <p:cBhvr>
                                        <p:cTn id="114" dur="750" fill="hold"/>
                                        <p:tgtEl>
                                          <p:spTgt spid="29"/>
                                        </p:tgtEl>
                                        <p:attrNameLst>
                                          <p:attrName>ppt_h</p:attrName>
                                        </p:attrNameLst>
                                      </p:cBhvr>
                                      <p:tavLst>
                                        <p:tav tm="0">
                                          <p:val>
                                            <p:fltVal val="0"/>
                                          </p:val>
                                        </p:tav>
                                        <p:tav tm="100000">
                                          <p:val>
                                            <p:strVal val="#ppt_h"/>
                                          </p:val>
                                        </p:tav>
                                      </p:tavLst>
                                    </p:anim>
                                    <p:animEffect transition="in" filter="fade">
                                      <p:cBhvr>
                                        <p:cTn id="115" dur="750"/>
                                        <p:tgtEl>
                                          <p:spTgt spid="29"/>
                                        </p:tgtEl>
                                      </p:cBhvr>
                                    </p:animEffect>
                                  </p:childTnLst>
                                </p:cTn>
                              </p:par>
                            </p:childTnLst>
                          </p:cTn>
                        </p:par>
                        <p:par>
                          <p:cTn id="116" fill="hold">
                            <p:stCondLst>
                              <p:cond delay="14750"/>
                            </p:stCondLst>
                            <p:childTnLst>
                              <p:par>
                                <p:cTn id="117" presetID="53" presetClass="entr" presetSubtype="16" fill="hold" nodeType="afterEffect">
                                  <p:stCondLst>
                                    <p:cond delay="0"/>
                                  </p:stCondLst>
                                  <p:childTnLst>
                                    <p:set>
                                      <p:cBhvr>
                                        <p:cTn id="118" dur="1" fill="hold">
                                          <p:stCondLst>
                                            <p:cond delay="0"/>
                                          </p:stCondLst>
                                        </p:cTn>
                                        <p:tgtEl>
                                          <p:spTgt spid="19"/>
                                        </p:tgtEl>
                                        <p:attrNameLst>
                                          <p:attrName>style.visibility</p:attrName>
                                        </p:attrNameLst>
                                      </p:cBhvr>
                                      <p:to>
                                        <p:strVal val="visible"/>
                                      </p:to>
                                    </p:set>
                                    <p:anim calcmode="lin" valueType="num">
                                      <p:cBhvr>
                                        <p:cTn id="119" dur="750" fill="hold"/>
                                        <p:tgtEl>
                                          <p:spTgt spid="19"/>
                                        </p:tgtEl>
                                        <p:attrNameLst>
                                          <p:attrName>ppt_w</p:attrName>
                                        </p:attrNameLst>
                                      </p:cBhvr>
                                      <p:tavLst>
                                        <p:tav tm="0">
                                          <p:val>
                                            <p:fltVal val="0"/>
                                          </p:val>
                                        </p:tav>
                                        <p:tav tm="100000">
                                          <p:val>
                                            <p:strVal val="#ppt_w"/>
                                          </p:val>
                                        </p:tav>
                                      </p:tavLst>
                                    </p:anim>
                                    <p:anim calcmode="lin" valueType="num">
                                      <p:cBhvr>
                                        <p:cTn id="120" dur="750" fill="hold"/>
                                        <p:tgtEl>
                                          <p:spTgt spid="19"/>
                                        </p:tgtEl>
                                        <p:attrNameLst>
                                          <p:attrName>ppt_h</p:attrName>
                                        </p:attrNameLst>
                                      </p:cBhvr>
                                      <p:tavLst>
                                        <p:tav tm="0">
                                          <p:val>
                                            <p:fltVal val="0"/>
                                          </p:val>
                                        </p:tav>
                                        <p:tav tm="100000">
                                          <p:val>
                                            <p:strVal val="#ppt_h"/>
                                          </p:val>
                                        </p:tav>
                                      </p:tavLst>
                                    </p:anim>
                                    <p:animEffect transition="in" filter="fade">
                                      <p:cBhvr>
                                        <p:cTn id="121" dur="750"/>
                                        <p:tgtEl>
                                          <p:spTgt spid="19"/>
                                        </p:tgtEl>
                                      </p:cBhvr>
                                    </p:animEffect>
                                  </p:childTnLst>
                                </p:cTn>
                              </p:par>
                            </p:childTnLst>
                          </p:cTn>
                        </p:par>
                        <p:par>
                          <p:cTn id="122" fill="hold">
                            <p:stCondLst>
                              <p:cond delay="15500"/>
                            </p:stCondLst>
                            <p:childTnLst>
                              <p:par>
                                <p:cTn id="123" presetID="42" presetClass="entr" presetSubtype="0" fill="hold" grpId="0" nodeType="afterEffect">
                                  <p:stCondLst>
                                    <p:cond delay="0"/>
                                  </p:stCondLst>
                                  <p:childTnLst>
                                    <p:set>
                                      <p:cBhvr>
                                        <p:cTn id="124" dur="1" fill="hold">
                                          <p:stCondLst>
                                            <p:cond delay="0"/>
                                          </p:stCondLst>
                                        </p:cTn>
                                        <p:tgtEl>
                                          <p:spTgt spid="45"/>
                                        </p:tgtEl>
                                        <p:attrNameLst>
                                          <p:attrName>style.visibility</p:attrName>
                                        </p:attrNameLst>
                                      </p:cBhvr>
                                      <p:to>
                                        <p:strVal val="visible"/>
                                      </p:to>
                                    </p:set>
                                    <p:animEffect transition="in" filter="fade">
                                      <p:cBhvr>
                                        <p:cTn id="125" dur="1000"/>
                                        <p:tgtEl>
                                          <p:spTgt spid="45"/>
                                        </p:tgtEl>
                                      </p:cBhvr>
                                    </p:animEffect>
                                    <p:anim calcmode="lin" valueType="num">
                                      <p:cBhvr>
                                        <p:cTn id="126" dur="1000" fill="hold"/>
                                        <p:tgtEl>
                                          <p:spTgt spid="45"/>
                                        </p:tgtEl>
                                        <p:attrNameLst>
                                          <p:attrName>ppt_x</p:attrName>
                                        </p:attrNameLst>
                                      </p:cBhvr>
                                      <p:tavLst>
                                        <p:tav tm="0">
                                          <p:val>
                                            <p:strVal val="#ppt_x"/>
                                          </p:val>
                                        </p:tav>
                                        <p:tav tm="100000">
                                          <p:val>
                                            <p:strVal val="#ppt_x"/>
                                          </p:val>
                                        </p:tav>
                                      </p:tavLst>
                                    </p:anim>
                                    <p:anim calcmode="lin" valueType="num">
                                      <p:cBhvr>
                                        <p:cTn id="127" dur="1000" fill="hold"/>
                                        <p:tgtEl>
                                          <p:spTgt spid="45"/>
                                        </p:tgtEl>
                                        <p:attrNameLst>
                                          <p:attrName>ppt_y</p:attrName>
                                        </p:attrNameLst>
                                      </p:cBhvr>
                                      <p:tavLst>
                                        <p:tav tm="0">
                                          <p:val>
                                            <p:strVal val="#ppt_y+.1"/>
                                          </p:val>
                                        </p:tav>
                                        <p:tav tm="100000">
                                          <p:val>
                                            <p:strVal val="#ppt_y"/>
                                          </p:val>
                                        </p:tav>
                                      </p:tavLst>
                                    </p:anim>
                                  </p:childTnLst>
                                </p:cTn>
                              </p:par>
                            </p:childTnLst>
                          </p:cTn>
                        </p:par>
                        <p:par>
                          <p:cTn id="128" fill="hold">
                            <p:stCondLst>
                              <p:cond delay="16500"/>
                            </p:stCondLst>
                            <p:childTnLst>
                              <p:par>
                                <p:cTn id="129" presetID="47" presetClass="entr" presetSubtype="0" fill="hold" grpId="0" nodeType="afterEffect">
                                  <p:stCondLst>
                                    <p:cond delay="0"/>
                                  </p:stCondLst>
                                  <p:childTnLst>
                                    <p:set>
                                      <p:cBhvr>
                                        <p:cTn id="130" dur="1" fill="hold">
                                          <p:stCondLst>
                                            <p:cond delay="0"/>
                                          </p:stCondLst>
                                        </p:cTn>
                                        <p:tgtEl>
                                          <p:spTgt spid="46"/>
                                        </p:tgtEl>
                                        <p:attrNameLst>
                                          <p:attrName>style.visibility</p:attrName>
                                        </p:attrNameLst>
                                      </p:cBhvr>
                                      <p:to>
                                        <p:strVal val="visible"/>
                                      </p:to>
                                    </p:set>
                                    <p:animEffect transition="in" filter="fade">
                                      <p:cBhvr>
                                        <p:cTn id="131" dur="1000"/>
                                        <p:tgtEl>
                                          <p:spTgt spid="46"/>
                                        </p:tgtEl>
                                      </p:cBhvr>
                                    </p:animEffect>
                                    <p:anim calcmode="lin" valueType="num">
                                      <p:cBhvr>
                                        <p:cTn id="132" dur="1000" fill="hold"/>
                                        <p:tgtEl>
                                          <p:spTgt spid="46"/>
                                        </p:tgtEl>
                                        <p:attrNameLst>
                                          <p:attrName>ppt_x</p:attrName>
                                        </p:attrNameLst>
                                      </p:cBhvr>
                                      <p:tavLst>
                                        <p:tav tm="0">
                                          <p:val>
                                            <p:strVal val="#ppt_x"/>
                                          </p:val>
                                        </p:tav>
                                        <p:tav tm="100000">
                                          <p:val>
                                            <p:strVal val="#ppt_x"/>
                                          </p:val>
                                        </p:tav>
                                      </p:tavLst>
                                    </p:anim>
                                    <p:anim calcmode="lin" valueType="num">
                                      <p:cBhvr>
                                        <p:cTn id="133"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5" grpId="0" animBg="1"/>
      <p:bldP spid="36" grpId="0" animBg="1"/>
      <p:bldP spid="38" grpId="0" animBg="1"/>
      <p:bldP spid="39" grpId="0"/>
      <p:bldP spid="40" grpId="0"/>
      <p:bldP spid="41" grpId="0"/>
      <p:bldP spid="42" grpId="0"/>
      <p:bldP spid="43" grpId="0"/>
      <p:bldP spid="44" grpId="0"/>
      <p:bldP spid="45" grpId="0"/>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1476</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2019-06-22T18:24:29Z</dcterms:modified>
</cp:coreProperties>
</file>