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Elbow Connector 9"/>
          <p:cNvCxnSpPr>
            <a:stCxn id="45" idx="6"/>
          </p:cNvCxnSpPr>
          <p:nvPr/>
        </p:nvCxnSpPr>
        <p:spPr>
          <a:xfrm>
            <a:off x="3044410" y="1817845"/>
            <a:ext cx="4467336" cy="1012047"/>
          </a:xfrm>
          <a:prstGeom prst="bentConnector3">
            <a:avLst>
              <a:gd name="adj1" fmla="val 86966"/>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60" idx="6"/>
          </p:cNvCxnSpPr>
          <p:nvPr/>
        </p:nvCxnSpPr>
        <p:spPr>
          <a:xfrm>
            <a:off x="5686849" y="2731460"/>
            <a:ext cx="1824898" cy="421474"/>
          </a:xfrm>
          <a:prstGeom prst="bentConnector3">
            <a:avLst>
              <a:gd name="adj1" fmla="val 50000"/>
            </a:avLst>
          </a:prstGeom>
          <a:ln>
            <a:solidFill>
              <a:srgbClr val="ED7D31"/>
            </a:solidFill>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63" idx="6"/>
          </p:cNvCxnSpPr>
          <p:nvPr/>
        </p:nvCxnSpPr>
        <p:spPr>
          <a:xfrm flipV="1">
            <a:off x="6245237" y="4411151"/>
            <a:ext cx="1241515" cy="717928"/>
          </a:xfrm>
          <a:prstGeom prst="bentConnector3">
            <a:avLst>
              <a:gd name="adj1" fmla="val 50000"/>
            </a:avLst>
          </a:prstGeom>
          <a:ln>
            <a:solidFill>
              <a:srgbClr val="385723"/>
            </a:solidFill>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flipV="1">
            <a:off x="3960264" y="4042927"/>
            <a:ext cx="3551483" cy="711937"/>
          </a:xfrm>
          <a:prstGeom prst="bentConnector3">
            <a:avLst>
              <a:gd name="adj1" fmla="val 31939"/>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nvGrpSpPr>
          <p:cNvPr id="33" name="Group 32"/>
          <p:cNvGrpSpPr>
            <a:grpSpLocks noChangeAspect="1"/>
          </p:cNvGrpSpPr>
          <p:nvPr/>
        </p:nvGrpSpPr>
        <p:grpSpPr>
          <a:xfrm>
            <a:off x="7488479" y="1757950"/>
            <a:ext cx="4635670" cy="4206240"/>
            <a:chOff x="521002" y="1609116"/>
            <a:chExt cx="3429000" cy="3111348"/>
          </a:xfrm>
        </p:grpSpPr>
        <p:pic>
          <p:nvPicPr>
            <p:cNvPr id="34" name="Picture 33"/>
            <p:cNvPicPr>
              <a:picLocks noChangeAspect="1"/>
            </p:cNvPicPr>
            <p:nvPr/>
          </p:nvPicPr>
          <p:blipFill rotWithShape="1">
            <a:blip r:embed="rId2" cstate="print">
              <a:extLst>
                <a:ext uri="{28A0092B-C50C-407E-A947-70E740481C1C}">
                  <a14:useLocalDpi xmlns:a14="http://schemas.microsoft.com/office/drawing/2010/main" val="0"/>
                </a:ext>
              </a:extLst>
            </a:blip>
            <a:srcRect l="22134" t="10550" r="21733" b="13050"/>
            <a:stretch/>
          </p:blipFill>
          <p:spPr>
            <a:xfrm>
              <a:off x="521002" y="1609116"/>
              <a:ext cx="3429000" cy="3111348"/>
            </a:xfrm>
            <a:prstGeom prst="rect">
              <a:avLst/>
            </a:prstGeom>
          </p:spPr>
        </p:pic>
        <p:sp>
          <p:nvSpPr>
            <p:cNvPr id="35" name="Rectangle 34"/>
            <p:cNvSpPr/>
            <p:nvPr/>
          </p:nvSpPr>
          <p:spPr>
            <a:xfrm>
              <a:off x="741310" y="1955649"/>
              <a:ext cx="2990088" cy="1846708"/>
            </a:xfrm>
            <a:prstGeom prst="rect">
              <a:avLst/>
            </a:prstGeom>
            <a:blipFill>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cxnSp>
        <p:nvCxnSpPr>
          <p:cNvPr id="64" name="Elbow Connector 63"/>
          <p:cNvCxnSpPr>
            <a:stCxn id="61" idx="6"/>
          </p:cNvCxnSpPr>
          <p:nvPr/>
        </p:nvCxnSpPr>
        <p:spPr>
          <a:xfrm flipV="1">
            <a:off x="1426787" y="3612358"/>
            <a:ext cx="6059965" cy="298975"/>
          </a:xfrm>
          <a:prstGeom prst="bentConnector3">
            <a:avLst>
              <a:gd name="adj1" fmla="val 50000"/>
            </a:avLst>
          </a:prstGeom>
          <a:ln>
            <a:solidFill>
              <a:srgbClr val="A5A5A5"/>
            </a:solidFill>
            <a:tailEnd type="arrow"/>
          </a:ln>
        </p:spPr>
        <p:style>
          <a:lnRef idx="1">
            <a:schemeClr val="accent1"/>
          </a:lnRef>
          <a:fillRef idx="0">
            <a:schemeClr val="accent1"/>
          </a:fillRef>
          <a:effectRef idx="0">
            <a:schemeClr val="accent1"/>
          </a:effectRef>
          <a:fontRef idx="minor">
            <a:schemeClr val="tx1"/>
          </a:fontRef>
        </p:style>
      </p:cxnSp>
      <p:sp>
        <p:nvSpPr>
          <p:cNvPr id="45" name="Oval 44"/>
          <p:cNvSpPr/>
          <p:nvPr/>
        </p:nvSpPr>
        <p:spPr bwMode="auto">
          <a:xfrm>
            <a:off x="2113077" y="1352178"/>
            <a:ext cx="931333" cy="931333"/>
          </a:xfrm>
          <a:prstGeom prst="ellipse">
            <a:avLst/>
          </a:prstGeom>
          <a:noFill/>
          <a:ln w="19050">
            <a:solidFill>
              <a:srgbClr val="00B0F0"/>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00B0F0"/>
                </a:solidFill>
              </a:rPr>
              <a:t>01</a:t>
            </a:r>
          </a:p>
        </p:txBody>
      </p:sp>
      <p:grpSp>
        <p:nvGrpSpPr>
          <p:cNvPr id="46" name="Group 45"/>
          <p:cNvGrpSpPr/>
          <p:nvPr/>
        </p:nvGrpSpPr>
        <p:grpSpPr>
          <a:xfrm>
            <a:off x="159588" y="1757950"/>
            <a:ext cx="2482851" cy="1115384"/>
            <a:chOff x="1879600" y="3087314"/>
            <a:chExt cx="3098800" cy="936103"/>
          </a:xfrm>
        </p:grpSpPr>
        <p:sp>
          <p:nvSpPr>
            <p:cNvPr id="47" name="Text Box 10"/>
            <p:cNvSpPr txBox="1">
              <a:spLocks noChangeArrowheads="1"/>
            </p:cNvSpPr>
            <p:nvPr/>
          </p:nvSpPr>
          <p:spPr bwMode="auto">
            <a:xfrm>
              <a:off x="1879600" y="3410059"/>
              <a:ext cx="3098800" cy="61335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59" name="Rectangle 58"/>
            <p:cNvSpPr/>
            <p:nvPr/>
          </p:nvSpPr>
          <p:spPr>
            <a:xfrm>
              <a:off x="1942964" y="3087314"/>
              <a:ext cx="1980148" cy="309968"/>
            </a:xfrm>
            <a:prstGeom prst="rect">
              <a:avLst/>
            </a:prstGeom>
            <a:solidFill>
              <a:srgbClr val="00B0F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sp>
        <p:nvSpPr>
          <p:cNvPr id="60" name="Oval 59"/>
          <p:cNvSpPr/>
          <p:nvPr/>
        </p:nvSpPr>
        <p:spPr bwMode="auto">
          <a:xfrm>
            <a:off x="4755516" y="2265793"/>
            <a:ext cx="931333" cy="931333"/>
          </a:xfrm>
          <a:prstGeom prst="ellipse">
            <a:avLst/>
          </a:prstGeom>
          <a:noFill/>
          <a:ln w="19050">
            <a:solidFill>
              <a:srgbClr val="ED7D31"/>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ED7D31"/>
                </a:solidFill>
              </a:rPr>
              <a:t>02</a:t>
            </a:r>
          </a:p>
        </p:txBody>
      </p:sp>
      <p:sp>
        <p:nvSpPr>
          <p:cNvPr id="61" name="Oval 60"/>
          <p:cNvSpPr/>
          <p:nvPr/>
        </p:nvSpPr>
        <p:spPr bwMode="auto">
          <a:xfrm>
            <a:off x="495454" y="3445666"/>
            <a:ext cx="931333" cy="931333"/>
          </a:xfrm>
          <a:prstGeom prst="ellipse">
            <a:avLst/>
          </a:prstGeom>
          <a:noFill/>
          <a:ln w="19050">
            <a:solidFill>
              <a:srgbClr val="A5A5A5"/>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A5A5A5"/>
                </a:solidFill>
              </a:rPr>
              <a:t>03</a:t>
            </a:r>
          </a:p>
        </p:txBody>
      </p:sp>
      <p:sp>
        <p:nvSpPr>
          <p:cNvPr id="62" name="Oval 61"/>
          <p:cNvSpPr/>
          <p:nvPr/>
        </p:nvSpPr>
        <p:spPr bwMode="auto">
          <a:xfrm>
            <a:off x="3025499" y="4282266"/>
            <a:ext cx="931333" cy="931333"/>
          </a:xfrm>
          <a:prstGeom prst="ellipse">
            <a:avLst/>
          </a:prstGeom>
          <a:noFill/>
          <a:ln w="19050">
            <a:solidFill>
              <a:srgbClr val="FFC000"/>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FFC000"/>
                </a:solidFill>
              </a:rPr>
              <a:t>04</a:t>
            </a:r>
          </a:p>
        </p:txBody>
      </p:sp>
      <p:sp>
        <p:nvSpPr>
          <p:cNvPr id="63" name="Oval 62"/>
          <p:cNvSpPr/>
          <p:nvPr/>
        </p:nvSpPr>
        <p:spPr bwMode="auto">
          <a:xfrm>
            <a:off x="5313904" y="4663412"/>
            <a:ext cx="931333" cy="931333"/>
          </a:xfrm>
          <a:prstGeom prst="ellipse">
            <a:avLst/>
          </a:prstGeom>
          <a:noFill/>
          <a:ln w="19050">
            <a:solidFill>
              <a:srgbClr val="385723"/>
            </a:solidFill>
            <a:round/>
            <a:headEnd/>
            <a:tailEnd/>
          </a:ln>
        </p:spPr>
        <p:txBody>
          <a:bodyPr vert="horz" wrap="none" lIns="121920" tIns="60960" rIns="121920" bIns="60960" numCol="1" rtlCol="0" anchor="ctr" anchorCtr="1" compatLnSpc="1">
            <a:prstTxWarp prst="textNoShape">
              <a:avLst/>
            </a:prstTxWarp>
          </a:bodyPr>
          <a:lstStyle/>
          <a:p>
            <a:pPr algn="ctr"/>
            <a:r>
              <a:rPr lang="en-US" sz="3733" b="1" dirty="0">
                <a:solidFill>
                  <a:srgbClr val="385723"/>
                </a:solidFill>
              </a:rPr>
              <a:t>05</a:t>
            </a:r>
          </a:p>
        </p:txBody>
      </p:sp>
      <p:grpSp>
        <p:nvGrpSpPr>
          <p:cNvPr id="65" name="Group 64"/>
          <p:cNvGrpSpPr/>
          <p:nvPr/>
        </p:nvGrpSpPr>
        <p:grpSpPr>
          <a:xfrm>
            <a:off x="6270321" y="5334277"/>
            <a:ext cx="2482851" cy="1115384"/>
            <a:chOff x="1879600" y="3087314"/>
            <a:chExt cx="3098800" cy="936103"/>
          </a:xfrm>
        </p:grpSpPr>
        <p:sp>
          <p:nvSpPr>
            <p:cNvPr id="66" name="Text Box 10"/>
            <p:cNvSpPr txBox="1">
              <a:spLocks noChangeArrowheads="1"/>
            </p:cNvSpPr>
            <p:nvPr/>
          </p:nvSpPr>
          <p:spPr bwMode="auto">
            <a:xfrm>
              <a:off x="1879600" y="3410059"/>
              <a:ext cx="3098800" cy="61335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72" name="Rectangle 71"/>
            <p:cNvSpPr/>
            <p:nvPr/>
          </p:nvSpPr>
          <p:spPr>
            <a:xfrm>
              <a:off x="1942964" y="3087314"/>
              <a:ext cx="1980148" cy="309968"/>
            </a:xfrm>
            <a:prstGeom prst="rect">
              <a:avLst/>
            </a:prstGeom>
            <a:solidFill>
              <a:srgbClr val="385723"/>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73" name="Group 72"/>
          <p:cNvGrpSpPr/>
          <p:nvPr/>
        </p:nvGrpSpPr>
        <p:grpSpPr>
          <a:xfrm>
            <a:off x="3003998" y="5331784"/>
            <a:ext cx="2482851" cy="1115384"/>
            <a:chOff x="1879600" y="3087314"/>
            <a:chExt cx="3098800" cy="936103"/>
          </a:xfrm>
        </p:grpSpPr>
        <p:sp>
          <p:nvSpPr>
            <p:cNvPr id="74" name="Text Box 10"/>
            <p:cNvSpPr txBox="1">
              <a:spLocks noChangeArrowheads="1"/>
            </p:cNvSpPr>
            <p:nvPr/>
          </p:nvSpPr>
          <p:spPr bwMode="auto">
            <a:xfrm>
              <a:off x="1879600" y="3410059"/>
              <a:ext cx="3098800" cy="61335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75" name="Rectangle 74"/>
            <p:cNvSpPr/>
            <p:nvPr/>
          </p:nvSpPr>
          <p:spPr>
            <a:xfrm>
              <a:off x="1942964" y="3087314"/>
              <a:ext cx="1980148" cy="309968"/>
            </a:xfrm>
            <a:prstGeom prst="rect">
              <a:avLst/>
            </a:prstGeom>
            <a:solidFill>
              <a:srgbClr val="FFC00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76" name="Group 75"/>
          <p:cNvGrpSpPr/>
          <p:nvPr/>
        </p:nvGrpSpPr>
        <p:grpSpPr>
          <a:xfrm>
            <a:off x="2577197" y="2512310"/>
            <a:ext cx="2482851" cy="1115384"/>
            <a:chOff x="1879600" y="3087314"/>
            <a:chExt cx="3098800" cy="936103"/>
          </a:xfrm>
        </p:grpSpPr>
        <p:sp>
          <p:nvSpPr>
            <p:cNvPr id="77" name="Text Box 10"/>
            <p:cNvSpPr txBox="1">
              <a:spLocks noChangeArrowheads="1"/>
            </p:cNvSpPr>
            <p:nvPr/>
          </p:nvSpPr>
          <p:spPr bwMode="auto">
            <a:xfrm>
              <a:off x="1879600" y="3410059"/>
              <a:ext cx="3098800" cy="61335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78" name="Rectangle 77"/>
            <p:cNvSpPr/>
            <p:nvPr/>
          </p:nvSpPr>
          <p:spPr>
            <a:xfrm>
              <a:off x="1942964" y="3087314"/>
              <a:ext cx="1980148" cy="309968"/>
            </a:xfrm>
            <a:prstGeom prst="rect">
              <a:avLst/>
            </a:prstGeom>
            <a:solidFill>
              <a:srgbClr val="ED7D31"/>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79" name="Group 78"/>
          <p:cNvGrpSpPr/>
          <p:nvPr/>
        </p:nvGrpSpPr>
        <p:grpSpPr>
          <a:xfrm>
            <a:off x="185362" y="4557787"/>
            <a:ext cx="2482851" cy="1115384"/>
            <a:chOff x="1879600" y="3087314"/>
            <a:chExt cx="3098800" cy="936103"/>
          </a:xfrm>
        </p:grpSpPr>
        <p:sp>
          <p:nvSpPr>
            <p:cNvPr id="80" name="Text Box 10"/>
            <p:cNvSpPr txBox="1">
              <a:spLocks noChangeArrowheads="1"/>
            </p:cNvSpPr>
            <p:nvPr/>
          </p:nvSpPr>
          <p:spPr bwMode="auto">
            <a:xfrm>
              <a:off x="1879600" y="3410059"/>
              <a:ext cx="3098800" cy="61335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ut labore et</a:t>
              </a:r>
            </a:p>
          </p:txBody>
        </p:sp>
        <p:sp>
          <p:nvSpPr>
            <p:cNvPr id="81" name="Rectangle 80"/>
            <p:cNvSpPr/>
            <p:nvPr/>
          </p:nvSpPr>
          <p:spPr>
            <a:xfrm>
              <a:off x="1942964" y="3087314"/>
              <a:ext cx="1980148" cy="309968"/>
            </a:xfrm>
            <a:prstGeom prst="rect">
              <a:avLst/>
            </a:prstGeom>
            <a:solidFill>
              <a:srgbClr val="A5A5A5"/>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pic>
        <p:nvPicPr>
          <p:cNvPr id="36" name="Picture 3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7" name="Group 36"/>
          <p:cNvGrpSpPr/>
          <p:nvPr/>
        </p:nvGrpSpPr>
        <p:grpSpPr>
          <a:xfrm>
            <a:off x="754150" y="295106"/>
            <a:ext cx="4364195" cy="665324"/>
            <a:chOff x="754150" y="295106"/>
            <a:chExt cx="4364195" cy="665324"/>
          </a:xfrm>
        </p:grpSpPr>
        <p:sp>
          <p:nvSpPr>
            <p:cNvPr id="38"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9"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92677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1000"/>
                                        <p:tgtEl>
                                          <p:spTgt spid="46"/>
                                        </p:tgtEl>
                                      </p:cBhvr>
                                    </p:animEffect>
                                    <p:anim calcmode="lin" valueType="num">
                                      <p:cBhvr>
                                        <p:cTn id="14" dur="1000" fill="hold"/>
                                        <p:tgtEl>
                                          <p:spTgt spid="46"/>
                                        </p:tgtEl>
                                        <p:attrNameLst>
                                          <p:attrName>ppt_x</p:attrName>
                                        </p:attrNameLst>
                                      </p:cBhvr>
                                      <p:tavLst>
                                        <p:tav tm="0">
                                          <p:val>
                                            <p:strVal val="#ppt_x"/>
                                          </p:val>
                                        </p:tav>
                                        <p:tav tm="100000">
                                          <p:val>
                                            <p:strVal val="#ppt_x"/>
                                          </p:val>
                                        </p:tav>
                                      </p:tavLst>
                                    </p:anim>
                                    <p:anim calcmode="lin" valueType="num">
                                      <p:cBhvr>
                                        <p:cTn id="15" dur="1000" fill="hold"/>
                                        <p:tgtEl>
                                          <p:spTgt spid="46"/>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p:cTn id="19" dur="500" fill="hold"/>
                                        <p:tgtEl>
                                          <p:spTgt spid="45"/>
                                        </p:tgtEl>
                                        <p:attrNameLst>
                                          <p:attrName>ppt_w</p:attrName>
                                        </p:attrNameLst>
                                      </p:cBhvr>
                                      <p:tavLst>
                                        <p:tav tm="0">
                                          <p:val>
                                            <p:fltVal val="0"/>
                                          </p:val>
                                        </p:tav>
                                        <p:tav tm="100000">
                                          <p:val>
                                            <p:strVal val="#ppt_w"/>
                                          </p:val>
                                        </p:tav>
                                      </p:tavLst>
                                    </p:anim>
                                    <p:anim calcmode="lin" valueType="num">
                                      <p:cBhvr>
                                        <p:cTn id="20" dur="500" fill="hold"/>
                                        <p:tgtEl>
                                          <p:spTgt spid="45"/>
                                        </p:tgtEl>
                                        <p:attrNameLst>
                                          <p:attrName>ppt_h</p:attrName>
                                        </p:attrNameLst>
                                      </p:cBhvr>
                                      <p:tavLst>
                                        <p:tav tm="0">
                                          <p:val>
                                            <p:fltVal val="0"/>
                                          </p:val>
                                        </p:tav>
                                        <p:tav tm="100000">
                                          <p:val>
                                            <p:strVal val="#ppt_h"/>
                                          </p:val>
                                        </p:tav>
                                      </p:tavLst>
                                    </p:anim>
                                    <p:animEffect transition="in" filter="fade">
                                      <p:cBhvr>
                                        <p:cTn id="21" dur="500"/>
                                        <p:tgtEl>
                                          <p:spTgt spid="45"/>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fade">
                                      <p:cBhvr>
                                        <p:cTn id="29" dur="1000"/>
                                        <p:tgtEl>
                                          <p:spTgt spid="76"/>
                                        </p:tgtEl>
                                      </p:cBhvr>
                                    </p:animEffect>
                                    <p:anim calcmode="lin" valueType="num">
                                      <p:cBhvr>
                                        <p:cTn id="30" dur="1000" fill="hold"/>
                                        <p:tgtEl>
                                          <p:spTgt spid="76"/>
                                        </p:tgtEl>
                                        <p:attrNameLst>
                                          <p:attrName>ppt_x</p:attrName>
                                        </p:attrNameLst>
                                      </p:cBhvr>
                                      <p:tavLst>
                                        <p:tav tm="0">
                                          <p:val>
                                            <p:strVal val="#ppt_x"/>
                                          </p:val>
                                        </p:tav>
                                        <p:tav tm="100000">
                                          <p:val>
                                            <p:strVal val="#ppt_x"/>
                                          </p:val>
                                        </p:tav>
                                      </p:tavLst>
                                    </p:anim>
                                    <p:anim calcmode="lin" valueType="num">
                                      <p:cBhvr>
                                        <p:cTn id="31" dur="1000" fill="hold"/>
                                        <p:tgtEl>
                                          <p:spTgt spid="76"/>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p:cTn id="35" dur="500" fill="hold"/>
                                        <p:tgtEl>
                                          <p:spTgt spid="60"/>
                                        </p:tgtEl>
                                        <p:attrNameLst>
                                          <p:attrName>ppt_w</p:attrName>
                                        </p:attrNameLst>
                                      </p:cBhvr>
                                      <p:tavLst>
                                        <p:tav tm="0">
                                          <p:val>
                                            <p:fltVal val="0"/>
                                          </p:val>
                                        </p:tav>
                                        <p:tav tm="100000">
                                          <p:val>
                                            <p:strVal val="#ppt_w"/>
                                          </p:val>
                                        </p:tav>
                                      </p:tavLst>
                                    </p:anim>
                                    <p:anim calcmode="lin" valueType="num">
                                      <p:cBhvr>
                                        <p:cTn id="36" dur="500" fill="hold"/>
                                        <p:tgtEl>
                                          <p:spTgt spid="60"/>
                                        </p:tgtEl>
                                        <p:attrNameLst>
                                          <p:attrName>ppt_h</p:attrName>
                                        </p:attrNameLst>
                                      </p:cBhvr>
                                      <p:tavLst>
                                        <p:tav tm="0">
                                          <p:val>
                                            <p:fltVal val="0"/>
                                          </p:val>
                                        </p:tav>
                                        <p:tav tm="100000">
                                          <p:val>
                                            <p:strVal val="#ppt_h"/>
                                          </p:val>
                                        </p:tav>
                                      </p:tavLst>
                                    </p:anim>
                                    <p:animEffect transition="in" filter="fade">
                                      <p:cBhvr>
                                        <p:cTn id="37" dur="500"/>
                                        <p:tgtEl>
                                          <p:spTgt spid="60"/>
                                        </p:tgtEl>
                                      </p:cBhvr>
                                    </p:animEffect>
                                  </p:childTnLst>
                                </p:cTn>
                              </p:par>
                            </p:childTnLst>
                          </p:cTn>
                        </p:par>
                        <p:par>
                          <p:cTn id="38" fill="hold">
                            <p:stCondLst>
                              <p:cond delay="4000"/>
                            </p:stCondLst>
                            <p:childTnLst>
                              <p:par>
                                <p:cTn id="39" presetID="22" presetClass="entr" presetSubtype="8"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fade">
                                      <p:cBhvr>
                                        <p:cTn id="45" dur="1000"/>
                                        <p:tgtEl>
                                          <p:spTgt spid="79"/>
                                        </p:tgtEl>
                                      </p:cBhvr>
                                    </p:animEffect>
                                    <p:anim calcmode="lin" valueType="num">
                                      <p:cBhvr>
                                        <p:cTn id="46" dur="1000" fill="hold"/>
                                        <p:tgtEl>
                                          <p:spTgt spid="79"/>
                                        </p:tgtEl>
                                        <p:attrNameLst>
                                          <p:attrName>ppt_x</p:attrName>
                                        </p:attrNameLst>
                                      </p:cBhvr>
                                      <p:tavLst>
                                        <p:tav tm="0">
                                          <p:val>
                                            <p:strVal val="#ppt_x"/>
                                          </p:val>
                                        </p:tav>
                                        <p:tav tm="100000">
                                          <p:val>
                                            <p:strVal val="#ppt_x"/>
                                          </p:val>
                                        </p:tav>
                                      </p:tavLst>
                                    </p:anim>
                                    <p:anim calcmode="lin" valueType="num">
                                      <p:cBhvr>
                                        <p:cTn id="47" dur="1000" fill="hold"/>
                                        <p:tgtEl>
                                          <p:spTgt spid="79"/>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p:cTn id="51" dur="500" fill="hold"/>
                                        <p:tgtEl>
                                          <p:spTgt spid="61"/>
                                        </p:tgtEl>
                                        <p:attrNameLst>
                                          <p:attrName>ppt_w</p:attrName>
                                        </p:attrNameLst>
                                      </p:cBhvr>
                                      <p:tavLst>
                                        <p:tav tm="0">
                                          <p:val>
                                            <p:fltVal val="0"/>
                                          </p:val>
                                        </p:tav>
                                        <p:tav tm="100000">
                                          <p:val>
                                            <p:strVal val="#ppt_w"/>
                                          </p:val>
                                        </p:tav>
                                      </p:tavLst>
                                    </p:anim>
                                    <p:anim calcmode="lin" valueType="num">
                                      <p:cBhvr>
                                        <p:cTn id="52" dur="500" fill="hold"/>
                                        <p:tgtEl>
                                          <p:spTgt spid="61"/>
                                        </p:tgtEl>
                                        <p:attrNameLst>
                                          <p:attrName>ppt_h</p:attrName>
                                        </p:attrNameLst>
                                      </p:cBhvr>
                                      <p:tavLst>
                                        <p:tav tm="0">
                                          <p:val>
                                            <p:fltVal val="0"/>
                                          </p:val>
                                        </p:tav>
                                        <p:tav tm="100000">
                                          <p:val>
                                            <p:strVal val="#ppt_h"/>
                                          </p:val>
                                        </p:tav>
                                      </p:tavLst>
                                    </p:anim>
                                    <p:animEffect transition="in" filter="fade">
                                      <p:cBhvr>
                                        <p:cTn id="53" dur="500"/>
                                        <p:tgtEl>
                                          <p:spTgt spid="61"/>
                                        </p:tgtEl>
                                      </p:cBhvr>
                                    </p:animEffect>
                                  </p:childTnLst>
                                </p:cTn>
                              </p:par>
                            </p:childTnLst>
                          </p:cTn>
                        </p:par>
                        <p:par>
                          <p:cTn id="54" fill="hold">
                            <p:stCondLst>
                              <p:cond delay="6000"/>
                            </p:stCondLst>
                            <p:childTnLst>
                              <p:par>
                                <p:cTn id="55" presetID="22" presetClass="entr" presetSubtype="8" fill="hold" nodeType="after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wipe(left)">
                                      <p:cBhvr>
                                        <p:cTn id="57" dur="500"/>
                                        <p:tgtEl>
                                          <p:spTgt spid="64"/>
                                        </p:tgtEl>
                                      </p:cBhvr>
                                    </p:animEffect>
                                  </p:childTnLst>
                                </p:cTn>
                              </p:par>
                            </p:childTnLst>
                          </p:cTn>
                        </p:par>
                        <p:par>
                          <p:cTn id="58" fill="hold">
                            <p:stCondLst>
                              <p:cond delay="6500"/>
                            </p:stCondLst>
                            <p:childTnLst>
                              <p:par>
                                <p:cTn id="59" presetID="42" presetClass="entr" presetSubtype="0" fill="hold" nodeType="after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53" presetClass="entr" presetSubtype="16" fill="hold" grpId="0" nodeType="afterEffect">
                                  <p:stCondLst>
                                    <p:cond delay="0"/>
                                  </p:stCondLst>
                                  <p:childTnLst>
                                    <p:set>
                                      <p:cBhvr>
                                        <p:cTn id="66" dur="1" fill="hold">
                                          <p:stCondLst>
                                            <p:cond delay="0"/>
                                          </p:stCondLst>
                                        </p:cTn>
                                        <p:tgtEl>
                                          <p:spTgt spid="62"/>
                                        </p:tgtEl>
                                        <p:attrNameLst>
                                          <p:attrName>style.visibility</p:attrName>
                                        </p:attrNameLst>
                                      </p:cBhvr>
                                      <p:to>
                                        <p:strVal val="visible"/>
                                      </p:to>
                                    </p:set>
                                    <p:anim calcmode="lin" valueType="num">
                                      <p:cBhvr>
                                        <p:cTn id="67" dur="500" fill="hold"/>
                                        <p:tgtEl>
                                          <p:spTgt spid="62"/>
                                        </p:tgtEl>
                                        <p:attrNameLst>
                                          <p:attrName>ppt_w</p:attrName>
                                        </p:attrNameLst>
                                      </p:cBhvr>
                                      <p:tavLst>
                                        <p:tav tm="0">
                                          <p:val>
                                            <p:fltVal val="0"/>
                                          </p:val>
                                        </p:tav>
                                        <p:tav tm="100000">
                                          <p:val>
                                            <p:strVal val="#ppt_w"/>
                                          </p:val>
                                        </p:tav>
                                      </p:tavLst>
                                    </p:anim>
                                    <p:anim calcmode="lin" valueType="num">
                                      <p:cBhvr>
                                        <p:cTn id="68" dur="500" fill="hold"/>
                                        <p:tgtEl>
                                          <p:spTgt spid="62"/>
                                        </p:tgtEl>
                                        <p:attrNameLst>
                                          <p:attrName>ppt_h</p:attrName>
                                        </p:attrNameLst>
                                      </p:cBhvr>
                                      <p:tavLst>
                                        <p:tav tm="0">
                                          <p:val>
                                            <p:fltVal val="0"/>
                                          </p:val>
                                        </p:tav>
                                        <p:tav tm="100000">
                                          <p:val>
                                            <p:strVal val="#ppt_h"/>
                                          </p:val>
                                        </p:tav>
                                      </p:tavLst>
                                    </p:anim>
                                    <p:animEffect transition="in" filter="fade">
                                      <p:cBhvr>
                                        <p:cTn id="69" dur="500"/>
                                        <p:tgtEl>
                                          <p:spTgt spid="62"/>
                                        </p:tgtEl>
                                      </p:cBhvr>
                                    </p:animEffect>
                                  </p:childTnLst>
                                </p:cTn>
                              </p:par>
                            </p:childTnLst>
                          </p:cTn>
                        </p:par>
                        <p:par>
                          <p:cTn id="70" fill="hold">
                            <p:stCondLst>
                              <p:cond delay="8000"/>
                            </p:stCondLst>
                            <p:childTnLst>
                              <p:par>
                                <p:cTn id="71" presetID="22" presetClass="entr" presetSubtype="4"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500"/>
                                        <p:tgtEl>
                                          <p:spTgt spid="25"/>
                                        </p:tgtEl>
                                      </p:cBhvr>
                                    </p:animEffect>
                                  </p:childTnLst>
                                </p:cTn>
                              </p:par>
                            </p:childTnLst>
                          </p:cTn>
                        </p:par>
                        <p:par>
                          <p:cTn id="74" fill="hold">
                            <p:stCondLst>
                              <p:cond delay="8500"/>
                            </p:stCondLst>
                            <p:childTnLst>
                              <p:par>
                                <p:cTn id="75" presetID="42" presetClass="entr" presetSubtype="0" fill="hold" nodeType="afterEffect">
                                  <p:stCondLst>
                                    <p:cond delay="0"/>
                                  </p:stCondLst>
                                  <p:childTnLst>
                                    <p:set>
                                      <p:cBhvr>
                                        <p:cTn id="76" dur="1" fill="hold">
                                          <p:stCondLst>
                                            <p:cond delay="0"/>
                                          </p:stCondLst>
                                        </p:cTn>
                                        <p:tgtEl>
                                          <p:spTgt spid="65"/>
                                        </p:tgtEl>
                                        <p:attrNameLst>
                                          <p:attrName>style.visibility</p:attrName>
                                        </p:attrNameLst>
                                      </p:cBhvr>
                                      <p:to>
                                        <p:strVal val="visible"/>
                                      </p:to>
                                    </p:set>
                                    <p:animEffect transition="in" filter="fade">
                                      <p:cBhvr>
                                        <p:cTn id="77" dur="1000"/>
                                        <p:tgtEl>
                                          <p:spTgt spid="65"/>
                                        </p:tgtEl>
                                      </p:cBhvr>
                                    </p:animEffect>
                                    <p:anim calcmode="lin" valueType="num">
                                      <p:cBhvr>
                                        <p:cTn id="78" dur="1000" fill="hold"/>
                                        <p:tgtEl>
                                          <p:spTgt spid="65"/>
                                        </p:tgtEl>
                                        <p:attrNameLst>
                                          <p:attrName>ppt_x</p:attrName>
                                        </p:attrNameLst>
                                      </p:cBhvr>
                                      <p:tavLst>
                                        <p:tav tm="0">
                                          <p:val>
                                            <p:strVal val="#ppt_x"/>
                                          </p:val>
                                        </p:tav>
                                        <p:tav tm="100000">
                                          <p:val>
                                            <p:strVal val="#ppt_x"/>
                                          </p:val>
                                        </p:tav>
                                      </p:tavLst>
                                    </p:anim>
                                    <p:anim calcmode="lin" valueType="num">
                                      <p:cBhvr>
                                        <p:cTn id="79" dur="1000" fill="hold"/>
                                        <p:tgtEl>
                                          <p:spTgt spid="65"/>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53" presetClass="entr" presetSubtype="16" fill="hold" grpId="0" nodeType="afterEffect">
                                  <p:stCondLst>
                                    <p:cond delay="0"/>
                                  </p:stCondLst>
                                  <p:childTnLst>
                                    <p:set>
                                      <p:cBhvr>
                                        <p:cTn id="82" dur="1" fill="hold">
                                          <p:stCondLst>
                                            <p:cond delay="0"/>
                                          </p:stCondLst>
                                        </p:cTn>
                                        <p:tgtEl>
                                          <p:spTgt spid="63"/>
                                        </p:tgtEl>
                                        <p:attrNameLst>
                                          <p:attrName>style.visibility</p:attrName>
                                        </p:attrNameLst>
                                      </p:cBhvr>
                                      <p:to>
                                        <p:strVal val="visible"/>
                                      </p:to>
                                    </p:set>
                                    <p:anim calcmode="lin" valueType="num">
                                      <p:cBhvr>
                                        <p:cTn id="83" dur="500" fill="hold"/>
                                        <p:tgtEl>
                                          <p:spTgt spid="63"/>
                                        </p:tgtEl>
                                        <p:attrNameLst>
                                          <p:attrName>ppt_w</p:attrName>
                                        </p:attrNameLst>
                                      </p:cBhvr>
                                      <p:tavLst>
                                        <p:tav tm="0">
                                          <p:val>
                                            <p:fltVal val="0"/>
                                          </p:val>
                                        </p:tav>
                                        <p:tav tm="100000">
                                          <p:val>
                                            <p:strVal val="#ppt_w"/>
                                          </p:val>
                                        </p:tav>
                                      </p:tavLst>
                                    </p:anim>
                                    <p:anim calcmode="lin" valueType="num">
                                      <p:cBhvr>
                                        <p:cTn id="84" dur="500" fill="hold"/>
                                        <p:tgtEl>
                                          <p:spTgt spid="63"/>
                                        </p:tgtEl>
                                        <p:attrNameLst>
                                          <p:attrName>ppt_h</p:attrName>
                                        </p:attrNameLst>
                                      </p:cBhvr>
                                      <p:tavLst>
                                        <p:tav tm="0">
                                          <p:val>
                                            <p:fltVal val="0"/>
                                          </p:val>
                                        </p:tav>
                                        <p:tav tm="100000">
                                          <p:val>
                                            <p:strVal val="#ppt_h"/>
                                          </p:val>
                                        </p:tav>
                                      </p:tavLst>
                                    </p:anim>
                                    <p:animEffect transition="in" filter="fade">
                                      <p:cBhvr>
                                        <p:cTn id="85" dur="500"/>
                                        <p:tgtEl>
                                          <p:spTgt spid="63"/>
                                        </p:tgtEl>
                                      </p:cBhvr>
                                    </p:animEffect>
                                  </p:childTnLst>
                                </p:cTn>
                              </p:par>
                            </p:childTnLst>
                          </p:cTn>
                        </p:par>
                        <p:par>
                          <p:cTn id="86" fill="hold">
                            <p:stCondLst>
                              <p:cond delay="10000"/>
                            </p:stCondLst>
                            <p:childTnLst>
                              <p:par>
                                <p:cTn id="87" presetID="22" presetClass="entr" presetSubtype="8" fill="hold" nodeType="after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wipe(left)">
                                      <p:cBhvr>
                                        <p:cTn id="8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2836</TotalTime>
  <Words>1226</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555</cp:revision>
  <dcterms:created xsi:type="dcterms:W3CDTF">2015-12-31T02:20:12Z</dcterms:created>
  <dcterms:modified xsi:type="dcterms:W3CDTF">2016-09-16T16:25:18Z</dcterms:modified>
</cp:coreProperties>
</file>