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650559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418391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up)">
                                      <p:cBhvr>
                                        <p:cTn id="7" dur="500"/>
                                        <p:tgtEl>
                                          <p:spTgt spid="20"/>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up)">
                                      <p:cBhvr>
                                        <p:cTn id="11" dur="500"/>
                                        <p:tgtEl>
                                          <p:spTgt spid="24"/>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up)">
                                      <p:cBhvr>
                                        <p:cTn id="1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ound Same Side Corner Rectangle 43"/>
          <p:cNvSpPr/>
          <p:nvPr/>
        </p:nvSpPr>
        <p:spPr>
          <a:xfrm rot="10800000">
            <a:off x="465733" y="4424005"/>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6" name="Picture Placeholder 5"/>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13116" r="13116"/>
          <a:stretch>
            <a:fillRect/>
          </a:stretch>
        </p:blipFill>
        <p:spPr/>
      </p:pic>
      <p:pic>
        <p:nvPicPr>
          <p:cNvPr id="7" name="Picture Placeholder 6"/>
          <p:cNvPicPr>
            <a:picLocks noGrp="1" noChangeAspect="1"/>
          </p:cNvPicPr>
          <p:nvPr>
            <p:ph type="pic" sz="quarter" idx="14"/>
          </p:nvPr>
        </p:nvPicPr>
        <p:blipFill>
          <a:blip r:embed="rId4">
            <a:extLst>
              <a:ext uri="{28A0092B-C50C-407E-A947-70E740481C1C}">
                <a14:useLocalDpi xmlns:a14="http://schemas.microsoft.com/office/drawing/2010/main" val="0"/>
              </a:ext>
            </a:extLst>
          </a:blip>
          <a:srcRect l="13099" r="13099"/>
          <a:stretch>
            <a:fillRect/>
          </a:stretch>
        </p:blipFill>
        <p:spPr/>
      </p:pic>
      <p:pic>
        <p:nvPicPr>
          <p:cNvPr id="8" name="Picture Placeholder 7"/>
          <p:cNvPicPr>
            <a:picLocks noGrp="1" noChangeAspect="1"/>
          </p:cNvPicPr>
          <p:nvPr>
            <p:ph type="pic" sz="quarter" idx="15"/>
          </p:nvPr>
        </p:nvPicPr>
        <p:blipFill>
          <a:blip r:embed="rId5">
            <a:extLst>
              <a:ext uri="{28A0092B-C50C-407E-A947-70E740481C1C}">
                <a14:useLocalDpi xmlns:a14="http://schemas.microsoft.com/office/drawing/2010/main" val="0"/>
              </a:ext>
            </a:extLst>
          </a:blip>
          <a:srcRect l="13116" r="13116"/>
          <a:stretch>
            <a:fillRect/>
          </a:stretch>
        </p:blipFill>
        <p:spPr/>
      </p:pic>
      <p:grpSp>
        <p:nvGrpSpPr>
          <p:cNvPr id="42" name="Group 41"/>
          <p:cNvGrpSpPr/>
          <p:nvPr/>
        </p:nvGrpSpPr>
        <p:grpSpPr>
          <a:xfrm>
            <a:off x="133422" y="3813047"/>
            <a:ext cx="3826615" cy="1049956"/>
            <a:chOff x="100066" y="1152123"/>
            <a:chExt cx="2869961" cy="787467"/>
          </a:xfrm>
        </p:grpSpPr>
        <p:sp>
          <p:nvSpPr>
            <p:cNvPr id="28" name="Rectangle 27"/>
            <p:cNvSpPr/>
            <p:nvPr/>
          </p:nvSpPr>
          <p:spPr>
            <a:xfrm>
              <a:off x="100066" y="1152123"/>
              <a:ext cx="2869961" cy="46085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Lorem Ipsum Dolor</a:t>
              </a:r>
            </a:p>
          </p:txBody>
        </p:sp>
        <p:sp>
          <p:nvSpPr>
            <p:cNvPr id="29" name="Right Triangle 28"/>
            <p:cNvSpPr/>
            <p:nvPr/>
          </p:nvSpPr>
          <p:spPr>
            <a:xfrm flipH="1" flipV="1">
              <a:off x="100066" y="1612979"/>
              <a:ext cx="249234" cy="32661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46" name="TextBox 45"/>
          <p:cNvSpPr txBox="1"/>
          <p:nvPr/>
        </p:nvSpPr>
        <p:spPr>
          <a:xfrm>
            <a:off x="574804"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Lorem ipsum dolor sit amet, consectetur adipiscing elit, sed do eiusmod tempor incididunt ut labore et dolore magna aliqua. Ut enim ad minim veniam. Lorem ipsum dolor sit amet, consectetur adipiscing elit, sed do eiusmod tempor</a:t>
            </a:r>
            <a:endParaRPr lang="en-US" sz="1200" dirty="0">
              <a:solidFill>
                <a:schemeClr val="bg2">
                  <a:lumMod val="10000"/>
                </a:schemeClr>
              </a:solidFill>
            </a:endParaRPr>
          </a:p>
        </p:txBody>
      </p:sp>
      <p:sp>
        <p:nvSpPr>
          <p:cNvPr id="51" name="Round Same Side Corner Rectangle 50"/>
          <p:cNvSpPr/>
          <p:nvPr/>
        </p:nvSpPr>
        <p:spPr>
          <a:xfrm rot="10800000">
            <a:off x="4353970" y="4427522"/>
            <a:ext cx="3474720"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Lorem ipsum dolor sit amet, consectetur adipiscing elit, sed do eiusmod tempor incididunt ut labore et dolore magna aliqua. Ut enim ad minim veniam. Lorem ipsum dolor sit amet, consectetur adipiscing elit, sed do eiusmod tempor</a:t>
            </a:r>
          </a:p>
        </p:txBody>
      </p:sp>
      <p:sp>
        <p:nvSpPr>
          <p:cNvPr id="53" name="Round Same Side Corner Rectangle 52"/>
          <p:cNvSpPr/>
          <p:nvPr/>
        </p:nvSpPr>
        <p:spPr>
          <a:xfrm rot="10800000">
            <a:off x="8248677" y="4424005"/>
            <a:ext cx="3474720"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Lorem ipsum dolor sit amet, consectetur adipiscing elit, sed do eiusmod tempor incididunt ut labore et dolore magna aliqua. Ut enim ad minim veniam. Lorem ipsum dolor sit amet, consectetur adipiscing elit, sed do eiusmod tempor</a:t>
            </a:r>
          </a:p>
        </p:txBody>
      </p:sp>
      <p:pic>
        <p:nvPicPr>
          <p:cNvPr id="24" name="Picture 23">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25" name="Group 24"/>
          <p:cNvGrpSpPr/>
          <p:nvPr/>
        </p:nvGrpSpPr>
        <p:grpSpPr>
          <a:xfrm>
            <a:off x="754150" y="295106"/>
            <a:ext cx="4364195" cy="665324"/>
            <a:chOff x="754150" y="295106"/>
            <a:chExt cx="4364195" cy="665324"/>
          </a:xfrm>
        </p:grpSpPr>
        <p:sp>
          <p:nvSpPr>
            <p:cNvPr id="37"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38"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grpSp>
        <p:nvGrpSpPr>
          <p:cNvPr id="35" name="Group 34"/>
          <p:cNvGrpSpPr/>
          <p:nvPr/>
        </p:nvGrpSpPr>
        <p:grpSpPr>
          <a:xfrm>
            <a:off x="4018684" y="3813047"/>
            <a:ext cx="4133852" cy="1049956"/>
            <a:chOff x="3027000" y="1208736"/>
            <a:chExt cx="3100389" cy="787467"/>
          </a:xfrm>
        </p:grpSpPr>
        <p:sp>
          <p:nvSpPr>
            <p:cNvPr id="31" name="Right Triangle 30"/>
            <p:cNvSpPr/>
            <p:nvPr/>
          </p:nvSpPr>
          <p:spPr>
            <a:xfrm flipH="1" flipV="1">
              <a:off x="3027000" y="1669592"/>
              <a:ext cx="249234" cy="32661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5878155" y="1669592"/>
              <a:ext cx="249234" cy="32661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0" name="Rectangle 29"/>
            <p:cNvSpPr/>
            <p:nvPr/>
          </p:nvSpPr>
          <p:spPr>
            <a:xfrm>
              <a:off x="3027000" y="1208736"/>
              <a:ext cx="3100389" cy="460856"/>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Lorem Ipsum Dolor</a:t>
              </a:r>
            </a:p>
          </p:txBody>
        </p:sp>
      </p:grpSp>
      <p:grpSp>
        <p:nvGrpSpPr>
          <p:cNvPr id="43" name="Group 42"/>
          <p:cNvGrpSpPr/>
          <p:nvPr/>
        </p:nvGrpSpPr>
        <p:grpSpPr>
          <a:xfrm>
            <a:off x="8239486" y="3813047"/>
            <a:ext cx="3826615" cy="1049956"/>
            <a:chOff x="6171821" y="1152123"/>
            <a:chExt cx="2869961" cy="787467"/>
          </a:xfrm>
          <a:effectLst>
            <a:outerShdw blurRad="50800" dist="38100" dir="5400000" algn="t" rotWithShape="0">
              <a:prstClr val="black">
                <a:alpha val="40000"/>
              </a:prstClr>
            </a:outerShdw>
          </a:effectLst>
        </p:grpSpPr>
        <p:sp>
          <p:nvSpPr>
            <p:cNvPr id="32" name="Rectangle 31"/>
            <p:cNvSpPr/>
            <p:nvPr/>
          </p:nvSpPr>
          <p:spPr>
            <a:xfrm>
              <a:off x="6171821" y="1152123"/>
              <a:ext cx="2869961" cy="460856"/>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Lorem Ipsum Dolor</a:t>
              </a:r>
            </a:p>
          </p:txBody>
        </p:sp>
        <p:sp>
          <p:nvSpPr>
            <p:cNvPr id="33" name="Right Triangle 32"/>
            <p:cNvSpPr/>
            <p:nvPr/>
          </p:nvSpPr>
          <p:spPr>
            <a:xfrm flipV="1">
              <a:off x="8783722" y="1612979"/>
              <a:ext cx="249234" cy="32661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Tree>
    <p:extLst>
      <p:ext uri="{BB962C8B-B14F-4D97-AF65-F5344CB8AC3E}">
        <p14:creationId xmlns:p14="http://schemas.microsoft.com/office/powerpoint/2010/main" val="2545000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500" fill="hold"/>
                                        <p:tgtEl>
                                          <p:spTgt spid="42"/>
                                        </p:tgtEl>
                                        <p:attrNameLst>
                                          <p:attrName>ppt_x</p:attrName>
                                        </p:attrNameLst>
                                      </p:cBhvr>
                                      <p:tavLst>
                                        <p:tav tm="0">
                                          <p:val>
                                            <p:strVal val="#ppt_x"/>
                                          </p:val>
                                        </p:tav>
                                        <p:tav tm="100000">
                                          <p:val>
                                            <p:strVal val="#ppt_x"/>
                                          </p:val>
                                        </p:tav>
                                      </p:tavLst>
                                    </p:anim>
                                    <p:anim calcmode="lin" valueType="num">
                                      <p:cBhvr additive="base">
                                        <p:cTn id="8" dur="500" fill="hold"/>
                                        <p:tgtEl>
                                          <p:spTgt spid="4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accel="50000" decel="50000" fill="hold" grpId="0" nodeType="afterEffect">
                                  <p:stCondLst>
                                    <p:cond delay="0"/>
                                  </p:stCondLst>
                                  <p:childTnLst>
                                    <p:set>
                                      <p:cBhvr>
                                        <p:cTn id="11" dur="1" fill="hold">
                                          <p:stCondLst>
                                            <p:cond delay="0"/>
                                          </p:stCondLst>
                                        </p:cTn>
                                        <p:tgtEl>
                                          <p:spTgt spid="44"/>
                                        </p:tgtEl>
                                        <p:attrNameLst>
                                          <p:attrName>style.visibility</p:attrName>
                                        </p:attrNameLst>
                                      </p:cBhvr>
                                      <p:to>
                                        <p:strVal val="visible"/>
                                      </p:to>
                                    </p:set>
                                    <p:anim calcmode="lin" valueType="num">
                                      <p:cBhvr additive="base">
                                        <p:cTn id="12" dur="500" fill="hold"/>
                                        <p:tgtEl>
                                          <p:spTgt spid="44"/>
                                        </p:tgtEl>
                                        <p:attrNameLst>
                                          <p:attrName>ppt_x</p:attrName>
                                        </p:attrNameLst>
                                      </p:cBhvr>
                                      <p:tavLst>
                                        <p:tav tm="0">
                                          <p:val>
                                            <p:strVal val="#ppt_x"/>
                                          </p:val>
                                        </p:tav>
                                        <p:tav tm="100000">
                                          <p:val>
                                            <p:strVal val="#ppt_x"/>
                                          </p:val>
                                        </p:tav>
                                      </p:tavLst>
                                    </p:anim>
                                    <p:anim calcmode="lin" valueType="num">
                                      <p:cBhvr additive="base">
                                        <p:cTn id="13" dur="500" fill="hold"/>
                                        <p:tgtEl>
                                          <p:spTgt spid="44"/>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1000"/>
                                        <p:tgtEl>
                                          <p:spTgt spid="46"/>
                                        </p:tgtEl>
                                      </p:cBhvr>
                                    </p:animEffect>
                                  </p:childTnLst>
                                </p:cTn>
                              </p:par>
                            </p:childTnLst>
                          </p:cTn>
                        </p:par>
                        <p:par>
                          <p:cTn id="18" fill="hold">
                            <p:stCondLst>
                              <p:cond delay="2000"/>
                            </p:stCondLst>
                            <p:childTnLst>
                              <p:par>
                                <p:cTn id="19" presetID="2" presetClass="entr" presetSubtype="4" accel="50000" decel="50000" fill="hold" nodeType="afterEffect">
                                  <p:stCondLst>
                                    <p:cond delay="0"/>
                                  </p:stCondLst>
                                  <p:childTnLst>
                                    <p:set>
                                      <p:cBhvr>
                                        <p:cTn id="20" dur="1" fill="hold">
                                          <p:stCondLst>
                                            <p:cond delay="0"/>
                                          </p:stCondLst>
                                        </p:cTn>
                                        <p:tgtEl>
                                          <p:spTgt spid="35"/>
                                        </p:tgtEl>
                                        <p:attrNameLst>
                                          <p:attrName>style.visibility</p:attrName>
                                        </p:attrNameLst>
                                      </p:cBhvr>
                                      <p:to>
                                        <p:strVal val="visible"/>
                                      </p:to>
                                    </p:set>
                                    <p:anim calcmode="lin" valueType="num">
                                      <p:cBhvr additive="base">
                                        <p:cTn id="21" dur="500" fill="hold"/>
                                        <p:tgtEl>
                                          <p:spTgt spid="35"/>
                                        </p:tgtEl>
                                        <p:attrNameLst>
                                          <p:attrName>ppt_x</p:attrName>
                                        </p:attrNameLst>
                                      </p:cBhvr>
                                      <p:tavLst>
                                        <p:tav tm="0">
                                          <p:val>
                                            <p:strVal val="#ppt_x"/>
                                          </p:val>
                                        </p:tav>
                                        <p:tav tm="100000">
                                          <p:val>
                                            <p:strVal val="#ppt_x"/>
                                          </p:val>
                                        </p:tav>
                                      </p:tavLst>
                                    </p:anim>
                                    <p:anim calcmode="lin" valueType="num">
                                      <p:cBhvr additive="base">
                                        <p:cTn id="22" dur="500" fill="hold"/>
                                        <p:tgtEl>
                                          <p:spTgt spid="35"/>
                                        </p:tgtEl>
                                        <p:attrNameLst>
                                          <p:attrName>ppt_y</p:attrName>
                                        </p:attrNameLst>
                                      </p:cBhvr>
                                      <p:tavLst>
                                        <p:tav tm="0">
                                          <p:val>
                                            <p:strVal val="1+#ppt_h/2"/>
                                          </p:val>
                                        </p:tav>
                                        <p:tav tm="100000">
                                          <p:val>
                                            <p:strVal val="#ppt_y"/>
                                          </p:val>
                                        </p:tav>
                                      </p:tavLst>
                                    </p:anim>
                                  </p:childTnLst>
                                </p:cTn>
                              </p:par>
                            </p:childTnLst>
                          </p:cTn>
                        </p:par>
                        <p:par>
                          <p:cTn id="23" fill="hold">
                            <p:stCondLst>
                              <p:cond delay="2500"/>
                            </p:stCondLst>
                            <p:childTnLst>
                              <p:par>
                                <p:cTn id="24" presetID="2" presetClass="entr" presetSubtype="4" accel="50000" decel="50000"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500" fill="hold"/>
                                        <p:tgtEl>
                                          <p:spTgt spid="51"/>
                                        </p:tgtEl>
                                        <p:attrNameLst>
                                          <p:attrName>ppt_x</p:attrName>
                                        </p:attrNameLst>
                                      </p:cBhvr>
                                      <p:tavLst>
                                        <p:tav tm="0">
                                          <p:val>
                                            <p:strVal val="#ppt_x"/>
                                          </p:val>
                                        </p:tav>
                                        <p:tav tm="100000">
                                          <p:val>
                                            <p:strVal val="#ppt_x"/>
                                          </p:val>
                                        </p:tav>
                                      </p:tavLst>
                                    </p:anim>
                                    <p:anim calcmode="lin" valueType="num">
                                      <p:cBhvr additive="base">
                                        <p:cTn id="27" dur="50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1000"/>
                                        <p:tgtEl>
                                          <p:spTgt spid="52"/>
                                        </p:tgtEl>
                                      </p:cBhvr>
                                    </p:animEffect>
                                  </p:childTnLst>
                                </p:cTn>
                              </p:par>
                            </p:childTnLst>
                          </p:cTn>
                        </p:par>
                        <p:par>
                          <p:cTn id="32" fill="hold">
                            <p:stCondLst>
                              <p:cond delay="4000"/>
                            </p:stCondLst>
                            <p:childTnLst>
                              <p:par>
                                <p:cTn id="33" presetID="2" presetClass="entr" presetSubtype="4" accel="50000" decel="50000" fill="hold" nodeType="afterEffect">
                                  <p:stCondLst>
                                    <p:cond delay="0"/>
                                  </p:stCondLst>
                                  <p:childTnLst>
                                    <p:set>
                                      <p:cBhvr>
                                        <p:cTn id="34" dur="1" fill="hold">
                                          <p:stCondLst>
                                            <p:cond delay="0"/>
                                          </p:stCondLst>
                                        </p:cTn>
                                        <p:tgtEl>
                                          <p:spTgt spid="43"/>
                                        </p:tgtEl>
                                        <p:attrNameLst>
                                          <p:attrName>style.visibility</p:attrName>
                                        </p:attrNameLst>
                                      </p:cBhvr>
                                      <p:to>
                                        <p:strVal val="visible"/>
                                      </p:to>
                                    </p:set>
                                    <p:anim calcmode="lin" valueType="num">
                                      <p:cBhvr additive="base">
                                        <p:cTn id="35" dur="500" fill="hold"/>
                                        <p:tgtEl>
                                          <p:spTgt spid="43"/>
                                        </p:tgtEl>
                                        <p:attrNameLst>
                                          <p:attrName>ppt_x</p:attrName>
                                        </p:attrNameLst>
                                      </p:cBhvr>
                                      <p:tavLst>
                                        <p:tav tm="0">
                                          <p:val>
                                            <p:strVal val="#ppt_x"/>
                                          </p:val>
                                        </p:tav>
                                        <p:tav tm="100000">
                                          <p:val>
                                            <p:strVal val="#ppt_x"/>
                                          </p:val>
                                        </p:tav>
                                      </p:tavLst>
                                    </p:anim>
                                    <p:anim calcmode="lin" valueType="num">
                                      <p:cBhvr additive="base">
                                        <p:cTn id="36" dur="500" fill="hold"/>
                                        <p:tgtEl>
                                          <p:spTgt spid="43"/>
                                        </p:tgtEl>
                                        <p:attrNameLst>
                                          <p:attrName>ppt_y</p:attrName>
                                        </p:attrNameLst>
                                      </p:cBhvr>
                                      <p:tavLst>
                                        <p:tav tm="0">
                                          <p:val>
                                            <p:strVal val="1+#ppt_h/2"/>
                                          </p:val>
                                        </p:tav>
                                        <p:tav tm="100000">
                                          <p:val>
                                            <p:strVal val="#ppt_y"/>
                                          </p:val>
                                        </p:tav>
                                      </p:tavLst>
                                    </p:anim>
                                  </p:childTnLst>
                                </p:cTn>
                              </p:par>
                            </p:childTnLst>
                          </p:cTn>
                        </p:par>
                        <p:par>
                          <p:cTn id="37" fill="hold">
                            <p:stCondLst>
                              <p:cond delay="4500"/>
                            </p:stCondLst>
                            <p:childTnLst>
                              <p:par>
                                <p:cTn id="38" presetID="2" presetClass="entr" presetSubtype="4" accel="50000" decel="50000" fill="hold" grpId="0" nodeType="afterEffect">
                                  <p:stCondLst>
                                    <p:cond delay="0"/>
                                  </p:stCondLst>
                                  <p:childTnLst>
                                    <p:set>
                                      <p:cBhvr>
                                        <p:cTn id="39" dur="1" fill="hold">
                                          <p:stCondLst>
                                            <p:cond delay="0"/>
                                          </p:stCondLst>
                                        </p:cTn>
                                        <p:tgtEl>
                                          <p:spTgt spid="53"/>
                                        </p:tgtEl>
                                        <p:attrNameLst>
                                          <p:attrName>style.visibility</p:attrName>
                                        </p:attrNameLst>
                                      </p:cBhvr>
                                      <p:to>
                                        <p:strVal val="visible"/>
                                      </p:to>
                                    </p:set>
                                    <p:anim calcmode="lin" valueType="num">
                                      <p:cBhvr additive="base">
                                        <p:cTn id="40" dur="500" fill="hold"/>
                                        <p:tgtEl>
                                          <p:spTgt spid="53"/>
                                        </p:tgtEl>
                                        <p:attrNameLst>
                                          <p:attrName>ppt_x</p:attrName>
                                        </p:attrNameLst>
                                      </p:cBhvr>
                                      <p:tavLst>
                                        <p:tav tm="0">
                                          <p:val>
                                            <p:strVal val="#ppt_x"/>
                                          </p:val>
                                        </p:tav>
                                        <p:tav tm="100000">
                                          <p:val>
                                            <p:strVal val="#ppt_x"/>
                                          </p:val>
                                        </p:tav>
                                      </p:tavLst>
                                    </p:anim>
                                    <p:anim calcmode="lin" valueType="num">
                                      <p:cBhvr additive="base">
                                        <p:cTn id="41" dur="500" fill="hold"/>
                                        <p:tgtEl>
                                          <p:spTgt spid="53"/>
                                        </p:tgtEl>
                                        <p:attrNameLst>
                                          <p:attrName>ppt_y</p:attrName>
                                        </p:attrNameLst>
                                      </p:cBhvr>
                                      <p:tavLst>
                                        <p:tav tm="0">
                                          <p:val>
                                            <p:strVal val="1+#ppt_h/2"/>
                                          </p:val>
                                        </p:tav>
                                        <p:tav tm="100000">
                                          <p:val>
                                            <p:strVal val="#ppt_y"/>
                                          </p:val>
                                        </p:tav>
                                      </p:tavLst>
                                    </p:anim>
                                  </p:childTnLst>
                                </p:cTn>
                              </p:par>
                            </p:childTnLst>
                          </p:cTn>
                        </p:par>
                        <p:par>
                          <p:cTn id="42" fill="hold">
                            <p:stCondLst>
                              <p:cond delay="5000"/>
                            </p:stCondLst>
                            <p:childTnLst>
                              <p:par>
                                <p:cTn id="43" presetID="10" presetClass="entr" presetSubtype="0" fill="hold" grpId="0" nodeType="afterEffect">
                                  <p:stCondLst>
                                    <p:cond delay="0"/>
                                  </p:stCondLst>
                                  <p:childTnLst>
                                    <p:set>
                                      <p:cBhvr>
                                        <p:cTn id="44" dur="1" fill="hold">
                                          <p:stCondLst>
                                            <p:cond delay="0"/>
                                          </p:stCondLst>
                                        </p:cTn>
                                        <p:tgtEl>
                                          <p:spTgt spid="54"/>
                                        </p:tgtEl>
                                        <p:attrNameLst>
                                          <p:attrName>style.visibility</p:attrName>
                                        </p:attrNameLst>
                                      </p:cBhvr>
                                      <p:to>
                                        <p:strVal val="visible"/>
                                      </p:to>
                                    </p:set>
                                    <p:animEffect transition="in" filter="fade">
                                      <p:cBhvr>
                                        <p:cTn id="45"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6" grpId="0"/>
      <p:bldP spid="51" grpId="0" animBg="1"/>
      <p:bldP spid="52" grpId="0"/>
      <p:bldP spid="53" grpId="0" animBg="1"/>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2834</TotalTime>
  <Words>1254</Words>
  <Application>Microsoft Office PowerPoint</Application>
  <PresentationFormat>Widescreen</PresentationFormat>
  <Paragraphs>48</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554</cp:revision>
  <dcterms:created xsi:type="dcterms:W3CDTF">2015-12-31T02:20:12Z</dcterms:created>
  <dcterms:modified xsi:type="dcterms:W3CDTF">2016-09-16T16:23:05Z</dcterms:modified>
</cp:coreProperties>
</file>