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73"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A5A5"/>
    <a:srgbClr val="878889"/>
    <a:srgbClr val="969696"/>
    <a:srgbClr val="9B9B9B"/>
    <a:srgbClr val="4F7D30"/>
    <a:srgbClr val="D66419"/>
    <a:srgbClr val="DB691E"/>
    <a:srgbClr val="E47328"/>
    <a:srgbClr val="E06E23"/>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92" d="100"/>
          <a:sy n="92" d="100"/>
        </p:scale>
        <p:origin x="108" y="49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9777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892850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ow Left Right Picture">
    <p:spTree>
      <p:nvGrpSpPr>
        <p:cNvPr id="1" name=""/>
        <p:cNvGrpSpPr/>
        <p:nvPr/>
      </p:nvGrpSpPr>
      <p:grpSpPr>
        <a:xfrm>
          <a:off x="0" y="0"/>
          <a:ext cx="0" cy="0"/>
          <a:chOff x="0" y="0"/>
          <a:chExt cx="0" cy="0"/>
        </a:xfrm>
      </p:grpSpPr>
      <p:sp>
        <p:nvSpPr>
          <p:cNvPr id="21" name="Picture Placeholder 6"/>
          <p:cNvSpPr>
            <a:spLocks noGrp="1"/>
          </p:cNvSpPr>
          <p:nvPr>
            <p:ph type="pic" sz="quarter" idx="10" hasCustomPrompt="1"/>
          </p:nvPr>
        </p:nvSpPr>
        <p:spPr>
          <a:xfrm>
            <a:off x="183399" y="1575369"/>
            <a:ext cx="3597455" cy="3400024"/>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3" name="Picture Placeholder 6"/>
          <p:cNvSpPr>
            <a:spLocks noGrp="1"/>
          </p:cNvSpPr>
          <p:nvPr>
            <p:ph type="pic" sz="quarter" idx="15" hasCustomPrompt="1"/>
          </p:nvPr>
        </p:nvSpPr>
        <p:spPr>
          <a:xfrm>
            <a:off x="8411149" y="1575371"/>
            <a:ext cx="3597455" cy="3400023"/>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Tree>
    <p:extLst>
      <p:ext uri="{BB962C8B-B14F-4D97-AF65-F5344CB8AC3E}">
        <p14:creationId xmlns:p14="http://schemas.microsoft.com/office/powerpoint/2010/main" val="1814233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7" name="Picture 6">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Down Arrow Callout 51"/>
          <p:cNvSpPr>
            <a:spLocks noChangeAspect="1"/>
          </p:cNvSpPr>
          <p:nvPr/>
        </p:nvSpPr>
        <p:spPr>
          <a:xfrm>
            <a:off x="450736" y="1120052"/>
            <a:ext cx="3268144" cy="5486400"/>
          </a:xfrm>
          <a:prstGeom prst="downArrowCallout">
            <a:avLst>
              <a:gd name="adj1" fmla="val 25000"/>
              <a:gd name="adj2" fmla="val 6698"/>
              <a:gd name="adj3" fmla="val 4369"/>
              <a:gd name="adj4" fmla="val 97503"/>
            </a:avLst>
          </a:prstGeom>
          <a:solidFill>
            <a:srgbClr val="00B0F0"/>
          </a:solidFill>
          <a:ln w="190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9" name="TextBox 38"/>
          <p:cNvSpPr txBox="1">
            <a:spLocks noChangeAspect="1"/>
          </p:cNvSpPr>
          <p:nvPr/>
        </p:nvSpPr>
        <p:spPr>
          <a:xfrm>
            <a:off x="1311202" y="1502164"/>
            <a:ext cx="1547218" cy="307777"/>
          </a:xfrm>
          <a:prstGeom prst="rect">
            <a:avLst/>
          </a:prstGeom>
          <a:noFill/>
        </p:spPr>
        <p:txBody>
          <a:bodyPr wrap="none" lIns="0" tIns="0" rIns="0" bIns="0" rtlCol="0" anchor="ctr">
            <a:spAutoFit/>
          </a:bodyPr>
          <a:lstStyle/>
          <a:p>
            <a:pPr algn="ctr"/>
            <a:r>
              <a:rPr lang="en-US" sz="2000" b="1" dirty="0">
                <a:solidFill>
                  <a:schemeClr val="bg1"/>
                </a:solidFill>
              </a:rPr>
              <a:t>LOREM IPSUM</a:t>
            </a:r>
          </a:p>
        </p:txBody>
      </p:sp>
      <p:sp>
        <p:nvSpPr>
          <p:cNvPr id="40" name="TextBox 39"/>
          <p:cNvSpPr txBox="1">
            <a:spLocks noChangeAspect="1"/>
          </p:cNvSpPr>
          <p:nvPr/>
        </p:nvSpPr>
        <p:spPr>
          <a:xfrm>
            <a:off x="712788" y="4759925"/>
            <a:ext cx="2881734" cy="1554272"/>
          </a:xfrm>
          <a:prstGeom prst="rect">
            <a:avLst/>
          </a:prstGeom>
          <a:noFill/>
        </p:spPr>
        <p:txBody>
          <a:bodyPr wrap="square" lIns="0" tIns="0" rtlCol="0" anchor="t">
            <a:spAutoFit/>
          </a:bodyPr>
          <a:lstStyle/>
          <a:p>
            <a:pPr defTabSz="1219170">
              <a:spcBef>
                <a:spcPct val="20000"/>
              </a:spcBef>
              <a:defRPr/>
            </a:pPr>
            <a:r>
              <a:rPr lang="en-US" sz="1400" dirty="0">
                <a:solidFill>
                  <a:schemeClr val="bg1"/>
                </a:solidFill>
              </a:rPr>
              <a:t>Lorem ipsum dolor sit amet, consectetur adipiscing elit, sed do eiusmod tempor incididunt ut labore et dolore magna aliqua. Ut enim ad minim veniam, quis nostrud exercitation ullamco laboris nisi ut aliquip ex</a:t>
            </a:r>
          </a:p>
        </p:txBody>
      </p:sp>
      <p:sp>
        <p:nvSpPr>
          <p:cNvPr id="56" name="Down Arrow Callout 55"/>
          <p:cNvSpPr>
            <a:spLocks noChangeAspect="1"/>
          </p:cNvSpPr>
          <p:nvPr/>
        </p:nvSpPr>
        <p:spPr>
          <a:xfrm>
            <a:off x="8336250" y="1120052"/>
            <a:ext cx="3268144" cy="5486400"/>
          </a:xfrm>
          <a:prstGeom prst="downArrowCallout">
            <a:avLst>
              <a:gd name="adj1" fmla="val 25000"/>
              <a:gd name="adj2" fmla="val 6698"/>
              <a:gd name="adj3" fmla="val 4369"/>
              <a:gd name="adj4" fmla="val 97480"/>
            </a:avLst>
          </a:prstGeom>
          <a:solidFill>
            <a:schemeClr val="accent3"/>
          </a:solidFill>
          <a:ln w="190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0" name="TextBox 49"/>
          <p:cNvSpPr txBox="1">
            <a:spLocks noChangeAspect="1"/>
          </p:cNvSpPr>
          <p:nvPr/>
        </p:nvSpPr>
        <p:spPr>
          <a:xfrm>
            <a:off x="9196715" y="1502163"/>
            <a:ext cx="1547218" cy="307777"/>
          </a:xfrm>
          <a:prstGeom prst="rect">
            <a:avLst/>
          </a:prstGeom>
          <a:noFill/>
        </p:spPr>
        <p:txBody>
          <a:bodyPr wrap="none" lIns="0" tIns="0" rIns="0" bIns="0" rtlCol="0" anchor="ctr">
            <a:spAutoFit/>
          </a:bodyPr>
          <a:lstStyle/>
          <a:p>
            <a:pPr algn="ctr"/>
            <a:r>
              <a:rPr lang="en-US" sz="2000" b="1" dirty="0">
                <a:solidFill>
                  <a:schemeClr val="bg1"/>
                </a:solidFill>
              </a:rPr>
              <a:t>LOREM IPSUM</a:t>
            </a:r>
          </a:p>
        </p:txBody>
      </p:sp>
      <p:sp>
        <p:nvSpPr>
          <p:cNvPr id="51" name="TextBox 50"/>
          <p:cNvSpPr txBox="1">
            <a:spLocks noChangeAspect="1"/>
          </p:cNvSpPr>
          <p:nvPr/>
        </p:nvSpPr>
        <p:spPr>
          <a:xfrm>
            <a:off x="8599488" y="4759925"/>
            <a:ext cx="2881734" cy="1554272"/>
          </a:xfrm>
          <a:prstGeom prst="rect">
            <a:avLst/>
          </a:prstGeom>
          <a:noFill/>
        </p:spPr>
        <p:txBody>
          <a:bodyPr wrap="square" lIns="0" tIns="0" rtlCol="0" anchor="t">
            <a:spAutoFit/>
          </a:bodyPr>
          <a:lstStyle/>
          <a:p>
            <a:pPr defTabSz="1219170">
              <a:spcBef>
                <a:spcPct val="20000"/>
              </a:spcBef>
              <a:defRPr/>
            </a:pPr>
            <a:r>
              <a:rPr lang="en-US" sz="1400" dirty="0">
                <a:solidFill>
                  <a:schemeClr val="bg1"/>
                </a:solidFill>
              </a:rPr>
              <a:t>Lorem ipsum dolor sit amet, consectetur adipiscing elit, sed do eiusmod tempor incididunt ut labore et dolore magna aliqua. Ut enim ad minim veniam, quis nostrud exercitation ullamco laboris nisi ut aliquip ex</a:t>
            </a:r>
          </a:p>
        </p:txBody>
      </p:sp>
      <p:sp>
        <p:nvSpPr>
          <p:cNvPr id="55" name="Down Arrow Callout 54"/>
          <p:cNvSpPr>
            <a:spLocks noChangeAspect="1"/>
          </p:cNvSpPr>
          <p:nvPr/>
        </p:nvSpPr>
        <p:spPr>
          <a:xfrm>
            <a:off x="4393493" y="1120052"/>
            <a:ext cx="3268144" cy="5486400"/>
          </a:xfrm>
          <a:prstGeom prst="downArrowCallout">
            <a:avLst>
              <a:gd name="adj1" fmla="val 25000"/>
              <a:gd name="adj2" fmla="val 6698"/>
              <a:gd name="adj3" fmla="val 4369"/>
              <a:gd name="adj4" fmla="val 97480"/>
            </a:avLst>
          </a:prstGeom>
          <a:solidFill>
            <a:schemeClr val="accent2"/>
          </a:solidFill>
          <a:ln w="190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9" name="TextBox 48"/>
          <p:cNvSpPr txBox="1">
            <a:spLocks noChangeAspect="1"/>
          </p:cNvSpPr>
          <p:nvPr/>
        </p:nvSpPr>
        <p:spPr>
          <a:xfrm>
            <a:off x="4586698" y="2168880"/>
            <a:ext cx="2881734" cy="3482941"/>
          </a:xfrm>
          <a:prstGeom prst="rect">
            <a:avLst/>
          </a:prstGeom>
          <a:noFill/>
        </p:spPr>
        <p:txBody>
          <a:bodyPr wrap="square" lIns="0" tIns="0" rtlCol="0" anchor="t">
            <a:spAutoFit/>
          </a:bodyPr>
          <a:lstStyle/>
          <a:p>
            <a:pPr defTabSz="1219170">
              <a:spcBef>
                <a:spcPct val="20000"/>
              </a:spcBef>
              <a:defRPr/>
            </a:pPr>
            <a:r>
              <a:rPr lang="en-US" sz="1400" dirty="0">
                <a:solidFill>
                  <a:schemeClr val="bg1"/>
                </a:solidFill>
              </a:rPr>
              <a:t>Lorem ipsum dolor sit amet, consectetur adipiscing elit, sed do eiusmod tempor incididunt ut labore et dolore magna aliqua. Ut enim ad minim veniam, quis nostrud exercitation ullamco laboris nisi ut aliquip ex</a:t>
            </a:r>
          </a:p>
          <a:p>
            <a:r>
              <a:rPr lang="en-US" sz="1400" dirty="0">
                <a:solidFill>
                  <a:schemeClr val="bg1"/>
                </a:solidFill>
              </a:rPr>
              <a:t> </a:t>
            </a:r>
            <a:br>
              <a:rPr lang="en-US" sz="1400" dirty="0">
                <a:solidFill>
                  <a:schemeClr val="bg1"/>
                </a:solidFill>
              </a:rPr>
            </a:br>
            <a:r>
              <a:rPr lang="en-US" sz="1400" dirty="0">
                <a:solidFill>
                  <a:schemeClr val="bg1"/>
                </a:solidFill>
              </a:rPr>
              <a:t>Lorem ipsum dolor sit amet, consectetur adipiscing elit, sed do eiusmod tempor incididunt ut labore et dolore magna aliqua. Ut enim ad minim veniam, quis nostrud exercitation ullamco laboris nisi ut aliquip ex</a:t>
            </a:r>
          </a:p>
          <a:p>
            <a:pPr algn="just"/>
            <a:endParaRPr lang="en-US" sz="1333" dirty="0">
              <a:solidFill>
                <a:schemeClr val="bg1"/>
              </a:solidFill>
            </a:endParaRPr>
          </a:p>
        </p:txBody>
      </p:sp>
      <p:sp>
        <p:nvSpPr>
          <p:cNvPr id="14" name="TextBox 13"/>
          <p:cNvSpPr txBox="1">
            <a:spLocks noChangeAspect="1"/>
          </p:cNvSpPr>
          <p:nvPr/>
        </p:nvSpPr>
        <p:spPr>
          <a:xfrm>
            <a:off x="5253958" y="1502163"/>
            <a:ext cx="1547218" cy="307777"/>
          </a:xfrm>
          <a:prstGeom prst="rect">
            <a:avLst/>
          </a:prstGeom>
          <a:noFill/>
        </p:spPr>
        <p:txBody>
          <a:bodyPr wrap="none" lIns="0" tIns="0" rIns="0" bIns="0" rtlCol="0" anchor="ctr">
            <a:spAutoFit/>
          </a:bodyPr>
          <a:lstStyle/>
          <a:p>
            <a:pPr algn="ctr"/>
            <a:r>
              <a:rPr lang="en-US" sz="2000" b="1" dirty="0">
                <a:solidFill>
                  <a:schemeClr val="bg1"/>
                </a:solidFill>
              </a:rPr>
              <a:t>LOREM IPSUM</a:t>
            </a:r>
          </a:p>
        </p:txBody>
      </p:sp>
      <p:pic>
        <p:nvPicPr>
          <p:cNvPr id="5" name="Picture Placeholder 4"/>
          <p:cNvPicPr>
            <a:picLocks noGrp="1" noChangeAspect="1"/>
          </p:cNvPicPr>
          <p:nvPr>
            <p:ph type="pic" sz="quarter" idx="10"/>
          </p:nvPr>
        </p:nvPicPr>
        <p:blipFill>
          <a:blip r:embed="rId3">
            <a:extLst>
              <a:ext uri="{28A0092B-C50C-407E-A947-70E740481C1C}">
                <a14:useLocalDpi xmlns:a14="http://schemas.microsoft.com/office/drawing/2010/main" val="0"/>
              </a:ext>
            </a:extLst>
          </a:blip>
          <a:stretch>
            <a:fillRect/>
          </a:stretch>
        </p:blipFill>
        <p:spPr>
          <a:xfrm>
            <a:off x="788194" y="2168880"/>
            <a:ext cx="2592388" cy="2592388"/>
          </a:xfrm>
          <a:effectLst>
            <a:outerShdw blurRad="50800" dist="38100" dir="2700000" algn="tl" rotWithShape="0">
              <a:prstClr val="black">
                <a:alpha val="40000"/>
              </a:prstClr>
            </a:outerShdw>
          </a:effectLst>
        </p:spPr>
      </p:pic>
      <p:pic>
        <p:nvPicPr>
          <p:cNvPr id="8" name="Picture Placeholder 7"/>
          <p:cNvPicPr>
            <a:picLocks noGrp="1" noChangeAspect="1"/>
          </p:cNvPicPr>
          <p:nvPr>
            <p:ph type="pic" sz="quarter" idx="15"/>
          </p:nvPr>
        </p:nvPicPr>
        <p:blipFill>
          <a:blip r:embed="rId4">
            <a:extLst>
              <a:ext uri="{28A0092B-C50C-407E-A947-70E740481C1C}">
                <a14:useLocalDpi xmlns:a14="http://schemas.microsoft.com/office/drawing/2010/main" val="0"/>
              </a:ext>
            </a:extLst>
          </a:blip>
          <a:stretch>
            <a:fillRect/>
          </a:stretch>
        </p:blipFill>
        <p:spPr>
          <a:xfrm>
            <a:off x="8674894" y="2168880"/>
            <a:ext cx="2592388" cy="2592388"/>
          </a:xfrm>
          <a:effectLst>
            <a:outerShdw blurRad="50800" dist="38100" dir="2700000" algn="tl" rotWithShape="0">
              <a:prstClr val="black">
                <a:alpha val="40000"/>
              </a:prstClr>
            </a:outerShdw>
          </a:effectLst>
        </p:spPr>
      </p:pic>
      <p:pic>
        <p:nvPicPr>
          <p:cNvPr id="17" name="Picture 16">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grpSp>
        <p:nvGrpSpPr>
          <p:cNvPr id="18" name="Group 17"/>
          <p:cNvGrpSpPr/>
          <p:nvPr/>
        </p:nvGrpSpPr>
        <p:grpSpPr>
          <a:xfrm>
            <a:off x="754150" y="295106"/>
            <a:ext cx="4364195" cy="665324"/>
            <a:chOff x="754150" y="295106"/>
            <a:chExt cx="4364195" cy="665324"/>
          </a:xfrm>
        </p:grpSpPr>
        <p:sp>
          <p:nvSpPr>
            <p:cNvPr id="19" name="Title 1"/>
            <p:cNvSpPr txBox="1">
              <a:spLocks/>
            </p:cNvSpPr>
            <p:nvPr/>
          </p:nvSpPr>
          <p:spPr>
            <a:xfrm>
              <a:off x="754150" y="295106"/>
              <a:ext cx="4364195" cy="353524"/>
            </a:xfrm>
            <a:prstGeom prst="rect">
              <a:avLst/>
            </a:prstGeom>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pPr algn="l"/>
              <a:r>
                <a:rPr lang="en-US" sz="3200" b="0" dirty="0">
                  <a:solidFill>
                    <a:schemeClr val="bg1"/>
                  </a:solidFill>
                </a:rPr>
                <a:t>SageFox PowerPoint Slide</a:t>
              </a:r>
            </a:p>
          </p:txBody>
        </p:sp>
        <p:sp>
          <p:nvSpPr>
            <p:cNvPr id="24" name="Text Placeholder 3"/>
            <p:cNvSpPr txBox="1">
              <a:spLocks/>
            </p:cNvSpPr>
            <p:nvPr/>
          </p:nvSpPr>
          <p:spPr>
            <a:xfrm>
              <a:off x="765429" y="702398"/>
              <a:ext cx="4352916" cy="258032"/>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b="0" dirty="0">
                  <a:solidFill>
                    <a:schemeClr val="bg2">
                      <a:lumMod val="75000"/>
                    </a:schemeClr>
                  </a:solidFill>
                </a:rPr>
                <a:t>Enter Your Subtitle Here</a:t>
              </a:r>
            </a:p>
          </p:txBody>
        </p:sp>
      </p:grpSp>
    </p:spTree>
    <p:extLst>
      <p:ext uri="{BB962C8B-B14F-4D97-AF65-F5344CB8AC3E}">
        <p14:creationId xmlns:p14="http://schemas.microsoft.com/office/powerpoint/2010/main" val="41497729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 calcmode="lin" valueType="num">
                                      <p:cBhvr additive="base">
                                        <p:cTn id="7" dur="500" fill="hold"/>
                                        <p:tgtEl>
                                          <p:spTgt spid="52"/>
                                        </p:tgtEl>
                                        <p:attrNameLst>
                                          <p:attrName>ppt_x</p:attrName>
                                        </p:attrNameLst>
                                      </p:cBhvr>
                                      <p:tavLst>
                                        <p:tav tm="0">
                                          <p:val>
                                            <p:strVal val="#ppt_x"/>
                                          </p:val>
                                        </p:tav>
                                        <p:tav tm="100000">
                                          <p:val>
                                            <p:strVal val="#ppt_x"/>
                                          </p:val>
                                        </p:tav>
                                      </p:tavLst>
                                    </p:anim>
                                    <p:anim calcmode="lin" valueType="num">
                                      <p:cBhvr additive="base">
                                        <p:cTn id="8" dur="500" fill="hold"/>
                                        <p:tgtEl>
                                          <p:spTgt spid="52"/>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39"/>
                                        </p:tgtEl>
                                        <p:attrNameLst>
                                          <p:attrName>style.visibility</p:attrName>
                                        </p:attrNameLst>
                                      </p:cBhvr>
                                      <p:to>
                                        <p:strVal val="visible"/>
                                      </p:to>
                                    </p:set>
                                    <p:animEffect transition="in" filter="wipe(left)">
                                      <p:cBhvr>
                                        <p:cTn id="12" dur="500"/>
                                        <p:tgtEl>
                                          <p:spTgt spid="39"/>
                                        </p:tgtEl>
                                      </p:cBhvr>
                                    </p:animEffect>
                                  </p:childTnLst>
                                </p:cTn>
                              </p:par>
                            </p:childTnLst>
                          </p:cTn>
                        </p:par>
                        <p:par>
                          <p:cTn id="13" fill="hold">
                            <p:stCondLst>
                              <p:cond delay="1000"/>
                            </p:stCondLst>
                            <p:childTnLst>
                              <p:par>
                                <p:cTn id="14" presetID="53" presetClass="entr" presetSubtype="16" fill="hold" nodeType="after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p:cTn id="16" dur="500" fill="hold"/>
                                        <p:tgtEl>
                                          <p:spTgt spid="5"/>
                                        </p:tgtEl>
                                        <p:attrNameLst>
                                          <p:attrName>ppt_w</p:attrName>
                                        </p:attrNameLst>
                                      </p:cBhvr>
                                      <p:tavLst>
                                        <p:tav tm="0">
                                          <p:val>
                                            <p:fltVal val="0"/>
                                          </p:val>
                                        </p:tav>
                                        <p:tav tm="100000">
                                          <p:val>
                                            <p:strVal val="#ppt_w"/>
                                          </p:val>
                                        </p:tav>
                                      </p:tavLst>
                                    </p:anim>
                                    <p:anim calcmode="lin" valueType="num">
                                      <p:cBhvr>
                                        <p:cTn id="17" dur="500" fill="hold"/>
                                        <p:tgtEl>
                                          <p:spTgt spid="5"/>
                                        </p:tgtEl>
                                        <p:attrNameLst>
                                          <p:attrName>ppt_h</p:attrName>
                                        </p:attrNameLst>
                                      </p:cBhvr>
                                      <p:tavLst>
                                        <p:tav tm="0">
                                          <p:val>
                                            <p:fltVal val="0"/>
                                          </p:val>
                                        </p:tav>
                                        <p:tav tm="100000">
                                          <p:val>
                                            <p:strVal val="#ppt_h"/>
                                          </p:val>
                                        </p:tav>
                                      </p:tavLst>
                                    </p:anim>
                                    <p:animEffect transition="in" filter="fade">
                                      <p:cBhvr>
                                        <p:cTn id="18" dur="500"/>
                                        <p:tgtEl>
                                          <p:spTgt spid="5"/>
                                        </p:tgtEl>
                                      </p:cBhvr>
                                    </p:animEffect>
                                  </p:childTnLst>
                                </p:cTn>
                              </p:par>
                            </p:childTnLst>
                          </p:cTn>
                        </p:par>
                        <p:par>
                          <p:cTn id="19" fill="hold">
                            <p:stCondLst>
                              <p:cond delay="1500"/>
                            </p:stCondLst>
                            <p:childTnLst>
                              <p:par>
                                <p:cTn id="20" presetID="22" presetClass="entr" presetSubtype="1" fill="hold" grpId="0" nodeType="afterEffect">
                                  <p:stCondLst>
                                    <p:cond delay="0"/>
                                  </p:stCondLst>
                                  <p:childTnLst>
                                    <p:set>
                                      <p:cBhvr>
                                        <p:cTn id="21" dur="1" fill="hold">
                                          <p:stCondLst>
                                            <p:cond delay="0"/>
                                          </p:stCondLst>
                                        </p:cTn>
                                        <p:tgtEl>
                                          <p:spTgt spid="40"/>
                                        </p:tgtEl>
                                        <p:attrNameLst>
                                          <p:attrName>style.visibility</p:attrName>
                                        </p:attrNameLst>
                                      </p:cBhvr>
                                      <p:to>
                                        <p:strVal val="visible"/>
                                      </p:to>
                                    </p:set>
                                    <p:animEffect transition="in" filter="wipe(up)">
                                      <p:cBhvr>
                                        <p:cTn id="22" dur="500"/>
                                        <p:tgtEl>
                                          <p:spTgt spid="40"/>
                                        </p:tgtEl>
                                      </p:cBhvr>
                                    </p:animEffect>
                                  </p:childTnLst>
                                </p:cTn>
                              </p:par>
                            </p:childTnLst>
                          </p:cTn>
                        </p:par>
                        <p:par>
                          <p:cTn id="23" fill="hold">
                            <p:stCondLst>
                              <p:cond delay="2000"/>
                            </p:stCondLst>
                            <p:childTnLst>
                              <p:par>
                                <p:cTn id="24" presetID="2" presetClass="entr" presetSubtype="1" fill="hold" grpId="0" nodeType="afterEffect">
                                  <p:stCondLst>
                                    <p:cond delay="0"/>
                                  </p:stCondLst>
                                  <p:childTnLst>
                                    <p:set>
                                      <p:cBhvr>
                                        <p:cTn id="25" dur="1" fill="hold">
                                          <p:stCondLst>
                                            <p:cond delay="0"/>
                                          </p:stCondLst>
                                        </p:cTn>
                                        <p:tgtEl>
                                          <p:spTgt spid="55"/>
                                        </p:tgtEl>
                                        <p:attrNameLst>
                                          <p:attrName>style.visibility</p:attrName>
                                        </p:attrNameLst>
                                      </p:cBhvr>
                                      <p:to>
                                        <p:strVal val="visible"/>
                                      </p:to>
                                    </p:set>
                                    <p:anim calcmode="lin" valueType="num">
                                      <p:cBhvr additive="base">
                                        <p:cTn id="26" dur="500" fill="hold"/>
                                        <p:tgtEl>
                                          <p:spTgt spid="55"/>
                                        </p:tgtEl>
                                        <p:attrNameLst>
                                          <p:attrName>ppt_x</p:attrName>
                                        </p:attrNameLst>
                                      </p:cBhvr>
                                      <p:tavLst>
                                        <p:tav tm="0">
                                          <p:val>
                                            <p:strVal val="#ppt_x"/>
                                          </p:val>
                                        </p:tav>
                                        <p:tav tm="100000">
                                          <p:val>
                                            <p:strVal val="#ppt_x"/>
                                          </p:val>
                                        </p:tav>
                                      </p:tavLst>
                                    </p:anim>
                                    <p:anim calcmode="lin" valueType="num">
                                      <p:cBhvr additive="base">
                                        <p:cTn id="27" dur="500" fill="hold"/>
                                        <p:tgtEl>
                                          <p:spTgt spid="55"/>
                                        </p:tgtEl>
                                        <p:attrNameLst>
                                          <p:attrName>ppt_y</p:attrName>
                                        </p:attrNameLst>
                                      </p:cBhvr>
                                      <p:tavLst>
                                        <p:tav tm="0">
                                          <p:val>
                                            <p:strVal val="0-#ppt_h/2"/>
                                          </p:val>
                                        </p:tav>
                                        <p:tav tm="100000">
                                          <p:val>
                                            <p:strVal val="#ppt_y"/>
                                          </p:val>
                                        </p:tav>
                                      </p:tavLst>
                                    </p:anim>
                                  </p:childTnLst>
                                </p:cTn>
                              </p:par>
                            </p:childTnLst>
                          </p:cTn>
                        </p:par>
                        <p:par>
                          <p:cTn id="28" fill="hold">
                            <p:stCondLst>
                              <p:cond delay="2500"/>
                            </p:stCondLst>
                            <p:childTnLst>
                              <p:par>
                                <p:cTn id="29" presetID="22" presetClass="entr" presetSubtype="8" fill="hold" grpId="0" nodeType="after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wipe(left)">
                                      <p:cBhvr>
                                        <p:cTn id="31" dur="500"/>
                                        <p:tgtEl>
                                          <p:spTgt spid="14"/>
                                        </p:tgtEl>
                                      </p:cBhvr>
                                    </p:animEffect>
                                  </p:childTnLst>
                                </p:cTn>
                              </p:par>
                            </p:childTnLst>
                          </p:cTn>
                        </p:par>
                        <p:par>
                          <p:cTn id="32" fill="hold">
                            <p:stCondLst>
                              <p:cond delay="3000"/>
                            </p:stCondLst>
                            <p:childTnLst>
                              <p:par>
                                <p:cTn id="33" presetID="22" presetClass="entr" presetSubtype="1" fill="hold" grpId="0" nodeType="afterEffect">
                                  <p:stCondLst>
                                    <p:cond delay="0"/>
                                  </p:stCondLst>
                                  <p:childTnLst>
                                    <p:set>
                                      <p:cBhvr>
                                        <p:cTn id="34" dur="1" fill="hold">
                                          <p:stCondLst>
                                            <p:cond delay="0"/>
                                          </p:stCondLst>
                                        </p:cTn>
                                        <p:tgtEl>
                                          <p:spTgt spid="49"/>
                                        </p:tgtEl>
                                        <p:attrNameLst>
                                          <p:attrName>style.visibility</p:attrName>
                                        </p:attrNameLst>
                                      </p:cBhvr>
                                      <p:to>
                                        <p:strVal val="visible"/>
                                      </p:to>
                                    </p:set>
                                    <p:animEffect transition="in" filter="wipe(up)">
                                      <p:cBhvr>
                                        <p:cTn id="35" dur="500"/>
                                        <p:tgtEl>
                                          <p:spTgt spid="49"/>
                                        </p:tgtEl>
                                      </p:cBhvr>
                                    </p:animEffect>
                                  </p:childTnLst>
                                </p:cTn>
                              </p:par>
                            </p:childTnLst>
                          </p:cTn>
                        </p:par>
                        <p:par>
                          <p:cTn id="36" fill="hold">
                            <p:stCondLst>
                              <p:cond delay="3500"/>
                            </p:stCondLst>
                            <p:childTnLst>
                              <p:par>
                                <p:cTn id="37" presetID="2" presetClass="entr" presetSubtype="1" fill="hold" grpId="0" nodeType="afterEffect">
                                  <p:stCondLst>
                                    <p:cond delay="0"/>
                                  </p:stCondLst>
                                  <p:childTnLst>
                                    <p:set>
                                      <p:cBhvr>
                                        <p:cTn id="38" dur="1" fill="hold">
                                          <p:stCondLst>
                                            <p:cond delay="0"/>
                                          </p:stCondLst>
                                        </p:cTn>
                                        <p:tgtEl>
                                          <p:spTgt spid="56"/>
                                        </p:tgtEl>
                                        <p:attrNameLst>
                                          <p:attrName>style.visibility</p:attrName>
                                        </p:attrNameLst>
                                      </p:cBhvr>
                                      <p:to>
                                        <p:strVal val="visible"/>
                                      </p:to>
                                    </p:set>
                                    <p:anim calcmode="lin" valueType="num">
                                      <p:cBhvr additive="base">
                                        <p:cTn id="39" dur="500" fill="hold"/>
                                        <p:tgtEl>
                                          <p:spTgt spid="56"/>
                                        </p:tgtEl>
                                        <p:attrNameLst>
                                          <p:attrName>ppt_x</p:attrName>
                                        </p:attrNameLst>
                                      </p:cBhvr>
                                      <p:tavLst>
                                        <p:tav tm="0">
                                          <p:val>
                                            <p:strVal val="#ppt_x"/>
                                          </p:val>
                                        </p:tav>
                                        <p:tav tm="100000">
                                          <p:val>
                                            <p:strVal val="#ppt_x"/>
                                          </p:val>
                                        </p:tav>
                                      </p:tavLst>
                                    </p:anim>
                                    <p:anim calcmode="lin" valueType="num">
                                      <p:cBhvr additive="base">
                                        <p:cTn id="40" dur="500" fill="hold"/>
                                        <p:tgtEl>
                                          <p:spTgt spid="56"/>
                                        </p:tgtEl>
                                        <p:attrNameLst>
                                          <p:attrName>ppt_y</p:attrName>
                                        </p:attrNameLst>
                                      </p:cBhvr>
                                      <p:tavLst>
                                        <p:tav tm="0">
                                          <p:val>
                                            <p:strVal val="0-#ppt_h/2"/>
                                          </p:val>
                                        </p:tav>
                                        <p:tav tm="100000">
                                          <p:val>
                                            <p:strVal val="#ppt_y"/>
                                          </p:val>
                                        </p:tav>
                                      </p:tavLst>
                                    </p:anim>
                                  </p:childTnLst>
                                </p:cTn>
                              </p:par>
                            </p:childTnLst>
                          </p:cTn>
                        </p:par>
                        <p:par>
                          <p:cTn id="41" fill="hold">
                            <p:stCondLst>
                              <p:cond delay="4000"/>
                            </p:stCondLst>
                            <p:childTnLst>
                              <p:par>
                                <p:cTn id="42" presetID="22" presetClass="entr" presetSubtype="8" fill="hold" grpId="0" nodeType="afterEffect">
                                  <p:stCondLst>
                                    <p:cond delay="0"/>
                                  </p:stCondLst>
                                  <p:childTnLst>
                                    <p:set>
                                      <p:cBhvr>
                                        <p:cTn id="43" dur="1" fill="hold">
                                          <p:stCondLst>
                                            <p:cond delay="0"/>
                                          </p:stCondLst>
                                        </p:cTn>
                                        <p:tgtEl>
                                          <p:spTgt spid="50"/>
                                        </p:tgtEl>
                                        <p:attrNameLst>
                                          <p:attrName>style.visibility</p:attrName>
                                        </p:attrNameLst>
                                      </p:cBhvr>
                                      <p:to>
                                        <p:strVal val="visible"/>
                                      </p:to>
                                    </p:set>
                                    <p:animEffect transition="in" filter="wipe(left)">
                                      <p:cBhvr>
                                        <p:cTn id="44" dur="500"/>
                                        <p:tgtEl>
                                          <p:spTgt spid="50"/>
                                        </p:tgtEl>
                                      </p:cBhvr>
                                    </p:animEffect>
                                  </p:childTnLst>
                                </p:cTn>
                              </p:par>
                            </p:childTnLst>
                          </p:cTn>
                        </p:par>
                        <p:par>
                          <p:cTn id="45" fill="hold">
                            <p:stCondLst>
                              <p:cond delay="4500"/>
                            </p:stCondLst>
                            <p:childTnLst>
                              <p:par>
                                <p:cTn id="46" presetID="53" presetClass="entr" presetSubtype="16" fill="hold" nodeType="afterEffect">
                                  <p:stCondLst>
                                    <p:cond delay="0"/>
                                  </p:stCondLst>
                                  <p:childTnLst>
                                    <p:set>
                                      <p:cBhvr>
                                        <p:cTn id="47" dur="1" fill="hold">
                                          <p:stCondLst>
                                            <p:cond delay="0"/>
                                          </p:stCondLst>
                                        </p:cTn>
                                        <p:tgtEl>
                                          <p:spTgt spid="8"/>
                                        </p:tgtEl>
                                        <p:attrNameLst>
                                          <p:attrName>style.visibility</p:attrName>
                                        </p:attrNameLst>
                                      </p:cBhvr>
                                      <p:to>
                                        <p:strVal val="visible"/>
                                      </p:to>
                                    </p:set>
                                    <p:anim calcmode="lin" valueType="num">
                                      <p:cBhvr>
                                        <p:cTn id="48" dur="500" fill="hold"/>
                                        <p:tgtEl>
                                          <p:spTgt spid="8"/>
                                        </p:tgtEl>
                                        <p:attrNameLst>
                                          <p:attrName>ppt_w</p:attrName>
                                        </p:attrNameLst>
                                      </p:cBhvr>
                                      <p:tavLst>
                                        <p:tav tm="0">
                                          <p:val>
                                            <p:fltVal val="0"/>
                                          </p:val>
                                        </p:tav>
                                        <p:tav tm="100000">
                                          <p:val>
                                            <p:strVal val="#ppt_w"/>
                                          </p:val>
                                        </p:tav>
                                      </p:tavLst>
                                    </p:anim>
                                    <p:anim calcmode="lin" valueType="num">
                                      <p:cBhvr>
                                        <p:cTn id="49" dur="500" fill="hold"/>
                                        <p:tgtEl>
                                          <p:spTgt spid="8"/>
                                        </p:tgtEl>
                                        <p:attrNameLst>
                                          <p:attrName>ppt_h</p:attrName>
                                        </p:attrNameLst>
                                      </p:cBhvr>
                                      <p:tavLst>
                                        <p:tav tm="0">
                                          <p:val>
                                            <p:fltVal val="0"/>
                                          </p:val>
                                        </p:tav>
                                        <p:tav tm="100000">
                                          <p:val>
                                            <p:strVal val="#ppt_h"/>
                                          </p:val>
                                        </p:tav>
                                      </p:tavLst>
                                    </p:anim>
                                    <p:animEffect transition="in" filter="fade">
                                      <p:cBhvr>
                                        <p:cTn id="50" dur="500"/>
                                        <p:tgtEl>
                                          <p:spTgt spid="8"/>
                                        </p:tgtEl>
                                      </p:cBhvr>
                                    </p:animEffect>
                                  </p:childTnLst>
                                </p:cTn>
                              </p:par>
                            </p:childTnLst>
                          </p:cTn>
                        </p:par>
                        <p:par>
                          <p:cTn id="51" fill="hold">
                            <p:stCondLst>
                              <p:cond delay="5000"/>
                            </p:stCondLst>
                            <p:childTnLst>
                              <p:par>
                                <p:cTn id="52" presetID="22" presetClass="entr" presetSubtype="1" fill="hold" grpId="0" nodeType="afterEffect">
                                  <p:stCondLst>
                                    <p:cond delay="0"/>
                                  </p:stCondLst>
                                  <p:childTnLst>
                                    <p:set>
                                      <p:cBhvr>
                                        <p:cTn id="53" dur="1" fill="hold">
                                          <p:stCondLst>
                                            <p:cond delay="0"/>
                                          </p:stCondLst>
                                        </p:cTn>
                                        <p:tgtEl>
                                          <p:spTgt spid="51"/>
                                        </p:tgtEl>
                                        <p:attrNameLst>
                                          <p:attrName>style.visibility</p:attrName>
                                        </p:attrNameLst>
                                      </p:cBhvr>
                                      <p:to>
                                        <p:strVal val="visible"/>
                                      </p:to>
                                    </p:set>
                                    <p:animEffect transition="in" filter="wipe(up)">
                                      <p:cBhvr>
                                        <p:cTn id="54"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39" grpId="0"/>
      <p:bldP spid="40" grpId="0"/>
      <p:bldP spid="56" grpId="0" animBg="1"/>
      <p:bldP spid="50" grpId="0"/>
      <p:bldP spid="51" grpId="0"/>
      <p:bldP spid="55" grpId="0" animBg="1"/>
      <p:bldP spid="49" grpId="0"/>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2831</TotalTime>
  <Words>1237</Words>
  <Application>Microsoft Office PowerPoint</Application>
  <PresentationFormat>Widescreen</PresentationFormat>
  <Paragraphs>49</Paragraphs>
  <Slides>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553</cp:revision>
  <dcterms:created xsi:type="dcterms:W3CDTF">2015-12-31T02:20:12Z</dcterms:created>
  <dcterms:modified xsi:type="dcterms:W3CDTF">2016-09-16T16:19:48Z</dcterms:modified>
</cp:coreProperties>
</file>