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13"/>
          <p:cNvSpPr>
            <a:spLocks/>
          </p:cNvSpPr>
          <p:nvPr/>
        </p:nvSpPr>
        <p:spPr bwMode="auto">
          <a:xfrm>
            <a:off x="5353620" y="5272052"/>
            <a:ext cx="857061" cy="394308"/>
          </a:xfrm>
          <a:custGeom>
            <a:avLst/>
            <a:gdLst>
              <a:gd name="T0" fmla="*/ 0 w 576"/>
              <a:gd name="T1" fmla="*/ 0 h 265"/>
              <a:gd name="T2" fmla="*/ 576 w 576"/>
              <a:gd name="T3" fmla="*/ 265 h 265"/>
              <a:gd name="T4" fmla="*/ 576 w 576"/>
              <a:gd name="T5" fmla="*/ 0 h 265"/>
              <a:gd name="T6" fmla="*/ 0 w 576"/>
              <a:gd name="T7" fmla="*/ 0 h 265"/>
            </a:gdLst>
            <a:ahLst/>
            <a:cxnLst>
              <a:cxn ang="0">
                <a:pos x="T0" y="T1"/>
              </a:cxn>
              <a:cxn ang="0">
                <a:pos x="T2" y="T3"/>
              </a:cxn>
              <a:cxn ang="0">
                <a:pos x="T4" y="T5"/>
              </a:cxn>
              <a:cxn ang="0">
                <a:pos x="T6" y="T7"/>
              </a:cxn>
            </a:cxnLst>
            <a:rect l="0" t="0" r="r" b="b"/>
            <a:pathLst>
              <a:path w="576" h="265">
                <a:moveTo>
                  <a:pt x="0" y="0"/>
                </a:moveTo>
                <a:lnTo>
                  <a:pt x="576" y="265"/>
                </a:lnTo>
                <a:lnTo>
                  <a:pt x="576" y="0"/>
                </a:lnTo>
                <a:lnTo>
                  <a:pt x="0" y="0"/>
                </a:lnTo>
                <a:close/>
              </a:path>
            </a:pathLst>
          </a:custGeom>
          <a:solidFill>
            <a:srgbClr val="F6AD36"/>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17"/>
          <p:cNvSpPr>
            <a:spLocks/>
          </p:cNvSpPr>
          <p:nvPr/>
        </p:nvSpPr>
        <p:spPr bwMode="auto">
          <a:xfrm>
            <a:off x="5353620" y="1803400"/>
            <a:ext cx="1714121" cy="788614"/>
          </a:xfrm>
          <a:custGeom>
            <a:avLst/>
            <a:gdLst>
              <a:gd name="T0" fmla="*/ 0 w 1152"/>
              <a:gd name="T1" fmla="*/ 264 h 530"/>
              <a:gd name="T2" fmla="*/ 0 w 1152"/>
              <a:gd name="T3" fmla="*/ 264 h 530"/>
              <a:gd name="T4" fmla="*/ 0 w 1152"/>
              <a:gd name="T5" fmla="*/ 264 h 530"/>
              <a:gd name="T6" fmla="*/ 0 w 1152"/>
              <a:gd name="T7" fmla="*/ 264 h 530"/>
              <a:gd name="T8" fmla="*/ 576 w 1152"/>
              <a:gd name="T9" fmla="*/ 530 h 530"/>
              <a:gd name="T10" fmla="*/ 1152 w 1152"/>
              <a:gd name="T11" fmla="*/ 264 h 530"/>
              <a:gd name="T12" fmla="*/ 1152 w 1152"/>
              <a:gd name="T13" fmla="*/ 264 h 530"/>
              <a:gd name="T14" fmla="*/ 1152 w 1152"/>
              <a:gd name="T15" fmla="*/ 264 h 530"/>
              <a:gd name="T16" fmla="*/ 1152 w 1152"/>
              <a:gd name="T17" fmla="*/ 264 h 530"/>
              <a:gd name="T18" fmla="*/ 1152 w 1152"/>
              <a:gd name="T19" fmla="*/ 264 h 530"/>
              <a:gd name="T20" fmla="*/ 576 w 1152"/>
              <a:gd name="T21" fmla="*/ 0 h 530"/>
              <a:gd name="T22" fmla="*/ 0 w 1152"/>
              <a:gd name="T23" fmla="*/ 264 h 530"/>
              <a:gd name="T24" fmla="*/ 0 w 1152"/>
              <a:gd name="T25" fmla="*/ 264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2" h="530">
                <a:moveTo>
                  <a:pt x="0" y="264"/>
                </a:moveTo>
                <a:lnTo>
                  <a:pt x="0" y="264"/>
                </a:lnTo>
                <a:lnTo>
                  <a:pt x="0" y="264"/>
                </a:lnTo>
                <a:lnTo>
                  <a:pt x="0" y="264"/>
                </a:lnTo>
                <a:lnTo>
                  <a:pt x="576" y="530"/>
                </a:lnTo>
                <a:lnTo>
                  <a:pt x="1152" y="264"/>
                </a:lnTo>
                <a:lnTo>
                  <a:pt x="1152" y="264"/>
                </a:lnTo>
                <a:lnTo>
                  <a:pt x="1152" y="264"/>
                </a:lnTo>
                <a:lnTo>
                  <a:pt x="1152" y="264"/>
                </a:lnTo>
                <a:lnTo>
                  <a:pt x="1152" y="264"/>
                </a:lnTo>
                <a:lnTo>
                  <a:pt x="576" y="0"/>
                </a:lnTo>
                <a:lnTo>
                  <a:pt x="0" y="264"/>
                </a:lnTo>
                <a:lnTo>
                  <a:pt x="0" y="264"/>
                </a:lnTo>
                <a:close/>
              </a:path>
            </a:pathLst>
          </a:custGeom>
          <a:solidFill>
            <a:srgbClr val="E47328"/>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8" name="Group 47"/>
          <p:cNvGrpSpPr/>
          <p:nvPr/>
        </p:nvGrpSpPr>
        <p:grpSpPr>
          <a:xfrm>
            <a:off x="6210681" y="2181824"/>
            <a:ext cx="857061" cy="3484536"/>
            <a:chOff x="6210681" y="2181824"/>
            <a:chExt cx="857061" cy="3484536"/>
          </a:xfrm>
          <a:solidFill>
            <a:srgbClr val="D66419"/>
          </a:solidFill>
        </p:grpSpPr>
        <p:sp>
          <p:nvSpPr>
            <p:cNvPr id="35" name="Freeform 15"/>
            <p:cNvSpPr>
              <a:spLocks/>
            </p:cNvSpPr>
            <p:nvPr/>
          </p:nvSpPr>
          <p:spPr bwMode="auto">
            <a:xfrm>
              <a:off x="6210681" y="5272052"/>
              <a:ext cx="857061" cy="394308"/>
            </a:xfrm>
            <a:custGeom>
              <a:avLst/>
              <a:gdLst>
                <a:gd name="T0" fmla="*/ 576 w 576"/>
                <a:gd name="T1" fmla="*/ 0 h 265"/>
                <a:gd name="T2" fmla="*/ 0 w 576"/>
                <a:gd name="T3" fmla="*/ 265 h 265"/>
                <a:gd name="T4" fmla="*/ 0 w 576"/>
                <a:gd name="T5" fmla="*/ 0 h 265"/>
                <a:gd name="T6" fmla="*/ 576 w 576"/>
                <a:gd name="T7" fmla="*/ 0 h 265"/>
              </a:gdLst>
              <a:ahLst/>
              <a:cxnLst>
                <a:cxn ang="0">
                  <a:pos x="T0" y="T1"/>
                </a:cxn>
                <a:cxn ang="0">
                  <a:pos x="T2" y="T3"/>
                </a:cxn>
                <a:cxn ang="0">
                  <a:pos x="T4" y="T5"/>
                </a:cxn>
                <a:cxn ang="0">
                  <a:pos x="T6" y="T7"/>
                </a:cxn>
              </a:cxnLst>
              <a:rect l="0" t="0" r="r" b="b"/>
              <a:pathLst>
                <a:path w="576" h="265">
                  <a:moveTo>
                    <a:pt x="576" y="0"/>
                  </a:moveTo>
                  <a:lnTo>
                    <a:pt x="0" y="265"/>
                  </a:lnTo>
                  <a:lnTo>
                    <a:pt x="0" y="0"/>
                  </a:lnTo>
                  <a:lnTo>
                    <a:pt x="576"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 name="Group 3"/>
            <p:cNvGrpSpPr/>
            <p:nvPr/>
          </p:nvGrpSpPr>
          <p:grpSpPr>
            <a:xfrm>
              <a:off x="6210681" y="2181824"/>
              <a:ext cx="857061" cy="3090227"/>
              <a:chOff x="6210681" y="2181824"/>
              <a:chExt cx="857061" cy="3090227"/>
            </a:xfrm>
            <a:grpFill/>
          </p:grpSpPr>
          <p:sp>
            <p:nvSpPr>
              <p:cNvPr id="36" name="Freeform 16"/>
              <p:cNvSpPr>
                <a:spLocks/>
              </p:cNvSpPr>
              <p:nvPr/>
            </p:nvSpPr>
            <p:spPr bwMode="auto">
              <a:xfrm>
                <a:off x="6210681" y="2181824"/>
                <a:ext cx="857061" cy="395796"/>
              </a:xfrm>
              <a:custGeom>
                <a:avLst/>
                <a:gdLst>
                  <a:gd name="T0" fmla="*/ 0 w 576"/>
                  <a:gd name="T1" fmla="*/ 266 h 266"/>
                  <a:gd name="T2" fmla="*/ 576 w 576"/>
                  <a:gd name="T3" fmla="*/ 0 h 266"/>
                  <a:gd name="T4" fmla="*/ 576 w 576"/>
                  <a:gd name="T5" fmla="*/ 266 h 266"/>
                  <a:gd name="T6" fmla="*/ 0 w 576"/>
                  <a:gd name="T7" fmla="*/ 266 h 266"/>
                </a:gdLst>
                <a:ahLst/>
                <a:cxnLst>
                  <a:cxn ang="0">
                    <a:pos x="T0" y="T1"/>
                  </a:cxn>
                  <a:cxn ang="0">
                    <a:pos x="T2" y="T3"/>
                  </a:cxn>
                  <a:cxn ang="0">
                    <a:pos x="T4" y="T5"/>
                  </a:cxn>
                  <a:cxn ang="0">
                    <a:pos x="T6" y="T7"/>
                  </a:cxn>
                </a:cxnLst>
                <a:rect l="0" t="0" r="r" b="b"/>
                <a:pathLst>
                  <a:path w="576" h="266">
                    <a:moveTo>
                      <a:pt x="0" y="266"/>
                    </a:moveTo>
                    <a:lnTo>
                      <a:pt x="576" y="0"/>
                    </a:lnTo>
                    <a:lnTo>
                      <a:pt x="576" y="266"/>
                    </a:lnTo>
                    <a:lnTo>
                      <a:pt x="0"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Rectangle 18"/>
              <p:cNvSpPr>
                <a:spLocks noChangeArrowheads="1"/>
              </p:cNvSpPr>
              <p:nvPr/>
            </p:nvSpPr>
            <p:spPr bwMode="auto">
              <a:xfrm>
                <a:off x="6210681" y="2577619"/>
                <a:ext cx="857061" cy="2694432"/>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2" name="Group 1"/>
          <p:cNvGrpSpPr/>
          <p:nvPr/>
        </p:nvGrpSpPr>
        <p:grpSpPr>
          <a:xfrm>
            <a:off x="5353620" y="2181824"/>
            <a:ext cx="857061" cy="3090227"/>
            <a:chOff x="5353620" y="2181824"/>
            <a:chExt cx="857061" cy="3090227"/>
          </a:xfrm>
          <a:solidFill>
            <a:srgbClr val="ED7D31"/>
          </a:solidFill>
        </p:grpSpPr>
        <p:sp>
          <p:nvSpPr>
            <p:cNvPr id="34" name="Freeform 14"/>
            <p:cNvSpPr>
              <a:spLocks/>
            </p:cNvSpPr>
            <p:nvPr/>
          </p:nvSpPr>
          <p:spPr bwMode="auto">
            <a:xfrm>
              <a:off x="5353620" y="2181824"/>
              <a:ext cx="857061" cy="395796"/>
            </a:xfrm>
            <a:custGeom>
              <a:avLst/>
              <a:gdLst>
                <a:gd name="T0" fmla="*/ 576 w 576"/>
                <a:gd name="T1" fmla="*/ 266 h 266"/>
                <a:gd name="T2" fmla="*/ 0 w 576"/>
                <a:gd name="T3" fmla="*/ 0 h 266"/>
                <a:gd name="T4" fmla="*/ 0 w 576"/>
                <a:gd name="T5" fmla="*/ 266 h 266"/>
                <a:gd name="T6" fmla="*/ 576 w 576"/>
                <a:gd name="T7" fmla="*/ 266 h 266"/>
              </a:gdLst>
              <a:ahLst/>
              <a:cxnLst>
                <a:cxn ang="0">
                  <a:pos x="T0" y="T1"/>
                </a:cxn>
                <a:cxn ang="0">
                  <a:pos x="T2" y="T3"/>
                </a:cxn>
                <a:cxn ang="0">
                  <a:pos x="T4" y="T5"/>
                </a:cxn>
                <a:cxn ang="0">
                  <a:pos x="T6" y="T7"/>
                </a:cxn>
              </a:cxnLst>
              <a:rect l="0" t="0" r="r" b="b"/>
              <a:pathLst>
                <a:path w="576" h="266">
                  <a:moveTo>
                    <a:pt x="576" y="266"/>
                  </a:moveTo>
                  <a:lnTo>
                    <a:pt x="0" y="0"/>
                  </a:lnTo>
                  <a:lnTo>
                    <a:pt x="0" y="266"/>
                  </a:lnTo>
                  <a:lnTo>
                    <a:pt x="576"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Rectangle 19"/>
            <p:cNvSpPr>
              <a:spLocks noChangeArrowheads="1"/>
            </p:cNvSpPr>
            <p:nvPr/>
          </p:nvSpPr>
          <p:spPr bwMode="auto">
            <a:xfrm>
              <a:off x="5353620" y="2577619"/>
              <a:ext cx="857061" cy="2694432"/>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9" name="Freeform 17"/>
          <p:cNvSpPr>
            <a:spLocks/>
          </p:cNvSpPr>
          <p:nvPr/>
        </p:nvSpPr>
        <p:spPr bwMode="auto">
          <a:xfrm>
            <a:off x="6226932" y="3285329"/>
            <a:ext cx="1714121" cy="788614"/>
          </a:xfrm>
          <a:custGeom>
            <a:avLst/>
            <a:gdLst>
              <a:gd name="T0" fmla="*/ 0 w 1152"/>
              <a:gd name="T1" fmla="*/ 264 h 530"/>
              <a:gd name="T2" fmla="*/ 0 w 1152"/>
              <a:gd name="T3" fmla="*/ 264 h 530"/>
              <a:gd name="T4" fmla="*/ 0 w 1152"/>
              <a:gd name="T5" fmla="*/ 264 h 530"/>
              <a:gd name="T6" fmla="*/ 0 w 1152"/>
              <a:gd name="T7" fmla="*/ 264 h 530"/>
              <a:gd name="T8" fmla="*/ 576 w 1152"/>
              <a:gd name="T9" fmla="*/ 530 h 530"/>
              <a:gd name="T10" fmla="*/ 1152 w 1152"/>
              <a:gd name="T11" fmla="*/ 264 h 530"/>
              <a:gd name="T12" fmla="*/ 1152 w 1152"/>
              <a:gd name="T13" fmla="*/ 264 h 530"/>
              <a:gd name="T14" fmla="*/ 1152 w 1152"/>
              <a:gd name="T15" fmla="*/ 264 h 530"/>
              <a:gd name="T16" fmla="*/ 1152 w 1152"/>
              <a:gd name="T17" fmla="*/ 264 h 530"/>
              <a:gd name="T18" fmla="*/ 1152 w 1152"/>
              <a:gd name="T19" fmla="*/ 264 h 530"/>
              <a:gd name="T20" fmla="*/ 576 w 1152"/>
              <a:gd name="T21" fmla="*/ 0 h 530"/>
              <a:gd name="T22" fmla="*/ 0 w 1152"/>
              <a:gd name="T23" fmla="*/ 264 h 530"/>
              <a:gd name="T24" fmla="*/ 0 w 1152"/>
              <a:gd name="T25" fmla="*/ 264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2" h="530">
                <a:moveTo>
                  <a:pt x="0" y="264"/>
                </a:moveTo>
                <a:lnTo>
                  <a:pt x="0" y="264"/>
                </a:lnTo>
                <a:lnTo>
                  <a:pt x="0" y="264"/>
                </a:lnTo>
                <a:lnTo>
                  <a:pt x="0" y="264"/>
                </a:lnTo>
                <a:lnTo>
                  <a:pt x="576" y="530"/>
                </a:lnTo>
                <a:lnTo>
                  <a:pt x="1152" y="264"/>
                </a:lnTo>
                <a:lnTo>
                  <a:pt x="1152" y="264"/>
                </a:lnTo>
                <a:lnTo>
                  <a:pt x="1152" y="264"/>
                </a:lnTo>
                <a:lnTo>
                  <a:pt x="1152" y="264"/>
                </a:lnTo>
                <a:lnTo>
                  <a:pt x="1152" y="264"/>
                </a:lnTo>
                <a:lnTo>
                  <a:pt x="576" y="0"/>
                </a:lnTo>
                <a:lnTo>
                  <a:pt x="0" y="264"/>
                </a:lnTo>
                <a:lnTo>
                  <a:pt x="0" y="264"/>
                </a:lnTo>
                <a:close/>
              </a:path>
            </a:pathLst>
          </a:custGeom>
          <a:solidFill>
            <a:srgbClr val="969696"/>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0" name="Group 39"/>
          <p:cNvGrpSpPr/>
          <p:nvPr/>
        </p:nvGrpSpPr>
        <p:grpSpPr>
          <a:xfrm>
            <a:off x="7083993" y="3678147"/>
            <a:ext cx="857061" cy="2382521"/>
            <a:chOff x="7067741" y="3678147"/>
            <a:chExt cx="857061" cy="2382521"/>
          </a:xfrm>
          <a:solidFill>
            <a:srgbClr val="878889"/>
          </a:solidFill>
        </p:grpSpPr>
        <p:sp>
          <p:nvSpPr>
            <p:cNvPr id="27" name="Freeform 15"/>
            <p:cNvSpPr>
              <a:spLocks/>
            </p:cNvSpPr>
            <p:nvPr/>
          </p:nvSpPr>
          <p:spPr bwMode="auto">
            <a:xfrm>
              <a:off x="7067741" y="5666360"/>
              <a:ext cx="857061" cy="394308"/>
            </a:xfrm>
            <a:custGeom>
              <a:avLst/>
              <a:gdLst>
                <a:gd name="T0" fmla="*/ 576 w 576"/>
                <a:gd name="T1" fmla="*/ 0 h 265"/>
                <a:gd name="T2" fmla="*/ 0 w 576"/>
                <a:gd name="T3" fmla="*/ 265 h 265"/>
                <a:gd name="T4" fmla="*/ 0 w 576"/>
                <a:gd name="T5" fmla="*/ 0 h 265"/>
                <a:gd name="T6" fmla="*/ 576 w 576"/>
                <a:gd name="T7" fmla="*/ 0 h 265"/>
              </a:gdLst>
              <a:ahLst/>
              <a:cxnLst>
                <a:cxn ang="0">
                  <a:pos x="T0" y="T1"/>
                </a:cxn>
                <a:cxn ang="0">
                  <a:pos x="T2" y="T3"/>
                </a:cxn>
                <a:cxn ang="0">
                  <a:pos x="T4" y="T5"/>
                </a:cxn>
                <a:cxn ang="0">
                  <a:pos x="T6" y="T7"/>
                </a:cxn>
              </a:cxnLst>
              <a:rect l="0" t="0" r="r" b="b"/>
              <a:pathLst>
                <a:path w="576" h="265">
                  <a:moveTo>
                    <a:pt x="576" y="0"/>
                  </a:moveTo>
                  <a:lnTo>
                    <a:pt x="0" y="265"/>
                  </a:lnTo>
                  <a:lnTo>
                    <a:pt x="0" y="0"/>
                  </a:lnTo>
                  <a:lnTo>
                    <a:pt x="576"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Freeform 16"/>
            <p:cNvSpPr>
              <a:spLocks/>
            </p:cNvSpPr>
            <p:nvPr/>
          </p:nvSpPr>
          <p:spPr bwMode="auto">
            <a:xfrm>
              <a:off x="7067741" y="3678147"/>
              <a:ext cx="857061" cy="395796"/>
            </a:xfrm>
            <a:custGeom>
              <a:avLst/>
              <a:gdLst>
                <a:gd name="T0" fmla="*/ 0 w 576"/>
                <a:gd name="T1" fmla="*/ 266 h 266"/>
                <a:gd name="T2" fmla="*/ 576 w 576"/>
                <a:gd name="T3" fmla="*/ 0 h 266"/>
                <a:gd name="T4" fmla="*/ 576 w 576"/>
                <a:gd name="T5" fmla="*/ 266 h 266"/>
                <a:gd name="T6" fmla="*/ 0 w 576"/>
                <a:gd name="T7" fmla="*/ 266 h 266"/>
              </a:gdLst>
              <a:ahLst/>
              <a:cxnLst>
                <a:cxn ang="0">
                  <a:pos x="T0" y="T1"/>
                </a:cxn>
                <a:cxn ang="0">
                  <a:pos x="T2" y="T3"/>
                </a:cxn>
                <a:cxn ang="0">
                  <a:pos x="T4" y="T5"/>
                </a:cxn>
                <a:cxn ang="0">
                  <a:pos x="T6" y="T7"/>
                </a:cxn>
              </a:cxnLst>
              <a:rect l="0" t="0" r="r" b="b"/>
              <a:pathLst>
                <a:path w="576" h="266">
                  <a:moveTo>
                    <a:pt x="0" y="266"/>
                  </a:moveTo>
                  <a:lnTo>
                    <a:pt x="576" y="0"/>
                  </a:lnTo>
                  <a:lnTo>
                    <a:pt x="576" y="266"/>
                  </a:lnTo>
                  <a:lnTo>
                    <a:pt x="0"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Rectangle 18"/>
            <p:cNvSpPr>
              <a:spLocks noChangeArrowheads="1"/>
            </p:cNvSpPr>
            <p:nvPr/>
          </p:nvSpPr>
          <p:spPr bwMode="auto">
            <a:xfrm>
              <a:off x="7067741" y="4073943"/>
              <a:ext cx="857061" cy="1592417"/>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2" name="Group 31"/>
          <p:cNvGrpSpPr/>
          <p:nvPr/>
        </p:nvGrpSpPr>
        <p:grpSpPr>
          <a:xfrm>
            <a:off x="6226932" y="3678147"/>
            <a:ext cx="857061" cy="2382521"/>
            <a:chOff x="6210680" y="3678147"/>
            <a:chExt cx="857061" cy="2382521"/>
          </a:xfrm>
          <a:solidFill>
            <a:srgbClr val="A5A5A5"/>
          </a:solidFill>
        </p:grpSpPr>
        <p:sp>
          <p:nvSpPr>
            <p:cNvPr id="25" name="Freeform 13"/>
            <p:cNvSpPr>
              <a:spLocks/>
            </p:cNvSpPr>
            <p:nvPr/>
          </p:nvSpPr>
          <p:spPr bwMode="auto">
            <a:xfrm>
              <a:off x="6210680" y="5666360"/>
              <a:ext cx="857061" cy="394308"/>
            </a:xfrm>
            <a:custGeom>
              <a:avLst/>
              <a:gdLst>
                <a:gd name="T0" fmla="*/ 0 w 576"/>
                <a:gd name="T1" fmla="*/ 0 h 265"/>
                <a:gd name="T2" fmla="*/ 576 w 576"/>
                <a:gd name="T3" fmla="*/ 265 h 265"/>
                <a:gd name="T4" fmla="*/ 576 w 576"/>
                <a:gd name="T5" fmla="*/ 0 h 265"/>
                <a:gd name="T6" fmla="*/ 0 w 576"/>
                <a:gd name="T7" fmla="*/ 0 h 265"/>
              </a:gdLst>
              <a:ahLst/>
              <a:cxnLst>
                <a:cxn ang="0">
                  <a:pos x="T0" y="T1"/>
                </a:cxn>
                <a:cxn ang="0">
                  <a:pos x="T2" y="T3"/>
                </a:cxn>
                <a:cxn ang="0">
                  <a:pos x="T4" y="T5"/>
                </a:cxn>
                <a:cxn ang="0">
                  <a:pos x="T6" y="T7"/>
                </a:cxn>
              </a:cxnLst>
              <a:rect l="0" t="0" r="r" b="b"/>
              <a:pathLst>
                <a:path w="576" h="265">
                  <a:moveTo>
                    <a:pt x="0" y="0"/>
                  </a:moveTo>
                  <a:lnTo>
                    <a:pt x="576" y="265"/>
                  </a:lnTo>
                  <a:lnTo>
                    <a:pt x="576"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14"/>
            <p:cNvSpPr>
              <a:spLocks/>
            </p:cNvSpPr>
            <p:nvPr/>
          </p:nvSpPr>
          <p:spPr bwMode="auto">
            <a:xfrm>
              <a:off x="6210680" y="3678147"/>
              <a:ext cx="857061" cy="395796"/>
            </a:xfrm>
            <a:custGeom>
              <a:avLst/>
              <a:gdLst>
                <a:gd name="T0" fmla="*/ 576 w 576"/>
                <a:gd name="T1" fmla="*/ 266 h 266"/>
                <a:gd name="T2" fmla="*/ 0 w 576"/>
                <a:gd name="T3" fmla="*/ 0 h 266"/>
                <a:gd name="T4" fmla="*/ 0 w 576"/>
                <a:gd name="T5" fmla="*/ 266 h 266"/>
                <a:gd name="T6" fmla="*/ 576 w 576"/>
                <a:gd name="T7" fmla="*/ 266 h 266"/>
              </a:gdLst>
              <a:ahLst/>
              <a:cxnLst>
                <a:cxn ang="0">
                  <a:pos x="T0" y="T1"/>
                </a:cxn>
                <a:cxn ang="0">
                  <a:pos x="T2" y="T3"/>
                </a:cxn>
                <a:cxn ang="0">
                  <a:pos x="T4" y="T5"/>
                </a:cxn>
                <a:cxn ang="0">
                  <a:pos x="T6" y="T7"/>
                </a:cxn>
              </a:cxnLst>
              <a:rect l="0" t="0" r="r" b="b"/>
              <a:pathLst>
                <a:path w="576" h="266">
                  <a:moveTo>
                    <a:pt x="576" y="266"/>
                  </a:moveTo>
                  <a:lnTo>
                    <a:pt x="0" y="0"/>
                  </a:lnTo>
                  <a:lnTo>
                    <a:pt x="0" y="266"/>
                  </a:lnTo>
                  <a:lnTo>
                    <a:pt x="576"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Rectangle 19"/>
            <p:cNvSpPr>
              <a:spLocks noChangeArrowheads="1"/>
            </p:cNvSpPr>
            <p:nvPr/>
          </p:nvSpPr>
          <p:spPr bwMode="auto">
            <a:xfrm>
              <a:off x="6210680" y="4073943"/>
              <a:ext cx="857061" cy="1592417"/>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5" name="Freeform 17"/>
          <p:cNvSpPr>
            <a:spLocks/>
          </p:cNvSpPr>
          <p:nvPr/>
        </p:nvSpPr>
        <p:spPr bwMode="auto">
          <a:xfrm>
            <a:off x="4488434" y="2722720"/>
            <a:ext cx="1714121" cy="788614"/>
          </a:xfrm>
          <a:custGeom>
            <a:avLst/>
            <a:gdLst>
              <a:gd name="T0" fmla="*/ 0 w 1152"/>
              <a:gd name="T1" fmla="*/ 264 h 530"/>
              <a:gd name="T2" fmla="*/ 0 w 1152"/>
              <a:gd name="T3" fmla="*/ 264 h 530"/>
              <a:gd name="T4" fmla="*/ 0 w 1152"/>
              <a:gd name="T5" fmla="*/ 264 h 530"/>
              <a:gd name="T6" fmla="*/ 0 w 1152"/>
              <a:gd name="T7" fmla="*/ 264 h 530"/>
              <a:gd name="T8" fmla="*/ 576 w 1152"/>
              <a:gd name="T9" fmla="*/ 530 h 530"/>
              <a:gd name="T10" fmla="*/ 1152 w 1152"/>
              <a:gd name="T11" fmla="*/ 264 h 530"/>
              <a:gd name="T12" fmla="*/ 1152 w 1152"/>
              <a:gd name="T13" fmla="*/ 264 h 530"/>
              <a:gd name="T14" fmla="*/ 1152 w 1152"/>
              <a:gd name="T15" fmla="*/ 264 h 530"/>
              <a:gd name="T16" fmla="*/ 1152 w 1152"/>
              <a:gd name="T17" fmla="*/ 264 h 530"/>
              <a:gd name="T18" fmla="*/ 1152 w 1152"/>
              <a:gd name="T19" fmla="*/ 264 h 530"/>
              <a:gd name="T20" fmla="*/ 576 w 1152"/>
              <a:gd name="T21" fmla="*/ 0 h 530"/>
              <a:gd name="T22" fmla="*/ 0 w 1152"/>
              <a:gd name="T23" fmla="*/ 264 h 530"/>
              <a:gd name="T24" fmla="*/ 0 w 1152"/>
              <a:gd name="T25" fmla="*/ 264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2" h="530">
                <a:moveTo>
                  <a:pt x="0" y="264"/>
                </a:moveTo>
                <a:lnTo>
                  <a:pt x="0" y="264"/>
                </a:lnTo>
                <a:lnTo>
                  <a:pt x="0" y="264"/>
                </a:lnTo>
                <a:lnTo>
                  <a:pt x="0" y="264"/>
                </a:lnTo>
                <a:lnTo>
                  <a:pt x="576" y="530"/>
                </a:lnTo>
                <a:lnTo>
                  <a:pt x="1152" y="264"/>
                </a:lnTo>
                <a:lnTo>
                  <a:pt x="1152" y="264"/>
                </a:lnTo>
                <a:lnTo>
                  <a:pt x="1152" y="264"/>
                </a:lnTo>
                <a:lnTo>
                  <a:pt x="1152" y="264"/>
                </a:lnTo>
                <a:lnTo>
                  <a:pt x="1152" y="264"/>
                </a:lnTo>
                <a:lnTo>
                  <a:pt x="576" y="0"/>
                </a:lnTo>
                <a:lnTo>
                  <a:pt x="0" y="264"/>
                </a:lnTo>
                <a:lnTo>
                  <a:pt x="0" y="264"/>
                </a:lnTo>
                <a:close/>
              </a:path>
            </a:pathLst>
          </a:custGeom>
          <a:solidFill>
            <a:srgbClr val="4F7D3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24" name="Group 23"/>
          <p:cNvGrpSpPr/>
          <p:nvPr/>
        </p:nvGrpSpPr>
        <p:grpSpPr>
          <a:xfrm>
            <a:off x="5345495" y="3115538"/>
            <a:ext cx="857061" cy="2948669"/>
            <a:chOff x="5361746" y="3110512"/>
            <a:chExt cx="857061" cy="2948669"/>
          </a:xfrm>
          <a:solidFill>
            <a:srgbClr val="457326"/>
          </a:solidFill>
        </p:grpSpPr>
        <p:sp>
          <p:nvSpPr>
            <p:cNvPr id="43" name="Freeform 15"/>
            <p:cNvSpPr>
              <a:spLocks/>
            </p:cNvSpPr>
            <p:nvPr/>
          </p:nvSpPr>
          <p:spPr bwMode="auto">
            <a:xfrm>
              <a:off x="5361746" y="5664873"/>
              <a:ext cx="857061" cy="394308"/>
            </a:xfrm>
            <a:custGeom>
              <a:avLst/>
              <a:gdLst>
                <a:gd name="T0" fmla="*/ 576 w 576"/>
                <a:gd name="T1" fmla="*/ 0 h 265"/>
                <a:gd name="T2" fmla="*/ 0 w 576"/>
                <a:gd name="T3" fmla="*/ 265 h 265"/>
                <a:gd name="T4" fmla="*/ 0 w 576"/>
                <a:gd name="T5" fmla="*/ 0 h 265"/>
                <a:gd name="T6" fmla="*/ 576 w 576"/>
                <a:gd name="T7" fmla="*/ 0 h 265"/>
              </a:gdLst>
              <a:ahLst/>
              <a:cxnLst>
                <a:cxn ang="0">
                  <a:pos x="T0" y="T1"/>
                </a:cxn>
                <a:cxn ang="0">
                  <a:pos x="T2" y="T3"/>
                </a:cxn>
                <a:cxn ang="0">
                  <a:pos x="T4" y="T5"/>
                </a:cxn>
                <a:cxn ang="0">
                  <a:pos x="T6" y="T7"/>
                </a:cxn>
              </a:cxnLst>
              <a:rect l="0" t="0" r="r" b="b"/>
              <a:pathLst>
                <a:path w="576" h="265">
                  <a:moveTo>
                    <a:pt x="576" y="0"/>
                  </a:moveTo>
                  <a:lnTo>
                    <a:pt x="0" y="265"/>
                  </a:lnTo>
                  <a:lnTo>
                    <a:pt x="0" y="0"/>
                  </a:lnTo>
                  <a:lnTo>
                    <a:pt x="576"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6" name="Group 5"/>
            <p:cNvGrpSpPr/>
            <p:nvPr/>
          </p:nvGrpSpPr>
          <p:grpSpPr>
            <a:xfrm>
              <a:off x="5361746" y="3110512"/>
              <a:ext cx="857061" cy="2554361"/>
              <a:chOff x="5361746" y="3110512"/>
              <a:chExt cx="857061" cy="2554361"/>
            </a:xfrm>
            <a:grpFill/>
          </p:grpSpPr>
          <p:sp>
            <p:nvSpPr>
              <p:cNvPr id="44" name="Freeform 16"/>
              <p:cNvSpPr>
                <a:spLocks/>
              </p:cNvSpPr>
              <p:nvPr/>
            </p:nvSpPr>
            <p:spPr bwMode="auto">
              <a:xfrm>
                <a:off x="5361746" y="3110512"/>
                <a:ext cx="857061" cy="395796"/>
              </a:xfrm>
              <a:custGeom>
                <a:avLst/>
                <a:gdLst>
                  <a:gd name="T0" fmla="*/ 0 w 576"/>
                  <a:gd name="T1" fmla="*/ 266 h 266"/>
                  <a:gd name="T2" fmla="*/ 576 w 576"/>
                  <a:gd name="T3" fmla="*/ 0 h 266"/>
                  <a:gd name="T4" fmla="*/ 576 w 576"/>
                  <a:gd name="T5" fmla="*/ 266 h 266"/>
                  <a:gd name="T6" fmla="*/ 0 w 576"/>
                  <a:gd name="T7" fmla="*/ 266 h 266"/>
                </a:gdLst>
                <a:ahLst/>
                <a:cxnLst>
                  <a:cxn ang="0">
                    <a:pos x="T0" y="T1"/>
                  </a:cxn>
                  <a:cxn ang="0">
                    <a:pos x="T2" y="T3"/>
                  </a:cxn>
                  <a:cxn ang="0">
                    <a:pos x="T4" y="T5"/>
                  </a:cxn>
                  <a:cxn ang="0">
                    <a:pos x="T6" y="T7"/>
                  </a:cxn>
                </a:cxnLst>
                <a:rect l="0" t="0" r="r" b="b"/>
                <a:pathLst>
                  <a:path w="576" h="266">
                    <a:moveTo>
                      <a:pt x="0" y="266"/>
                    </a:moveTo>
                    <a:lnTo>
                      <a:pt x="576" y="0"/>
                    </a:lnTo>
                    <a:lnTo>
                      <a:pt x="576" y="266"/>
                    </a:lnTo>
                    <a:lnTo>
                      <a:pt x="0"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Rectangle 18"/>
              <p:cNvSpPr>
                <a:spLocks noChangeArrowheads="1"/>
              </p:cNvSpPr>
              <p:nvPr/>
            </p:nvSpPr>
            <p:spPr bwMode="auto">
              <a:xfrm>
                <a:off x="5361746" y="3506308"/>
                <a:ext cx="857061" cy="2158565"/>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 name="Group 4"/>
          <p:cNvGrpSpPr/>
          <p:nvPr/>
        </p:nvGrpSpPr>
        <p:grpSpPr>
          <a:xfrm>
            <a:off x="4488434" y="3115538"/>
            <a:ext cx="857061" cy="2948669"/>
            <a:chOff x="4504685" y="3110512"/>
            <a:chExt cx="857061" cy="2948669"/>
          </a:xfrm>
          <a:solidFill>
            <a:schemeClr val="accent6">
              <a:lumMod val="75000"/>
            </a:schemeClr>
          </a:solidFill>
        </p:grpSpPr>
        <p:sp>
          <p:nvSpPr>
            <p:cNvPr id="41" name="Freeform 13"/>
            <p:cNvSpPr>
              <a:spLocks/>
            </p:cNvSpPr>
            <p:nvPr/>
          </p:nvSpPr>
          <p:spPr bwMode="auto">
            <a:xfrm>
              <a:off x="4504685" y="5664873"/>
              <a:ext cx="857061" cy="394308"/>
            </a:xfrm>
            <a:custGeom>
              <a:avLst/>
              <a:gdLst>
                <a:gd name="T0" fmla="*/ 0 w 576"/>
                <a:gd name="T1" fmla="*/ 0 h 265"/>
                <a:gd name="T2" fmla="*/ 576 w 576"/>
                <a:gd name="T3" fmla="*/ 265 h 265"/>
                <a:gd name="T4" fmla="*/ 576 w 576"/>
                <a:gd name="T5" fmla="*/ 0 h 265"/>
                <a:gd name="T6" fmla="*/ 0 w 576"/>
                <a:gd name="T7" fmla="*/ 0 h 265"/>
              </a:gdLst>
              <a:ahLst/>
              <a:cxnLst>
                <a:cxn ang="0">
                  <a:pos x="T0" y="T1"/>
                </a:cxn>
                <a:cxn ang="0">
                  <a:pos x="T2" y="T3"/>
                </a:cxn>
                <a:cxn ang="0">
                  <a:pos x="T4" y="T5"/>
                </a:cxn>
                <a:cxn ang="0">
                  <a:pos x="T6" y="T7"/>
                </a:cxn>
              </a:cxnLst>
              <a:rect l="0" t="0" r="r" b="b"/>
              <a:pathLst>
                <a:path w="576" h="265">
                  <a:moveTo>
                    <a:pt x="0" y="0"/>
                  </a:moveTo>
                  <a:lnTo>
                    <a:pt x="576" y="265"/>
                  </a:lnTo>
                  <a:lnTo>
                    <a:pt x="576"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4"/>
            <p:cNvSpPr>
              <a:spLocks/>
            </p:cNvSpPr>
            <p:nvPr/>
          </p:nvSpPr>
          <p:spPr bwMode="auto">
            <a:xfrm>
              <a:off x="4504685" y="3110512"/>
              <a:ext cx="857061" cy="395796"/>
            </a:xfrm>
            <a:custGeom>
              <a:avLst/>
              <a:gdLst>
                <a:gd name="T0" fmla="*/ 576 w 576"/>
                <a:gd name="T1" fmla="*/ 266 h 266"/>
                <a:gd name="T2" fmla="*/ 0 w 576"/>
                <a:gd name="T3" fmla="*/ 0 h 266"/>
                <a:gd name="T4" fmla="*/ 0 w 576"/>
                <a:gd name="T5" fmla="*/ 266 h 266"/>
                <a:gd name="T6" fmla="*/ 576 w 576"/>
                <a:gd name="T7" fmla="*/ 266 h 266"/>
              </a:gdLst>
              <a:ahLst/>
              <a:cxnLst>
                <a:cxn ang="0">
                  <a:pos x="T0" y="T1"/>
                </a:cxn>
                <a:cxn ang="0">
                  <a:pos x="T2" y="T3"/>
                </a:cxn>
                <a:cxn ang="0">
                  <a:pos x="T4" y="T5"/>
                </a:cxn>
                <a:cxn ang="0">
                  <a:pos x="T6" y="T7"/>
                </a:cxn>
              </a:cxnLst>
              <a:rect l="0" t="0" r="r" b="b"/>
              <a:pathLst>
                <a:path w="576" h="266">
                  <a:moveTo>
                    <a:pt x="576" y="266"/>
                  </a:moveTo>
                  <a:lnTo>
                    <a:pt x="0" y="0"/>
                  </a:lnTo>
                  <a:lnTo>
                    <a:pt x="0" y="266"/>
                  </a:lnTo>
                  <a:lnTo>
                    <a:pt x="576"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 name="Rectangle 19"/>
            <p:cNvSpPr>
              <a:spLocks noChangeArrowheads="1"/>
            </p:cNvSpPr>
            <p:nvPr/>
          </p:nvSpPr>
          <p:spPr bwMode="auto">
            <a:xfrm>
              <a:off x="4504685" y="3506308"/>
              <a:ext cx="857061" cy="2158565"/>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 name="Freeform 17"/>
          <p:cNvSpPr>
            <a:spLocks/>
          </p:cNvSpPr>
          <p:nvPr/>
        </p:nvSpPr>
        <p:spPr bwMode="auto">
          <a:xfrm>
            <a:off x="5353619" y="4034858"/>
            <a:ext cx="1714121" cy="788614"/>
          </a:xfrm>
          <a:custGeom>
            <a:avLst/>
            <a:gdLst>
              <a:gd name="T0" fmla="*/ 0 w 1152"/>
              <a:gd name="T1" fmla="*/ 264 h 530"/>
              <a:gd name="T2" fmla="*/ 0 w 1152"/>
              <a:gd name="T3" fmla="*/ 264 h 530"/>
              <a:gd name="T4" fmla="*/ 0 w 1152"/>
              <a:gd name="T5" fmla="*/ 264 h 530"/>
              <a:gd name="T6" fmla="*/ 0 w 1152"/>
              <a:gd name="T7" fmla="*/ 264 h 530"/>
              <a:gd name="T8" fmla="*/ 576 w 1152"/>
              <a:gd name="T9" fmla="*/ 530 h 530"/>
              <a:gd name="T10" fmla="*/ 1152 w 1152"/>
              <a:gd name="T11" fmla="*/ 264 h 530"/>
              <a:gd name="T12" fmla="*/ 1152 w 1152"/>
              <a:gd name="T13" fmla="*/ 264 h 530"/>
              <a:gd name="T14" fmla="*/ 1152 w 1152"/>
              <a:gd name="T15" fmla="*/ 264 h 530"/>
              <a:gd name="T16" fmla="*/ 1152 w 1152"/>
              <a:gd name="T17" fmla="*/ 264 h 530"/>
              <a:gd name="T18" fmla="*/ 1152 w 1152"/>
              <a:gd name="T19" fmla="*/ 264 h 530"/>
              <a:gd name="T20" fmla="*/ 576 w 1152"/>
              <a:gd name="T21" fmla="*/ 0 h 530"/>
              <a:gd name="T22" fmla="*/ 0 w 1152"/>
              <a:gd name="T23" fmla="*/ 264 h 530"/>
              <a:gd name="T24" fmla="*/ 0 w 1152"/>
              <a:gd name="T25" fmla="*/ 264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2" h="530">
                <a:moveTo>
                  <a:pt x="0" y="264"/>
                </a:moveTo>
                <a:lnTo>
                  <a:pt x="0" y="264"/>
                </a:lnTo>
                <a:lnTo>
                  <a:pt x="0" y="264"/>
                </a:lnTo>
                <a:lnTo>
                  <a:pt x="0" y="264"/>
                </a:lnTo>
                <a:lnTo>
                  <a:pt x="576" y="530"/>
                </a:lnTo>
                <a:lnTo>
                  <a:pt x="1152" y="264"/>
                </a:lnTo>
                <a:lnTo>
                  <a:pt x="1152" y="264"/>
                </a:lnTo>
                <a:lnTo>
                  <a:pt x="1152" y="264"/>
                </a:lnTo>
                <a:lnTo>
                  <a:pt x="1152" y="264"/>
                </a:lnTo>
                <a:lnTo>
                  <a:pt x="1152" y="264"/>
                </a:lnTo>
                <a:lnTo>
                  <a:pt x="576" y="0"/>
                </a:lnTo>
                <a:lnTo>
                  <a:pt x="0" y="264"/>
                </a:lnTo>
                <a:lnTo>
                  <a:pt x="0" y="264"/>
                </a:lnTo>
                <a:close/>
              </a:path>
            </a:pathLst>
          </a:custGeom>
          <a:solidFill>
            <a:srgbClr val="2F8CC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23" name="Group 22"/>
          <p:cNvGrpSpPr/>
          <p:nvPr/>
        </p:nvGrpSpPr>
        <p:grpSpPr>
          <a:xfrm>
            <a:off x="6210680" y="4427678"/>
            <a:ext cx="857061" cy="2017663"/>
            <a:chOff x="6210681" y="4421429"/>
            <a:chExt cx="857061" cy="2017663"/>
          </a:xfrm>
          <a:solidFill>
            <a:srgbClr val="2774A9"/>
          </a:solidFill>
        </p:grpSpPr>
        <p:sp>
          <p:nvSpPr>
            <p:cNvPr id="17" name="Freeform 15"/>
            <p:cNvSpPr>
              <a:spLocks/>
            </p:cNvSpPr>
            <p:nvPr/>
          </p:nvSpPr>
          <p:spPr bwMode="auto">
            <a:xfrm>
              <a:off x="6210681" y="6044784"/>
              <a:ext cx="857061" cy="394308"/>
            </a:xfrm>
            <a:custGeom>
              <a:avLst/>
              <a:gdLst>
                <a:gd name="T0" fmla="*/ 576 w 576"/>
                <a:gd name="T1" fmla="*/ 0 h 265"/>
                <a:gd name="T2" fmla="*/ 0 w 576"/>
                <a:gd name="T3" fmla="*/ 265 h 265"/>
                <a:gd name="T4" fmla="*/ 0 w 576"/>
                <a:gd name="T5" fmla="*/ 0 h 265"/>
                <a:gd name="T6" fmla="*/ 576 w 576"/>
                <a:gd name="T7" fmla="*/ 0 h 265"/>
              </a:gdLst>
              <a:ahLst/>
              <a:cxnLst>
                <a:cxn ang="0">
                  <a:pos x="T0" y="T1"/>
                </a:cxn>
                <a:cxn ang="0">
                  <a:pos x="T2" y="T3"/>
                </a:cxn>
                <a:cxn ang="0">
                  <a:pos x="T4" y="T5"/>
                </a:cxn>
                <a:cxn ang="0">
                  <a:pos x="T6" y="T7"/>
                </a:cxn>
              </a:cxnLst>
              <a:rect l="0" t="0" r="r" b="b"/>
              <a:pathLst>
                <a:path w="576" h="265">
                  <a:moveTo>
                    <a:pt x="576" y="0"/>
                  </a:moveTo>
                  <a:lnTo>
                    <a:pt x="0" y="265"/>
                  </a:lnTo>
                  <a:lnTo>
                    <a:pt x="0" y="0"/>
                  </a:lnTo>
                  <a:lnTo>
                    <a:pt x="576"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6"/>
            <p:cNvSpPr>
              <a:spLocks/>
            </p:cNvSpPr>
            <p:nvPr/>
          </p:nvSpPr>
          <p:spPr bwMode="auto">
            <a:xfrm>
              <a:off x="6210681" y="4421429"/>
              <a:ext cx="857061" cy="395796"/>
            </a:xfrm>
            <a:custGeom>
              <a:avLst/>
              <a:gdLst>
                <a:gd name="T0" fmla="*/ 0 w 576"/>
                <a:gd name="T1" fmla="*/ 266 h 266"/>
                <a:gd name="T2" fmla="*/ 576 w 576"/>
                <a:gd name="T3" fmla="*/ 0 h 266"/>
                <a:gd name="T4" fmla="*/ 576 w 576"/>
                <a:gd name="T5" fmla="*/ 266 h 266"/>
                <a:gd name="T6" fmla="*/ 0 w 576"/>
                <a:gd name="T7" fmla="*/ 266 h 266"/>
              </a:gdLst>
              <a:ahLst/>
              <a:cxnLst>
                <a:cxn ang="0">
                  <a:pos x="T0" y="T1"/>
                </a:cxn>
                <a:cxn ang="0">
                  <a:pos x="T2" y="T3"/>
                </a:cxn>
                <a:cxn ang="0">
                  <a:pos x="T4" y="T5"/>
                </a:cxn>
                <a:cxn ang="0">
                  <a:pos x="T6" y="T7"/>
                </a:cxn>
              </a:cxnLst>
              <a:rect l="0" t="0" r="r" b="b"/>
              <a:pathLst>
                <a:path w="576" h="266">
                  <a:moveTo>
                    <a:pt x="0" y="266"/>
                  </a:moveTo>
                  <a:lnTo>
                    <a:pt x="576" y="0"/>
                  </a:lnTo>
                  <a:lnTo>
                    <a:pt x="576" y="266"/>
                  </a:lnTo>
                  <a:lnTo>
                    <a:pt x="0"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Rectangle 18"/>
            <p:cNvSpPr>
              <a:spLocks noChangeArrowheads="1"/>
            </p:cNvSpPr>
            <p:nvPr/>
          </p:nvSpPr>
          <p:spPr bwMode="auto">
            <a:xfrm>
              <a:off x="6210681" y="4817223"/>
              <a:ext cx="857061" cy="1227561"/>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7" name="Group 6"/>
          <p:cNvGrpSpPr/>
          <p:nvPr/>
        </p:nvGrpSpPr>
        <p:grpSpPr>
          <a:xfrm>
            <a:off x="5353619" y="4427678"/>
            <a:ext cx="857061" cy="2017663"/>
            <a:chOff x="5353620" y="4421429"/>
            <a:chExt cx="857061" cy="2017663"/>
          </a:xfrm>
          <a:solidFill>
            <a:srgbClr val="00B0F0"/>
          </a:solidFill>
        </p:grpSpPr>
        <p:sp>
          <p:nvSpPr>
            <p:cNvPr id="15" name="Freeform 13"/>
            <p:cNvSpPr>
              <a:spLocks/>
            </p:cNvSpPr>
            <p:nvPr/>
          </p:nvSpPr>
          <p:spPr bwMode="auto">
            <a:xfrm>
              <a:off x="5353620" y="6044784"/>
              <a:ext cx="857061" cy="394308"/>
            </a:xfrm>
            <a:custGeom>
              <a:avLst/>
              <a:gdLst>
                <a:gd name="T0" fmla="*/ 0 w 576"/>
                <a:gd name="T1" fmla="*/ 0 h 265"/>
                <a:gd name="T2" fmla="*/ 576 w 576"/>
                <a:gd name="T3" fmla="*/ 265 h 265"/>
                <a:gd name="T4" fmla="*/ 576 w 576"/>
                <a:gd name="T5" fmla="*/ 0 h 265"/>
                <a:gd name="T6" fmla="*/ 0 w 576"/>
                <a:gd name="T7" fmla="*/ 0 h 265"/>
              </a:gdLst>
              <a:ahLst/>
              <a:cxnLst>
                <a:cxn ang="0">
                  <a:pos x="T0" y="T1"/>
                </a:cxn>
                <a:cxn ang="0">
                  <a:pos x="T2" y="T3"/>
                </a:cxn>
                <a:cxn ang="0">
                  <a:pos x="T4" y="T5"/>
                </a:cxn>
                <a:cxn ang="0">
                  <a:pos x="T6" y="T7"/>
                </a:cxn>
              </a:cxnLst>
              <a:rect l="0" t="0" r="r" b="b"/>
              <a:pathLst>
                <a:path w="576" h="265">
                  <a:moveTo>
                    <a:pt x="0" y="0"/>
                  </a:moveTo>
                  <a:lnTo>
                    <a:pt x="576" y="265"/>
                  </a:lnTo>
                  <a:lnTo>
                    <a:pt x="576" y="0"/>
                  </a:lnTo>
                  <a:lnTo>
                    <a:pt x="0" y="0"/>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5353620" y="4421429"/>
              <a:ext cx="857061" cy="395796"/>
            </a:xfrm>
            <a:custGeom>
              <a:avLst/>
              <a:gdLst>
                <a:gd name="T0" fmla="*/ 576 w 576"/>
                <a:gd name="T1" fmla="*/ 266 h 266"/>
                <a:gd name="T2" fmla="*/ 0 w 576"/>
                <a:gd name="T3" fmla="*/ 0 h 266"/>
                <a:gd name="T4" fmla="*/ 0 w 576"/>
                <a:gd name="T5" fmla="*/ 266 h 266"/>
                <a:gd name="T6" fmla="*/ 576 w 576"/>
                <a:gd name="T7" fmla="*/ 266 h 266"/>
              </a:gdLst>
              <a:ahLst/>
              <a:cxnLst>
                <a:cxn ang="0">
                  <a:pos x="T0" y="T1"/>
                </a:cxn>
                <a:cxn ang="0">
                  <a:pos x="T2" y="T3"/>
                </a:cxn>
                <a:cxn ang="0">
                  <a:pos x="T4" y="T5"/>
                </a:cxn>
                <a:cxn ang="0">
                  <a:pos x="T6" y="T7"/>
                </a:cxn>
              </a:cxnLst>
              <a:rect l="0" t="0" r="r" b="b"/>
              <a:pathLst>
                <a:path w="576" h="266">
                  <a:moveTo>
                    <a:pt x="576" y="266"/>
                  </a:moveTo>
                  <a:lnTo>
                    <a:pt x="0" y="0"/>
                  </a:lnTo>
                  <a:lnTo>
                    <a:pt x="0" y="266"/>
                  </a:lnTo>
                  <a:lnTo>
                    <a:pt x="576" y="266"/>
                  </a:lnTo>
                  <a:close/>
                </a:path>
              </a:pathLst>
            </a:cu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Rectangle 19"/>
            <p:cNvSpPr>
              <a:spLocks noChangeArrowheads="1"/>
            </p:cNvSpPr>
            <p:nvPr/>
          </p:nvSpPr>
          <p:spPr bwMode="auto">
            <a:xfrm>
              <a:off x="5353620" y="4817223"/>
              <a:ext cx="857061" cy="1227561"/>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4" name="Oval 63"/>
          <p:cNvSpPr/>
          <p:nvPr/>
        </p:nvSpPr>
        <p:spPr>
          <a:xfrm>
            <a:off x="8257640" y="2161299"/>
            <a:ext cx="937712" cy="943598"/>
          </a:xfrm>
          <a:prstGeom prst="ellipse">
            <a:avLst/>
          </a:prstGeom>
          <a:solidFill>
            <a:srgbClr val="ED7D31"/>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69" name="Oval 68"/>
          <p:cNvSpPr/>
          <p:nvPr/>
        </p:nvSpPr>
        <p:spPr>
          <a:xfrm>
            <a:off x="2919075" y="2161299"/>
            <a:ext cx="937712" cy="943598"/>
          </a:xfrm>
          <a:prstGeom prst="ellipse">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r">
              <a:defRPr/>
            </a:pPr>
            <a:endParaRPr lang="en-US" sz="11733">
              <a:solidFill>
                <a:schemeClr val="bg1"/>
              </a:solidFill>
            </a:endParaRPr>
          </a:p>
        </p:txBody>
      </p:sp>
      <p:sp>
        <p:nvSpPr>
          <p:cNvPr id="72" name="Oval 71"/>
          <p:cNvSpPr/>
          <p:nvPr/>
        </p:nvSpPr>
        <p:spPr>
          <a:xfrm>
            <a:off x="8257640" y="4696377"/>
            <a:ext cx="937712" cy="943598"/>
          </a:xfrm>
          <a:prstGeom prst="ellipse">
            <a:avLst/>
          </a:prstGeom>
          <a:solidFill>
            <a:srgbClr val="A5A5A5"/>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75" name="Oval 74"/>
          <p:cNvSpPr/>
          <p:nvPr/>
        </p:nvSpPr>
        <p:spPr>
          <a:xfrm>
            <a:off x="2919075" y="4696377"/>
            <a:ext cx="937712" cy="943598"/>
          </a:xfrm>
          <a:prstGeom prst="ellipse">
            <a:avLst/>
          </a:prstGeom>
          <a:solidFill>
            <a:srgbClr val="00B0F0"/>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r">
              <a:defRPr/>
            </a:pPr>
            <a:endParaRPr lang="en-US" sz="11733">
              <a:solidFill>
                <a:schemeClr val="bg1"/>
              </a:solidFill>
            </a:endParaRPr>
          </a:p>
        </p:txBody>
      </p:sp>
      <p:grpSp>
        <p:nvGrpSpPr>
          <p:cNvPr id="78" name="Group 77"/>
          <p:cNvGrpSpPr/>
          <p:nvPr/>
        </p:nvGrpSpPr>
        <p:grpSpPr>
          <a:xfrm>
            <a:off x="3209435" y="4945055"/>
            <a:ext cx="356992" cy="446243"/>
            <a:chOff x="6751638" y="2265363"/>
            <a:chExt cx="158750" cy="198438"/>
          </a:xfrm>
          <a:solidFill>
            <a:schemeClr val="bg1"/>
          </a:solidFill>
        </p:grpSpPr>
        <p:sp>
          <p:nvSpPr>
            <p:cNvPr id="79" name="Freeform 18"/>
            <p:cNvSpPr>
              <a:spLocks/>
            </p:cNvSpPr>
            <p:nvPr/>
          </p:nvSpPr>
          <p:spPr bwMode="auto">
            <a:xfrm>
              <a:off x="6751638" y="2349501"/>
              <a:ext cx="158750" cy="65088"/>
            </a:xfrm>
            <a:custGeom>
              <a:avLst/>
              <a:gdLst>
                <a:gd name="T0" fmla="*/ 49 w 98"/>
                <a:gd name="T1" fmla="*/ 15 h 40"/>
                <a:gd name="T2" fmla="*/ 2 w 98"/>
                <a:gd name="T3" fmla="*/ 0 h 40"/>
                <a:gd name="T4" fmla="*/ 0 w 98"/>
                <a:gd name="T5" fmla="*/ 4 h 40"/>
                <a:gd name="T6" fmla="*/ 0 w 98"/>
                <a:gd name="T7" fmla="*/ 19 h 40"/>
                <a:gd name="T8" fmla="*/ 49 w 98"/>
                <a:gd name="T9" fmla="*/ 40 h 40"/>
                <a:gd name="T10" fmla="*/ 98 w 98"/>
                <a:gd name="T11" fmla="*/ 19 h 40"/>
                <a:gd name="T12" fmla="*/ 98 w 98"/>
                <a:gd name="T13" fmla="*/ 4 h 40"/>
                <a:gd name="T14" fmla="*/ 96 w 98"/>
                <a:gd name="T15" fmla="*/ 0 h 40"/>
                <a:gd name="T16" fmla="*/ 49 w 98"/>
                <a:gd name="T17" fmla="*/ 1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40">
                  <a:moveTo>
                    <a:pt x="49" y="15"/>
                  </a:moveTo>
                  <a:cubicBezTo>
                    <a:pt x="26" y="15"/>
                    <a:pt x="7" y="9"/>
                    <a:pt x="2" y="0"/>
                  </a:cubicBezTo>
                  <a:cubicBezTo>
                    <a:pt x="1" y="1"/>
                    <a:pt x="0" y="3"/>
                    <a:pt x="0" y="4"/>
                  </a:cubicBezTo>
                  <a:cubicBezTo>
                    <a:pt x="0" y="19"/>
                    <a:pt x="0" y="19"/>
                    <a:pt x="0" y="19"/>
                  </a:cubicBezTo>
                  <a:cubicBezTo>
                    <a:pt x="0" y="31"/>
                    <a:pt x="22" y="40"/>
                    <a:pt x="49" y="40"/>
                  </a:cubicBezTo>
                  <a:cubicBezTo>
                    <a:pt x="76" y="40"/>
                    <a:pt x="98" y="31"/>
                    <a:pt x="98" y="19"/>
                  </a:cubicBezTo>
                  <a:cubicBezTo>
                    <a:pt x="98" y="4"/>
                    <a:pt x="98" y="4"/>
                    <a:pt x="98" y="4"/>
                  </a:cubicBezTo>
                  <a:cubicBezTo>
                    <a:pt x="98" y="3"/>
                    <a:pt x="97" y="1"/>
                    <a:pt x="96" y="0"/>
                  </a:cubicBezTo>
                  <a:cubicBezTo>
                    <a:pt x="91" y="9"/>
                    <a:pt x="72" y="15"/>
                    <a:pt x="49"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Freeform 19"/>
            <p:cNvSpPr>
              <a:spLocks/>
            </p:cNvSpPr>
            <p:nvPr/>
          </p:nvSpPr>
          <p:spPr bwMode="auto">
            <a:xfrm>
              <a:off x="6751638" y="2397126"/>
              <a:ext cx="158750" cy="66675"/>
            </a:xfrm>
            <a:custGeom>
              <a:avLst/>
              <a:gdLst>
                <a:gd name="T0" fmla="*/ 49 w 98"/>
                <a:gd name="T1" fmla="*/ 16 h 41"/>
                <a:gd name="T2" fmla="*/ 2 w 98"/>
                <a:gd name="T3" fmla="*/ 0 h 41"/>
                <a:gd name="T4" fmla="*/ 0 w 98"/>
                <a:gd name="T5" fmla="*/ 5 h 41"/>
                <a:gd name="T6" fmla="*/ 0 w 98"/>
                <a:gd name="T7" fmla="*/ 20 h 41"/>
                <a:gd name="T8" fmla="*/ 49 w 98"/>
                <a:gd name="T9" fmla="*/ 41 h 41"/>
                <a:gd name="T10" fmla="*/ 98 w 98"/>
                <a:gd name="T11" fmla="*/ 20 h 41"/>
                <a:gd name="T12" fmla="*/ 98 w 98"/>
                <a:gd name="T13" fmla="*/ 5 h 41"/>
                <a:gd name="T14" fmla="*/ 96 w 98"/>
                <a:gd name="T15" fmla="*/ 0 h 41"/>
                <a:gd name="T16" fmla="*/ 49 w 98"/>
                <a:gd name="T17" fmla="*/ 16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41">
                  <a:moveTo>
                    <a:pt x="49" y="16"/>
                  </a:moveTo>
                  <a:cubicBezTo>
                    <a:pt x="26" y="16"/>
                    <a:pt x="7" y="9"/>
                    <a:pt x="2" y="0"/>
                  </a:cubicBezTo>
                  <a:cubicBezTo>
                    <a:pt x="1" y="2"/>
                    <a:pt x="0" y="3"/>
                    <a:pt x="0" y="5"/>
                  </a:cubicBezTo>
                  <a:cubicBezTo>
                    <a:pt x="0" y="20"/>
                    <a:pt x="0" y="20"/>
                    <a:pt x="0" y="20"/>
                  </a:cubicBezTo>
                  <a:cubicBezTo>
                    <a:pt x="0" y="31"/>
                    <a:pt x="22" y="41"/>
                    <a:pt x="49" y="41"/>
                  </a:cubicBezTo>
                  <a:cubicBezTo>
                    <a:pt x="76" y="41"/>
                    <a:pt x="98" y="31"/>
                    <a:pt x="98" y="20"/>
                  </a:cubicBezTo>
                  <a:cubicBezTo>
                    <a:pt x="98" y="5"/>
                    <a:pt x="98" y="5"/>
                    <a:pt x="98" y="5"/>
                  </a:cubicBezTo>
                  <a:cubicBezTo>
                    <a:pt x="98" y="3"/>
                    <a:pt x="97" y="2"/>
                    <a:pt x="96" y="0"/>
                  </a:cubicBezTo>
                  <a:cubicBezTo>
                    <a:pt x="91" y="9"/>
                    <a:pt x="72" y="16"/>
                    <a:pt x="49"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4" name="Freeform 20"/>
            <p:cNvSpPr>
              <a:spLocks/>
            </p:cNvSpPr>
            <p:nvPr/>
          </p:nvSpPr>
          <p:spPr bwMode="auto">
            <a:xfrm>
              <a:off x="6751638" y="2300288"/>
              <a:ext cx="158750" cy="65088"/>
            </a:xfrm>
            <a:custGeom>
              <a:avLst/>
              <a:gdLst>
                <a:gd name="T0" fmla="*/ 96 w 98"/>
                <a:gd name="T1" fmla="*/ 0 h 40"/>
                <a:gd name="T2" fmla="*/ 49 w 98"/>
                <a:gd name="T3" fmla="*/ 15 h 40"/>
                <a:gd name="T4" fmla="*/ 2 w 98"/>
                <a:gd name="T5" fmla="*/ 0 h 40"/>
                <a:gd name="T6" fmla="*/ 0 w 98"/>
                <a:gd name="T7" fmla="*/ 5 h 40"/>
                <a:gd name="T8" fmla="*/ 0 w 98"/>
                <a:gd name="T9" fmla="*/ 19 h 40"/>
                <a:gd name="T10" fmla="*/ 49 w 98"/>
                <a:gd name="T11" fmla="*/ 40 h 40"/>
                <a:gd name="T12" fmla="*/ 98 w 98"/>
                <a:gd name="T13" fmla="*/ 19 h 40"/>
                <a:gd name="T14" fmla="*/ 98 w 98"/>
                <a:gd name="T15" fmla="*/ 5 h 40"/>
                <a:gd name="T16" fmla="*/ 96 w 98"/>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40">
                  <a:moveTo>
                    <a:pt x="96" y="0"/>
                  </a:moveTo>
                  <a:cubicBezTo>
                    <a:pt x="95" y="8"/>
                    <a:pt x="75" y="15"/>
                    <a:pt x="49" y="15"/>
                  </a:cubicBezTo>
                  <a:cubicBezTo>
                    <a:pt x="23" y="15"/>
                    <a:pt x="3" y="8"/>
                    <a:pt x="2" y="0"/>
                  </a:cubicBezTo>
                  <a:cubicBezTo>
                    <a:pt x="1" y="1"/>
                    <a:pt x="0" y="3"/>
                    <a:pt x="0" y="5"/>
                  </a:cubicBezTo>
                  <a:cubicBezTo>
                    <a:pt x="0" y="19"/>
                    <a:pt x="0" y="19"/>
                    <a:pt x="0" y="19"/>
                  </a:cubicBezTo>
                  <a:cubicBezTo>
                    <a:pt x="0" y="31"/>
                    <a:pt x="22" y="40"/>
                    <a:pt x="49" y="40"/>
                  </a:cubicBezTo>
                  <a:cubicBezTo>
                    <a:pt x="76" y="40"/>
                    <a:pt x="98" y="31"/>
                    <a:pt x="98" y="19"/>
                  </a:cubicBezTo>
                  <a:cubicBezTo>
                    <a:pt x="98" y="5"/>
                    <a:pt x="98" y="5"/>
                    <a:pt x="98" y="5"/>
                  </a:cubicBezTo>
                  <a:cubicBezTo>
                    <a:pt x="98" y="3"/>
                    <a:pt x="97" y="1"/>
                    <a:pt x="9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Oval 21"/>
            <p:cNvSpPr>
              <a:spLocks noChangeArrowheads="1"/>
            </p:cNvSpPr>
            <p:nvPr/>
          </p:nvSpPr>
          <p:spPr bwMode="auto">
            <a:xfrm>
              <a:off x="6754813" y="2265363"/>
              <a:ext cx="152400" cy="508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89" name="Freeform 127"/>
          <p:cNvSpPr>
            <a:spLocks noEditPoints="1"/>
          </p:cNvSpPr>
          <p:nvPr/>
        </p:nvSpPr>
        <p:spPr bwMode="auto">
          <a:xfrm>
            <a:off x="8495488" y="4931667"/>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0" name="Freeform 196"/>
          <p:cNvSpPr>
            <a:spLocks noEditPoints="1"/>
          </p:cNvSpPr>
          <p:nvPr/>
        </p:nvSpPr>
        <p:spPr bwMode="auto">
          <a:xfrm>
            <a:off x="8514228" y="2462526"/>
            <a:ext cx="424536" cy="341144"/>
          </a:xfrm>
          <a:custGeom>
            <a:avLst/>
            <a:gdLst>
              <a:gd name="T0" fmla="*/ 117 w 132"/>
              <a:gd name="T1" fmla="*/ 33 h 106"/>
              <a:gd name="T2" fmla="*/ 106 w 132"/>
              <a:gd name="T3" fmla="*/ 33 h 106"/>
              <a:gd name="T4" fmla="*/ 100 w 132"/>
              <a:gd name="T5" fmla="*/ 26 h 106"/>
              <a:gd name="T6" fmla="*/ 106 w 132"/>
              <a:gd name="T7" fmla="*/ 20 h 106"/>
              <a:gd name="T8" fmla="*/ 117 w 132"/>
              <a:gd name="T9" fmla="*/ 20 h 106"/>
              <a:gd name="T10" fmla="*/ 123 w 132"/>
              <a:gd name="T11" fmla="*/ 26 h 106"/>
              <a:gd name="T12" fmla="*/ 117 w 132"/>
              <a:gd name="T13" fmla="*/ 33 h 106"/>
              <a:gd name="T14" fmla="*/ 47 w 132"/>
              <a:gd name="T15" fmla="*/ 43 h 106"/>
              <a:gd name="T16" fmla="*/ 64 w 132"/>
              <a:gd name="T17" fmla="*/ 59 h 106"/>
              <a:gd name="T18" fmla="*/ 47 w 132"/>
              <a:gd name="T19" fmla="*/ 76 h 106"/>
              <a:gd name="T20" fmla="*/ 30 w 132"/>
              <a:gd name="T21" fmla="*/ 59 h 106"/>
              <a:gd name="T22" fmla="*/ 47 w 132"/>
              <a:gd name="T23" fmla="*/ 43 h 106"/>
              <a:gd name="T24" fmla="*/ 13 w 132"/>
              <a:gd name="T25" fmla="*/ 0 h 106"/>
              <a:gd name="T26" fmla="*/ 40 w 132"/>
              <a:gd name="T27" fmla="*/ 0 h 106"/>
              <a:gd name="T28" fmla="*/ 40 w 132"/>
              <a:gd name="T29" fmla="*/ 10 h 106"/>
              <a:gd name="T30" fmla="*/ 13 w 132"/>
              <a:gd name="T31" fmla="*/ 10 h 106"/>
              <a:gd name="T32" fmla="*/ 13 w 132"/>
              <a:gd name="T33" fmla="*/ 0 h 106"/>
              <a:gd name="T34" fmla="*/ 48 w 132"/>
              <a:gd name="T35" fmla="*/ 95 h 106"/>
              <a:gd name="T36" fmla="*/ 12 w 132"/>
              <a:gd name="T37" fmla="*/ 60 h 106"/>
              <a:gd name="T38" fmla="*/ 48 w 132"/>
              <a:gd name="T39" fmla="*/ 24 h 106"/>
              <a:gd name="T40" fmla="*/ 83 w 132"/>
              <a:gd name="T41" fmla="*/ 60 h 106"/>
              <a:gd name="T42" fmla="*/ 48 w 132"/>
              <a:gd name="T43" fmla="*/ 95 h 106"/>
              <a:gd name="T44" fmla="*/ 122 w 132"/>
              <a:gd name="T45" fmla="*/ 13 h 106"/>
              <a:gd name="T46" fmla="*/ 9 w 132"/>
              <a:gd name="T47" fmla="*/ 13 h 106"/>
              <a:gd name="T48" fmla="*/ 0 w 132"/>
              <a:gd name="T49" fmla="*/ 22 h 106"/>
              <a:gd name="T50" fmla="*/ 0 w 132"/>
              <a:gd name="T51" fmla="*/ 97 h 106"/>
              <a:gd name="T52" fmla="*/ 9 w 132"/>
              <a:gd name="T53" fmla="*/ 106 h 106"/>
              <a:gd name="T54" fmla="*/ 122 w 132"/>
              <a:gd name="T55" fmla="*/ 106 h 106"/>
              <a:gd name="T56" fmla="*/ 132 w 132"/>
              <a:gd name="T57" fmla="*/ 97 h 106"/>
              <a:gd name="T58" fmla="*/ 132 w 132"/>
              <a:gd name="T59" fmla="*/ 22 h 106"/>
              <a:gd name="T60" fmla="*/ 122 w 132"/>
              <a:gd name="T61" fmla="*/ 1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2" h="106">
                <a:moveTo>
                  <a:pt x="117" y="33"/>
                </a:moveTo>
                <a:cubicBezTo>
                  <a:pt x="106" y="33"/>
                  <a:pt x="106" y="33"/>
                  <a:pt x="106" y="33"/>
                </a:cubicBezTo>
                <a:cubicBezTo>
                  <a:pt x="102" y="33"/>
                  <a:pt x="100" y="30"/>
                  <a:pt x="100" y="26"/>
                </a:cubicBezTo>
                <a:cubicBezTo>
                  <a:pt x="100" y="23"/>
                  <a:pt x="102" y="20"/>
                  <a:pt x="106" y="20"/>
                </a:cubicBezTo>
                <a:cubicBezTo>
                  <a:pt x="117" y="20"/>
                  <a:pt x="117" y="20"/>
                  <a:pt x="117" y="20"/>
                </a:cubicBezTo>
                <a:cubicBezTo>
                  <a:pt x="121" y="20"/>
                  <a:pt x="123" y="23"/>
                  <a:pt x="123" y="26"/>
                </a:cubicBezTo>
                <a:cubicBezTo>
                  <a:pt x="123" y="30"/>
                  <a:pt x="121" y="33"/>
                  <a:pt x="117" y="33"/>
                </a:cubicBezTo>
                <a:close/>
                <a:moveTo>
                  <a:pt x="47" y="43"/>
                </a:moveTo>
                <a:cubicBezTo>
                  <a:pt x="57" y="43"/>
                  <a:pt x="64" y="50"/>
                  <a:pt x="64" y="59"/>
                </a:cubicBezTo>
                <a:cubicBezTo>
                  <a:pt x="64" y="69"/>
                  <a:pt x="57" y="76"/>
                  <a:pt x="47" y="76"/>
                </a:cubicBezTo>
                <a:cubicBezTo>
                  <a:pt x="38" y="76"/>
                  <a:pt x="30" y="69"/>
                  <a:pt x="30" y="59"/>
                </a:cubicBezTo>
                <a:cubicBezTo>
                  <a:pt x="30" y="50"/>
                  <a:pt x="38" y="43"/>
                  <a:pt x="47" y="43"/>
                </a:cubicBezTo>
                <a:close/>
                <a:moveTo>
                  <a:pt x="13" y="0"/>
                </a:moveTo>
                <a:cubicBezTo>
                  <a:pt x="40" y="0"/>
                  <a:pt x="40" y="0"/>
                  <a:pt x="40" y="0"/>
                </a:cubicBezTo>
                <a:cubicBezTo>
                  <a:pt x="40" y="10"/>
                  <a:pt x="40" y="10"/>
                  <a:pt x="40" y="10"/>
                </a:cubicBezTo>
                <a:cubicBezTo>
                  <a:pt x="13" y="10"/>
                  <a:pt x="13" y="10"/>
                  <a:pt x="13" y="10"/>
                </a:cubicBezTo>
                <a:cubicBezTo>
                  <a:pt x="13" y="0"/>
                  <a:pt x="13" y="0"/>
                  <a:pt x="13" y="0"/>
                </a:cubicBezTo>
                <a:close/>
                <a:moveTo>
                  <a:pt x="48" y="95"/>
                </a:moveTo>
                <a:cubicBezTo>
                  <a:pt x="28" y="95"/>
                  <a:pt x="12" y="79"/>
                  <a:pt x="12" y="60"/>
                </a:cubicBezTo>
                <a:cubicBezTo>
                  <a:pt x="12" y="40"/>
                  <a:pt x="28" y="24"/>
                  <a:pt x="48" y="24"/>
                </a:cubicBezTo>
                <a:cubicBezTo>
                  <a:pt x="67" y="24"/>
                  <a:pt x="83" y="40"/>
                  <a:pt x="83" y="60"/>
                </a:cubicBezTo>
                <a:cubicBezTo>
                  <a:pt x="83" y="79"/>
                  <a:pt x="67" y="95"/>
                  <a:pt x="48" y="95"/>
                </a:cubicBezTo>
                <a:close/>
                <a:moveTo>
                  <a:pt x="122" y="13"/>
                </a:moveTo>
                <a:cubicBezTo>
                  <a:pt x="9" y="13"/>
                  <a:pt x="9" y="13"/>
                  <a:pt x="9" y="13"/>
                </a:cubicBezTo>
                <a:cubicBezTo>
                  <a:pt x="4" y="13"/>
                  <a:pt x="0" y="17"/>
                  <a:pt x="0" y="22"/>
                </a:cubicBezTo>
                <a:cubicBezTo>
                  <a:pt x="0" y="97"/>
                  <a:pt x="0" y="97"/>
                  <a:pt x="0" y="97"/>
                </a:cubicBezTo>
                <a:cubicBezTo>
                  <a:pt x="0" y="102"/>
                  <a:pt x="4" y="106"/>
                  <a:pt x="9" y="106"/>
                </a:cubicBezTo>
                <a:cubicBezTo>
                  <a:pt x="122" y="106"/>
                  <a:pt x="122" y="106"/>
                  <a:pt x="122" y="106"/>
                </a:cubicBezTo>
                <a:cubicBezTo>
                  <a:pt x="127" y="106"/>
                  <a:pt x="132" y="102"/>
                  <a:pt x="132" y="97"/>
                </a:cubicBezTo>
                <a:cubicBezTo>
                  <a:pt x="132" y="22"/>
                  <a:pt x="132" y="22"/>
                  <a:pt x="132" y="22"/>
                </a:cubicBezTo>
                <a:cubicBezTo>
                  <a:pt x="132" y="17"/>
                  <a:pt x="127" y="13"/>
                  <a:pt x="122" y="1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1" name="Freeform 227"/>
          <p:cNvSpPr>
            <a:spLocks noEditPoints="1"/>
          </p:cNvSpPr>
          <p:nvPr/>
        </p:nvSpPr>
        <p:spPr bwMode="auto">
          <a:xfrm>
            <a:off x="3191636" y="2438399"/>
            <a:ext cx="392590" cy="389399"/>
          </a:xfrm>
          <a:custGeom>
            <a:avLst/>
            <a:gdLst>
              <a:gd name="T0" fmla="*/ 79 w 96"/>
              <a:gd name="T1" fmla="*/ 96 h 96"/>
              <a:gd name="T2" fmla="*/ 1 w 96"/>
              <a:gd name="T3" fmla="*/ 17 h 96"/>
              <a:gd name="T4" fmla="*/ 1 w 96"/>
              <a:gd name="T5" fmla="*/ 0 h 96"/>
              <a:gd name="T6" fmla="*/ 96 w 96"/>
              <a:gd name="T7" fmla="*/ 96 h 96"/>
              <a:gd name="T8" fmla="*/ 79 w 96"/>
              <a:gd name="T9" fmla="*/ 96 h 96"/>
              <a:gd name="T10" fmla="*/ 15 w 96"/>
              <a:gd name="T11" fmla="*/ 81 h 96"/>
              <a:gd name="T12" fmla="*/ 15 w 96"/>
              <a:gd name="T13" fmla="*/ 93 h 96"/>
              <a:gd name="T14" fmla="*/ 4 w 96"/>
              <a:gd name="T15" fmla="*/ 93 h 96"/>
              <a:gd name="T16" fmla="*/ 4 w 96"/>
              <a:gd name="T17" fmla="*/ 81 h 96"/>
              <a:gd name="T18" fmla="*/ 15 w 96"/>
              <a:gd name="T19" fmla="*/ 81 h 96"/>
              <a:gd name="T20" fmla="*/ 44 w 96"/>
              <a:gd name="T21" fmla="*/ 95 h 96"/>
              <a:gd name="T22" fmla="*/ 27 w 96"/>
              <a:gd name="T23" fmla="*/ 95 h 96"/>
              <a:gd name="T24" fmla="*/ 1 w 96"/>
              <a:gd name="T25" fmla="*/ 69 h 96"/>
              <a:gd name="T26" fmla="*/ 1 w 96"/>
              <a:gd name="T27" fmla="*/ 52 h 96"/>
              <a:gd name="T28" fmla="*/ 44 w 96"/>
              <a:gd name="T29" fmla="*/ 95 h 96"/>
              <a:gd name="T30" fmla="*/ 70 w 96"/>
              <a:gd name="T31" fmla="*/ 95 h 96"/>
              <a:gd name="T32" fmla="*/ 53 w 96"/>
              <a:gd name="T33" fmla="*/ 95 h 96"/>
              <a:gd name="T34" fmla="*/ 1 w 96"/>
              <a:gd name="T35" fmla="*/ 43 h 96"/>
              <a:gd name="T36" fmla="*/ 1 w 96"/>
              <a:gd name="T37" fmla="*/ 26 h 96"/>
              <a:gd name="T38" fmla="*/ 70 w 96"/>
              <a:gd name="T39" fmla="*/ 9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6" h="96">
                <a:moveTo>
                  <a:pt x="79" y="96"/>
                </a:moveTo>
                <a:cubicBezTo>
                  <a:pt x="79" y="53"/>
                  <a:pt x="44" y="18"/>
                  <a:pt x="1" y="17"/>
                </a:cubicBezTo>
                <a:cubicBezTo>
                  <a:pt x="1" y="0"/>
                  <a:pt x="1" y="0"/>
                  <a:pt x="1" y="0"/>
                </a:cubicBezTo>
                <a:cubicBezTo>
                  <a:pt x="54" y="0"/>
                  <a:pt x="96" y="43"/>
                  <a:pt x="96" y="96"/>
                </a:cubicBezTo>
                <a:cubicBezTo>
                  <a:pt x="79" y="96"/>
                  <a:pt x="79" y="96"/>
                  <a:pt x="79" y="96"/>
                </a:cubicBezTo>
                <a:close/>
                <a:moveTo>
                  <a:pt x="15" y="81"/>
                </a:moveTo>
                <a:cubicBezTo>
                  <a:pt x="19" y="85"/>
                  <a:pt x="19" y="90"/>
                  <a:pt x="15" y="93"/>
                </a:cubicBezTo>
                <a:cubicBezTo>
                  <a:pt x="12" y="96"/>
                  <a:pt x="7" y="96"/>
                  <a:pt x="4" y="93"/>
                </a:cubicBezTo>
                <a:cubicBezTo>
                  <a:pt x="0" y="90"/>
                  <a:pt x="0" y="84"/>
                  <a:pt x="4" y="81"/>
                </a:cubicBezTo>
                <a:cubicBezTo>
                  <a:pt x="7" y="78"/>
                  <a:pt x="12" y="78"/>
                  <a:pt x="15" y="81"/>
                </a:cubicBezTo>
                <a:close/>
                <a:moveTo>
                  <a:pt x="44" y="95"/>
                </a:moveTo>
                <a:cubicBezTo>
                  <a:pt x="27" y="95"/>
                  <a:pt x="27" y="95"/>
                  <a:pt x="27" y="95"/>
                </a:cubicBezTo>
                <a:cubicBezTo>
                  <a:pt x="27" y="81"/>
                  <a:pt x="15" y="69"/>
                  <a:pt x="1" y="69"/>
                </a:cubicBezTo>
                <a:cubicBezTo>
                  <a:pt x="1" y="52"/>
                  <a:pt x="1" y="52"/>
                  <a:pt x="1" y="52"/>
                </a:cubicBezTo>
                <a:cubicBezTo>
                  <a:pt x="25" y="52"/>
                  <a:pt x="44" y="72"/>
                  <a:pt x="44" y="95"/>
                </a:cubicBezTo>
                <a:close/>
                <a:moveTo>
                  <a:pt x="70" y="95"/>
                </a:moveTo>
                <a:cubicBezTo>
                  <a:pt x="53" y="95"/>
                  <a:pt x="53" y="95"/>
                  <a:pt x="53" y="95"/>
                </a:cubicBezTo>
                <a:cubicBezTo>
                  <a:pt x="53" y="67"/>
                  <a:pt x="30" y="43"/>
                  <a:pt x="1" y="43"/>
                </a:cubicBezTo>
                <a:cubicBezTo>
                  <a:pt x="1" y="26"/>
                  <a:pt x="1" y="26"/>
                  <a:pt x="1" y="26"/>
                </a:cubicBezTo>
                <a:cubicBezTo>
                  <a:pt x="39" y="26"/>
                  <a:pt x="70" y="57"/>
                  <a:pt x="70" y="9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92" name="Group 91"/>
          <p:cNvGrpSpPr/>
          <p:nvPr/>
        </p:nvGrpSpPr>
        <p:grpSpPr>
          <a:xfrm>
            <a:off x="323672" y="2044737"/>
            <a:ext cx="2368728" cy="1176721"/>
            <a:chOff x="1156263" y="4577340"/>
            <a:chExt cx="2150661" cy="1177631"/>
          </a:xfrm>
        </p:grpSpPr>
        <p:sp>
          <p:nvSpPr>
            <p:cNvPr id="93" name="TextBox 92"/>
            <p:cNvSpPr txBox="1"/>
            <p:nvPr/>
          </p:nvSpPr>
          <p:spPr>
            <a:xfrm>
              <a:off x="1156263" y="5108140"/>
              <a:ext cx="2150661" cy="6468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lumMod val="85000"/>
                    </a:schemeClr>
                  </a:solidFill>
                </a:rPr>
                <a:t>Lorem ipsum dolor sit amet, consectetur adipiscing elit, sed do eiusmod tempor incidit utse</a:t>
              </a:r>
            </a:p>
          </p:txBody>
        </p:sp>
        <p:sp>
          <p:nvSpPr>
            <p:cNvPr id="94" name="Rectangle 93"/>
            <p:cNvSpPr/>
            <p:nvPr/>
          </p:nvSpPr>
          <p:spPr>
            <a:xfrm>
              <a:off x="2059259" y="4577340"/>
              <a:ext cx="1245328" cy="338816"/>
            </a:xfrm>
            <a:prstGeom prst="rect">
              <a:avLst/>
            </a:prstGeom>
            <a:solidFill>
              <a:schemeClr val="accent6">
                <a:lumMod val="75000"/>
              </a:schemeClr>
            </a:solidFill>
            <a:ln w="6350">
              <a:solidFill>
                <a:schemeClr val="bg1"/>
              </a:solidFill>
            </a:ln>
            <a:effectLst>
              <a:outerShdw blurRad="50800" dist="38100" dir="18900000" algn="bl" rotWithShape="0">
                <a:prstClr val="black">
                  <a:alpha val="40000"/>
                </a:prstClr>
              </a:outerShdw>
            </a:effectLst>
          </p:spPr>
          <p:txBody>
            <a:bodyPr wrap="none">
              <a:spAutoFit/>
            </a:bodyPr>
            <a:lstStyle/>
            <a:p>
              <a:pPr algn="ctr" defTabSz="1450940"/>
              <a:r>
                <a:rPr lang="en-US" sz="1600" b="1" dirty="0">
                  <a:solidFill>
                    <a:schemeClr val="bg1"/>
                  </a:solidFill>
                  <a:ea typeface="Open Sans" pitchFamily="34" charset="0"/>
                  <a:cs typeface="Open Sans" pitchFamily="34" charset="0"/>
                </a:rPr>
                <a:t>Lorem Ipsum</a:t>
              </a:r>
            </a:p>
          </p:txBody>
        </p:sp>
      </p:grpSp>
      <p:grpSp>
        <p:nvGrpSpPr>
          <p:cNvPr id="95" name="Group 94"/>
          <p:cNvGrpSpPr/>
          <p:nvPr/>
        </p:nvGrpSpPr>
        <p:grpSpPr>
          <a:xfrm>
            <a:off x="322353" y="4579815"/>
            <a:ext cx="2368728" cy="1176721"/>
            <a:chOff x="1156263" y="4577340"/>
            <a:chExt cx="2150661" cy="1177631"/>
          </a:xfrm>
        </p:grpSpPr>
        <p:sp>
          <p:nvSpPr>
            <p:cNvPr id="96" name="TextBox 95"/>
            <p:cNvSpPr txBox="1"/>
            <p:nvPr/>
          </p:nvSpPr>
          <p:spPr>
            <a:xfrm>
              <a:off x="1156263" y="5108140"/>
              <a:ext cx="2150661" cy="6468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lumMod val="85000"/>
                    </a:schemeClr>
                  </a:solidFill>
                </a:rPr>
                <a:t>Lorem ipsum dolor sit amet, consectetur adipiscing elit, sed do eiusmod tempor incidit utse</a:t>
              </a:r>
            </a:p>
          </p:txBody>
        </p:sp>
        <p:sp>
          <p:nvSpPr>
            <p:cNvPr id="97" name="Rectangle 96"/>
            <p:cNvSpPr/>
            <p:nvPr/>
          </p:nvSpPr>
          <p:spPr>
            <a:xfrm>
              <a:off x="2030956" y="4577340"/>
              <a:ext cx="1245328" cy="338816"/>
            </a:xfrm>
            <a:prstGeom prst="rect">
              <a:avLst/>
            </a:prstGeom>
            <a:solidFill>
              <a:srgbClr val="00B0F0"/>
            </a:solidFill>
            <a:ln w="6350">
              <a:solidFill>
                <a:schemeClr val="bg1"/>
              </a:solidFill>
            </a:ln>
            <a:effectLst>
              <a:outerShdw blurRad="50800" dist="38100" dir="18900000" algn="bl" rotWithShape="0">
                <a:prstClr val="black">
                  <a:alpha val="40000"/>
                </a:prstClr>
              </a:outerShdw>
            </a:effectLst>
          </p:spPr>
          <p:txBody>
            <a:bodyPr wrap="none">
              <a:spAutoFit/>
            </a:bodyPr>
            <a:lstStyle/>
            <a:p>
              <a:pPr algn="ctr" defTabSz="1450940"/>
              <a:r>
                <a:rPr lang="en-US" sz="1600" b="1" dirty="0">
                  <a:solidFill>
                    <a:schemeClr val="bg1"/>
                  </a:solidFill>
                  <a:ea typeface="Open Sans" pitchFamily="34" charset="0"/>
                  <a:cs typeface="Open Sans" pitchFamily="34" charset="0"/>
                </a:rPr>
                <a:t>Lorem Ipsum</a:t>
              </a:r>
            </a:p>
          </p:txBody>
        </p:sp>
      </p:grpSp>
      <p:grpSp>
        <p:nvGrpSpPr>
          <p:cNvPr id="98" name="Group 97"/>
          <p:cNvGrpSpPr/>
          <p:nvPr/>
        </p:nvGrpSpPr>
        <p:grpSpPr>
          <a:xfrm>
            <a:off x="9509309" y="2044737"/>
            <a:ext cx="2368732" cy="1176721"/>
            <a:chOff x="1156261" y="4577340"/>
            <a:chExt cx="2150663" cy="1177631"/>
          </a:xfrm>
        </p:grpSpPr>
        <p:sp>
          <p:nvSpPr>
            <p:cNvPr id="99" name="TextBox 98"/>
            <p:cNvSpPr txBox="1"/>
            <p:nvPr/>
          </p:nvSpPr>
          <p:spPr>
            <a:xfrm>
              <a:off x="1156263" y="5108140"/>
              <a:ext cx="2150661" cy="6468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incidit utse</a:t>
              </a:r>
            </a:p>
          </p:txBody>
        </p:sp>
        <p:sp>
          <p:nvSpPr>
            <p:cNvPr id="100" name="Rectangle 99"/>
            <p:cNvSpPr/>
            <p:nvPr/>
          </p:nvSpPr>
          <p:spPr>
            <a:xfrm>
              <a:off x="1156261" y="4577340"/>
              <a:ext cx="1245328" cy="338816"/>
            </a:xfrm>
            <a:prstGeom prst="rect">
              <a:avLst/>
            </a:prstGeom>
            <a:solidFill>
              <a:srgbClr val="ED7D31"/>
            </a:solidFill>
            <a:ln w="6350">
              <a:solidFill>
                <a:schemeClr val="bg1"/>
              </a:solidFill>
            </a:ln>
            <a:effectLst>
              <a:outerShdw blurRad="50800" dist="38100" dir="18900000" algn="bl" rotWithShape="0">
                <a:prstClr val="black">
                  <a:alpha val="40000"/>
                </a:prstClr>
              </a:outerShdw>
            </a:effectLst>
          </p:spPr>
          <p:txBody>
            <a:bodyPr wrap="none">
              <a:spAutoFit/>
            </a:bodyPr>
            <a:lstStyle/>
            <a:p>
              <a:pPr algn="ctr" defTabSz="1450940"/>
              <a:r>
                <a:rPr lang="en-US" sz="1600" b="1" dirty="0">
                  <a:solidFill>
                    <a:schemeClr val="bg1"/>
                  </a:solidFill>
                  <a:ea typeface="Open Sans" pitchFamily="34" charset="0"/>
                  <a:cs typeface="Open Sans" pitchFamily="34" charset="0"/>
                </a:rPr>
                <a:t>Lorem Ipsum</a:t>
              </a:r>
            </a:p>
          </p:txBody>
        </p:sp>
      </p:grpSp>
      <p:grpSp>
        <p:nvGrpSpPr>
          <p:cNvPr id="101" name="Group 100"/>
          <p:cNvGrpSpPr/>
          <p:nvPr/>
        </p:nvGrpSpPr>
        <p:grpSpPr>
          <a:xfrm>
            <a:off x="9509309" y="4579815"/>
            <a:ext cx="2368732" cy="1176721"/>
            <a:chOff x="1156261" y="4577340"/>
            <a:chExt cx="2150663" cy="1177631"/>
          </a:xfrm>
        </p:grpSpPr>
        <p:sp>
          <p:nvSpPr>
            <p:cNvPr id="102" name="TextBox 101"/>
            <p:cNvSpPr txBox="1"/>
            <p:nvPr/>
          </p:nvSpPr>
          <p:spPr>
            <a:xfrm>
              <a:off x="1156263" y="5108140"/>
              <a:ext cx="2150661" cy="6468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incidit utse</a:t>
              </a:r>
            </a:p>
          </p:txBody>
        </p:sp>
        <p:sp>
          <p:nvSpPr>
            <p:cNvPr id="103" name="Rectangle 102"/>
            <p:cNvSpPr/>
            <p:nvPr/>
          </p:nvSpPr>
          <p:spPr>
            <a:xfrm>
              <a:off x="1156261" y="4577340"/>
              <a:ext cx="1245328" cy="338816"/>
            </a:xfrm>
            <a:prstGeom prst="rect">
              <a:avLst/>
            </a:prstGeom>
            <a:solidFill>
              <a:srgbClr val="179D83"/>
            </a:solidFill>
            <a:ln w="6350">
              <a:solidFill>
                <a:srgbClr val="A5A5A5"/>
              </a:solidFill>
            </a:ln>
            <a:effectLst>
              <a:outerShdw blurRad="50800" dist="38100" dir="18900000" algn="bl" rotWithShape="0">
                <a:prstClr val="black">
                  <a:alpha val="40000"/>
                </a:prstClr>
              </a:outerShdw>
            </a:effectLst>
          </p:spPr>
          <p:txBody>
            <a:bodyPr wrap="none">
              <a:spAutoFit/>
            </a:bodyPr>
            <a:lstStyle/>
            <a:p>
              <a:pPr algn="ctr" defTabSz="1450940"/>
              <a:r>
                <a:rPr lang="en-US" sz="1600" b="1" dirty="0">
                  <a:solidFill>
                    <a:schemeClr val="bg1"/>
                  </a:solidFill>
                  <a:ea typeface="Open Sans" pitchFamily="34" charset="0"/>
                  <a:cs typeface="Open Sans" pitchFamily="34" charset="0"/>
                </a:rPr>
                <a:t>Lorem Ipsum</a:t>
              </a:r>
            </a:p>
          </p:txBody>
        </p:sp>
      </p:grpSp>
      <p:pic>
        <p:nvPicPr>
          <p:cNvPr id="66" name="Picture 6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67" name="Group 66"/>
          <p:cNvGrpSpPr/>
          <p:nvPr/>
        </p:nvGrpSpPr>
        <p:grpSpPr>
          <a:xfrm>
            <a:off x="754150" y="295106"/>
            <a:ext cx="4364195" cy="665324"/>
            <a:chOff x="754150" y="295106"/>
            <a:chExt cx="4364195" cy="665324"/>
          </a:xfrm>
        </p:grpSpPr>
        <p:sp>
          <p:nvSpPr>
            <p:cNvPr id="68"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70"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423153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down)">
                                      <p:cBhvr>
                                        <p:cTn id="7" dur="500"/>
                                        <p:tgtEl>
                                          <p:spTgt spid="3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1000"/>
                                        <p:tgtEl>
                                          <p:spTgt spid="2"/>
                                        </p:tgtEl>
                                      </p:cBhvr>
                                    </p:animEffect>
                                  </p:childTnLst>
                                </p:cTn>
                              </p:par>
                              <p:par>
                                <p:cTn id="12" presetID="22" presetClass="entr" presetSubtype="4" fill="hold" nodeType="withEffect">
                                  <p:stCondLst>
                                    <p:cond delay="0"/>
                                  </p:stCondLst>
                                  <p:childTnLst>
                                    <p:set>
                                      <p:cBhvr>
                                        <p:cTn id="13" dur="1" fill="hold">
                                          <p:stCondLst>
                                            <p:cond delay="0"/>
                                          </p:stCondLst>
                                        </p:cTn>
                                        <p:tgtEl>
                                          <p:spTgt spid="48"/>
                                        </p:tgtEl>
                                        <p:attrNameLst>
                                          <p:attrName>style.visibility</p:attrName>
                                        </p:attrNameLst>
                                      </p:cBhvr>
                                      <p:to>
                                        <p:strVal val="visible"/>
                                      </p:to>
                                    </p:set>
                                    <p:animEffect transition="in" filter="wipe(down)">
                                      <p:cBhvr>
                                        <p:cTn id="14" dur="1000"/>
                                        <p:tgtEl>
                                          <p:spTgt spid="48"/>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additive="base">
                                        <p:cTn id="17" dur="1000" fill="hold"/>
                                        <p:tgtEl>
                                          <p:spTgt spid="37"/>
                                        </p:tgtEl>
                                        <p:attrNameLst>
                                          <p:attrName>ppt_x</p:attrName>
                                        </p:attrNameLst>
                                      </p:cBhvr>
                                      <p:tavLst>
                                        <p:tav tm="0">
                                          <p:val>
                                            <p:strVal val="#ppt_x"/>
                                          </p:val>
                                        </p:tav>
                                        <p:tav tm="100000">
                                          <p:val>
                                            <p:strVal val="#ppt_x"/>
                                          </p:val>
                                        </p:tav>
                                      </p:tavLst>
                                    </p:anim>
                                    <p:anim calcmode="lin" valueType="num">
                                      <p:cBhvr additive="base">
                                        <p:cTn id="18" dur="1000" fill="hold"/>
                                        <p:tgtEl>
                                          <p:spTgt spid="3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 calcmode="lin" valueType="num">
                                      <p:cBhvr>
                                        <p:cTn id="22" dur="500" fill="hold"/>
                                        <p:tgtEl>
                                          <p:spTgt spid="64"/>
                                        </p:tgtEl>
                                        <p:attrNameLst>
                                          <p:attrName>ppt_w</p:attrName>
                                        </p:attrNameLst>
                                      </p:cBhvr>
                                      <p:tavLst>
                                        <p:tav tm="0">
                                          <p:val>
                                            <p:fltVal val="0"/>
                                          </p:val>
                                        </p:tav>
                                        <p:tav tm="100000">
                                          <p:val>
                                            <p:strVal val="#ppt_w"/>
                                          </p:val>
                                        </p:tav>
                                      </p:tavLst>
                                    </p:anim>
                                    <p:anim calcmode="lin" valueType="num">
                                      <p:cBhvr>
                                        <p:cTn id="23" dur="500" fill="hold"/>
                                        <p:tgtEl>
                                          <p:spTgt spid="64"/>
                                        </p:tgtEl>
                                        <p:attrNameLst>
                                          <p:attrName>ppt_h</p:attrName>
                                        </p:attrNameLst>
                                      </p:cBhvr>
                                      <p:tavLst>
                                        <p:tav tm="0">
                                          <p:val>
                                            <p:fltVal val="0"/>
                                          </p:val>
                                        </p:tav>
                                        <p:tav tm="100000">
                                          <p:val>
                                            <p:strVal val="#ppt_h"/>
                                          </p:val>
                                        </p:tav>
                                      </p:tavLst>
                                    </p:anim>
                                    <p:animEffect transition="in" filter="fade">
                                      <p:cBhvr>
                                        <p:cTn id="24" dur="500"/>
                                        <p:tgtEl>
                                          <p:spTgt spid="64"/>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90"/>
                                        </p:tgtEl>
                                        <p:attrNameLst>
                                          <p:attrName>style.visibility</p:attrName>
                                        </p:attrNameLst>
                                      </p:cBhvr>
                                      <p:to>
                                        <p:strVal val="visible"/>
                                      </p:to>
                                    </p:set>
                                    <p:anim calcmode="lin" valueType="num">
                                      <p:cBhvr>
                                        <p:cTn id="27" dur="500" fill="hold"/>
                                        <p:tgtEl>
                                          <p:spTgt spid="90"/>
                                        </p:tgtEl>
                                        <p:attrNameLst>
                                          <p:attrName>ppt_w</p:attrName>
                                        </p:attrNameLst>
                                      </p:cBhvr>
                                      <p:tavLst>
                                        <p:tav tm="0">
                                          <p:val>
                                            <p:fltVal val="0"/>
                                          </p:val>
                                        </p:tav>
                                        <p:tav tm="100000">
                                          <p:val>
                                            <p:strVal val="#ppt_w"/>
                                          </p:val>
                                        </p:tav>
                                      </p:tavLst>
                                    </p:anim>
                                    <p:anim calcmode="lin" valueType="num">
                                      <p:cBhvr>
                                        <p:cTn id="28" dur="500" fill="hold"/>
                                        <p:tgtEl>
                                          <p:spTgt spid="90"/>
                                        </p:tgtEl>
                                        <p:attrNameLst>
                                          <p:attrName>ppt_h</p:attrName>
                                        </p:attrNameLst>
                                      </p:cBhvr>
                                      <p:tavLst>
                                        <p:tav tm="0">
                                          <p:val>
                                            <p:fltVal val="0"/>
                                          </p:val>
                                        </p:tav>
                                        <p:tav tm="100000">
                                          <p:val>
                                            <p:strVal val="#ppt_h"/>
                                          </p:val>
                                        </p:tav>
                                      </p:tavLst>
                                    </p:anim>
                                    <p:animEffect transition="in" filter="fade">
                                      <p:cBhvr>
                                        <p:cTn id="29" dur="500"/>
                                        <p:tgtEl>
                                          <p:spTgt spid="90"/>
                                        </p:tgtEl>
                                      </p:cBhvr>
                                    </p:animEffect>
                                  </p:childTnLst>
                                </p:cTn>
                              </p:par>
                            </p:childTnLst>
                          </p:cTn>
                        </p:par>
                        <p:par>
                          <p:cTn id="30" fill="hold">
                            <p:stCondLst>
                              <p:cond delay="2000"/>
                            </p:stCondLst>
                            <p:childTnLst>
                              <p:par>
                                <p:cTn id="31" presetID="22" presetClass="entr" presetSubtype="8" fill="hold" nodeType="afterEffect">
                                  <p:stCondLst>
                                    <p:cond delay="0"/>
                                  </p:stCondLst>
                                  <p:childTnLst>
                                    <p:set>
                                      <p:cBhvr>
                                        <p:cTn id="32" dur="1" fill="hold">
                                          <p:stCondLst>
                                            <p:cond delay="0"/>
                                          </p:stCondLst>
                                        </p:cTn>
                                        <p:tgtEl>
                                          <p:spTgt spid="98"/>
                                        </p:tgtEl>
                                        <p:attrNameLst>
                                          <p:attrName>style.visibility</p:attrName>
                                        </p:attrNameLst>
                                      </p:cBhvr>
                                      <p:to>
                                        <p:strVal val="visible"/>
                                      </p:to>
                                    </p:set>
                                    <p:animEffect transition="in" filter="wipe(left)">
                                      <p:cBhvr>
                                        <p:cTn id="33" dur="500"/>
                                        <p:tgtEl>
                                          <p:spTgt spid="98"/>
                                        </p:tgtEl>
                                      </p:cBhvr>
                                    </p:animEffect>
                                  </p:childTnLst>
                                </p:cTn>
                              </p:par>
                            </p:childTnLst>
                          </p:cTn>
                        </p:par>
                        <p:par>
                          <p:cTn id="34" fill="hold">
                            <p:stCondLst>
                              <p:cond delay="2500"/>
                            </p:stCondLst>
                            <p:childTnLst>
                              <p:par>
                                <p:cTn id="35" presetID="22" presetClass="entr" presetSubtype="4" fill="hold" nodeType="after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down)">
                                      <p:cBhvr>
                                        <p:cTn id="37" dur="900"/>
                                        <p:tgtEl>
                                          <p:spTgt spid="5"/>
                                        </p:tgtEl>
                                      </p:cBhvr>
                                    </p:animEffect>
                                  </p:childTnLst>
                                </p:cTn>
                              </p:par>
                              <p:par>
                                <p:cTn id="38" presetID="22" presetClass="entr" presetSubtype="4" fill="hold"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900"/>
                                        <p:tgtEl>
                                          <p:spTgt spid="24"/>
                                        </p:tgtEl>
                                      </p:cBhvr>
                                    </p:animEffect>
                                  </p:childTnLst>
                                </p:cTn>
                              </p:par>
                              <p:par>
                                <p:cTn id="41" presetID="2" presetClass="entr" presetSubtype="4"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additive="base">
                                        <p:cTn id="43" dur="900" fill="hold"/>
                                        <p:tgtEl>
                                          <p:spTgt spid="45"/>
                                        </p:tgtEl>
                                        <p:attrNameLst>
                                          <p:attrName>ppt_x</p:attrName>
                                        </p:attrNameLst>
                                      </p:cBhvr>
                                      <p:tavLst>
                                        <p:tav tm="0">
                                          <p:val>
                                            <p:strVal val="#ppt_x"/>
                                          </p:val>
                                        </p:tav>
                                        <p:tav tm="100000">
                                          <p:val>
                                            <p:strVal val="#ppt_x"/>
                                          </p:val>
                                        </p:tav>
                                      </p:tavLst>
                                    </p:anim>
                                    <p:anim calcmode="lin" valueType="num">
                                      <p:cBhvr additive="base">
                                        <p:cTn id="44" dur="900" fill="hold"/>
                                        <p:tgtEl>
                                          <p:spTgt spid="45"/>
                                        </p:tgtEl>
                                        <p:attrNameLst>
                                          <p:attrName>ppt_y</p:attrName>
                                        </p:attrNameLst>
                                      </p:cBhvr>
                                      <p:tavLst>
                                        <p:tav tm="0">
                                          <p:val>
                                            <p:strVal val="1+#ppt_h/2"/>
                                          </p:val>
                                        </p:tav>
                                        <p:tav tm="100000">
                                          <p:val>
                                            <p:strVal val="#ppt_y"/>
                                          </p:val>
                                        </p:tav>
                                      </p:tavLst>
                                    </p:anim>
                                  </p:childTnLst>
                                </p:cTn>
                              </p:par>
                            </p:childTnLst>
                          </p:cTn>
                        </p:par>
                        <p:par>
                          <p:cTn id="45" fill="hold">
                            <p:stCondLst>
                              <p:cond delay="3400"/>
                            </p:stCondLst>
                            <p:childTnLst>
                              <p:par>
                                <p:cTn id="46" presetID="53" presetClass="entr" presetSubtype="16"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 calcmode="lin" valueType="num">
                                      <p:cBhvr>
                                        <p:cTn id="48" dur="500" fill="hold"/>
                                        <p:tgtEl>
                                          <p:spTgt spid="69"/>
                                        </p:tgtEl>
                                        <p:attrNameLst>
                                          <p:attrName>ppt_w</p:attrName>
                                        </p:attrNameLst>
                                      </p:cBhvr>
                                      <p:tavLst>
                                        <p:tav tm="0">
                                          <p:val>
                                            <p:fltVal val="0"/>
                                          </p:val>
                                        </p:tav>
                                        <p:tav tm="100000">
                                          <p:val>
                                            <p:strVal val="#ppt_w"/>
                                          </p:val>
                                        </p:tav>
                                      </p:tavLst>
                                    </p:anim>
                                    <p:anim calcmode="lin" valueType="num">
                                      <p:cBhvr>
                                        <p:cTn id="49" dur="500" fill="hold"/>
                                        <p:tgtEl>
                                          <p:spTgt spid="69"/>
                                        </p:tgtEl>
                                        <p:attrNameLst>
                                          <p:attrName>ppt_h</p:attrName>
                                        </p:attrNameLst>
                                      </p:cBhvr>
                                      <p:tavLst>
                                        <p:tav tm="0">
                                          <p:val>
                                            <p:fltVal val="0"/>
                                          </p:val>
                                        </p:tav>
                                        <p:tav tm="100000">
                                          <p:val>
                                            <p:strVal val="#ppt_h"/>
                                          </p:val>
                                        </p:tav>
                                      </p:tavLst>
                                    </p:anim>
                                    <p:animEffect transition="in" filter="fade">
                                      <p:cBhvr>
                                        <p:cTn id="50" dur="500"/>
                                        <p:tgtEl>
                                          <p:spTgt spid="69"/>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91"/>
                                        </p:tgtEl>
                                        <p:attrNameLst>
                                          <p:attrName>style.visibility</p:attrName>
                                        </p:attrNameLst>
                                      </p:cBhvr>
                                      <p:to>
                                        <p:strVal val="visible"/>
                                      </p:to>
                                    </p:set>
                                    <p:anim calcmode="lin" valueType="num">
                                      <p:cBhvr>
                                        <p:cTn id="53" dur="500" fill="hold"/>
                                        <p:tgtEl>
                                          <p:spTgt spid="91"/>
                                        </p:tgtEl>
                                        <p:attrNameLst>
                                          <p:attrName>ppt_w</p:attrName>
                                        </p:attrNameLst>
                                      </p:cBhvr>
                                      <p:tavLst>
                                        <p:tav tm="0">
                                          <p:val>
                                            <p:fltVal val="0"/>
                                          </p:val>
                                        </p:tav>
                                        <p:tav tm="100000">
                                          <p:val>
                                            <p:strVal val="#ppt_w"/>
                                          </p:val>
                                        </p:tav>
                                      </p:tavLst>
                                    </p:anim>
                                    <p:anim calcmode="lin" valueType="num">
                                      <p:cBhvr>
                                        <p:cTn id="54" dur="500" fill="hold"/>
                                        <p:tgtEl>
                                          <p:spTgt spid="91"/>
                                        </p:tgtEl>
                                        <p:attrNameLst>
                                          <p:attrName>ppt_h</p:attrName>
                                        </p:attrNameLst>
                                      </p:cBhvr>
                                      <p:tavLst>
                                        <p:tav tm="0">
                                          <p:val>
                                            <p:fltVal val="0"/>
                                          </p:val>
                                        </p:tav>
                                        <p:tav tm="100000">
                                          <p:val>
                                            <p:strVal val="#ppt_h"/>
                                          </p:val>
                                        </p:tav>
                                      </p:tavLst>
                                    </p:anim>
                                    <p:animEffect transition="in" filter="fade">
                                      <p:cBhvr>
                                        <p:cTn id="55" dur="500"/>
                                        <p:tgtEl>
                                          <p:spTgt spid="91"/>
                                        </p:tgtEl>
                                      </p:cBhvr>
                                    </p:animEffect>
                                  </p:childTnLst>
                                </p:cTn>
                              </p:par>
                            </p:childTnLst>
                          </p:cTn>
                        </p:par>
                        <p:par>
                          <p:cTn id="56" fill="hold">
                            <p:stCondLst>
                              <p:cond delay="3900"/>
                            </p:stCondLst>
                            <p:childTnLst>
                              <p:par>
                                <p:cTn id="57" presetID="22" presetClass="entr" presetSubtype="2" fill="hold" nodeType="afterEffect">
                                  <p:stCondLst>
                                    <p:cond delay="0"/>
                                  </p:stCondLst>
                                  <p:childTnLst>
                                    <p:set>
                                      <p:cBhvr>
                                        <p:cTn id="58" dur="1" fill="hold">
                                          <p:stCondLst>
                                            <p:cond delay="0"/>
                                          </p:stCondLst>
                                        </p:cTn>
                                        <p:tgtEl>
                                          <p:spTgt spid="92"/>
                                        </p:tgtEl>
                                        <p:attrNameLst>
                                          <p:attrName>style.visibility</p:attrName>
                                        </p:attrNameLst>
                                      </p:cBhvr>
                                      <p:to>
                                        <p:strVal val="visible"/>
                                      </p:to>
                                    </p:set>
                                    <p:animEffect transition="in" filter="wipe(right)">
                                      <p:cBhvr>
                                        <p:cTn id="59" dur="500"/>
                                        <p:tgtEl>
                                          <p:spTgt spid="92"/>
                                        </p:tgtEl>
                                      </p:cBhvr>
                                    </p:animEffect>
                                  </p:childTnLst>
                                </p:cTn>
                              </p:par>
                            </p:childTnLst>
                          </p:cTn>
                        </p:par>
                        <p:par>
                          <p:cTn id="60" fill="hold">
                            <p:stCondLst>
                              <p:cond delay="4400"/>
                            </p:stCondLst>
                            <p:childTnLst>
                              <p:par>
                                <p:cTn id="61" presetID="22" presetClass="entr" presetSubtype="4" fill="hold"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wipe(down)">
                                      <p:cBhvr>
                                        <p:cTn id="63" dur="750"/>
                                        <p:tgtEl>
                                          <p:spTgt spid="32"/>
                                        </p:tgtEl>
                                      </p:cBhvr>
                                    </p:animEffect>
                                  </p:childTnLst>
                                </p:cTn>
                              </p:par>
                              <p:par>
                                <p:cTn id="64" presetID="22" presetClass="entr" presetSubtype="4" fill="hold" nodeType="withEffect">
                                  <p:stCondLst>
                                    <p:cond delay="0"/>
                                  </p:stCondLst>
                                  <p:childTnLst>
                                    <p:set>
                                      <p:cBhvr>
                                        <p:cTn id="65" dur="1" fill="hold">
                                          <p:stCondLst>
                                            <p:cond delay="0"/>
                                          </p:stCondLst>
                                        </p:cTn>
                                        <p:tgtEl>
                                          <p:spTgt spid="40"/>
                                        </p:tgtEl>
                                        <p:attrNameLst>
                                          <p:attrName>style.visibility</p:attrName>
                                        </p:attrNameLst>
                                      </p:cBhvr>
                                      <p:to>
                                        <p:strVal val="visible"/>
                                      </p:to>
                                    </p:set>
                                    <p:animEffect transition="in" filter="wipe(down)">
                                      <p:cBhvr>
                                        <p:cTn id="66" dur="750"/>
                                        <p:tgtEl>
                                          <p:spTgt spid="40"/>
                                        </p:tgtEl>
                                      </p:cBhvr>
                                    </p:animEffect>
                                  </p:childTnLst>
                                </p:cTn>
                              </p:par>
                              <p:par>
                                <p:cTn id="67" presetID="2" presetClass="entr" presetSubtype="4" fill="hold" grpId="0" nodeType="withEffect">
                                  <p:stCondLst>
                                    <p:cond delay="0"/>
                                  </p:stCondLst>
                                  <p:childTnLst>
                                    <p:set>
                                      <p:cBhvr>
                                        <p:cTn id="68" dur="1" fill="hold">
                                          <p:stCondLst>
                                            <p:cond delay="0"/>
                                          </p:stCondLst>
                                        </p:cTn>
                                        <p:tgtEl>
                                          <p:spTgt spid="29"/>
                                        </p:tgtEl>
                                        <p:attrNameLst>
                                          <p:attrName>style.visibility</p:attrName>
                                        </p:attrNameLst>
                                      </p:cBhvr>
                                      <p:to>
                                        <p:strVal val="visible"/>
                                      </p:to>
                                    </p:set>
                                    <p:anim calcmode="lin" valueType="num">
                                      <p:cBhvr additive="base">
                                        <p:cTn id="69" dur="750" fill="hold"/>
                                        <p:tgtEl>
                                          <p:spTgt spid="29"/>
                                        </p:tgtEl>
                                        <p:attrNameLst>
                                          <p:attrName>ppt_x</p:attrName>
                                        </p:attrNameLst>
                                      </p:cBhvr>
                                      <p:tavLst>
                                        <p:tav tm="0">
                                          <p:val>
                                            <p:strVal val="#ppt_x"/>
                                          </p:val>
                                        </p:tav>
                                        <p:tav tm="100000">
                                          <p:val>
                                            <p:strVal val="#ppt_x"/>
                                          </p:val>
                                        </p:tav>
                                      </p:tavLst>
                                    </p:anim>
                                    <p:anim calcmode="lin" valueType="num">
                                      <p:cBhvr additive="base">
                                        <p:cTn id="70" dur="750" fill="hold"/>
                                        <p:tgtEl>
                                          <p:spTgt spid="29"/>
                                        </p:tgtEl>
                                        <p:attrNameLst>
                                          <p:attrName>ppt_y</p:attrName>
                                        </p:attrNameLst>
                                      </p:cBhvr>
                                      <p:tavLst>
                                        <p:tav tm="0">
                                          <p:val>
                                            <p:strVal val="1+#ppt_h/2"/>
                                          </p:val>
                                        </p:tav>
                                        <p:tav tm="100000">
                                          <p:val>
                                            <p:strVal val="#ppt_y"/>
                                          </p:val>
                                        </p:tav>
                                      </p:tavLst>
                                    </p:anim>
                                  </p:childTnLst>
                                </p:cTn>
                              </p:par>
                            </p:childTnLst>
                          </p:cTn>
                        </p:par>
                        <p:par>
                          <p:cTn id="71" fill="hold">
                            <p:stCondLst>
                              <p:cond delay="5150"/>
                            </p:stCondLst>
                            <p:childTnLst>
                              <p:par>
                                <p:cTn id="72" presetID="53" presetClass="entr" presetSubtype="16" fill="hold" grpId="0" nodeType="afterEffect">
                                  <p:stCondLst>
                                    <p:cond delay="0"/>
                                  </p:stCondLst>
                                  <p:childTnLst>
                                    <p:set>
                                      <p:cBhvr>
                                        <p:cTn id="73" dur="1" fill="hold">
                                          <p:stCondLst>
                                            <p:cond delay="0"/>
                                          </p:stCondLst>
                                        </p:cTn>
                                        <p:tgtEl>
                                          <p:spTgt spid="72"/>
                                        </p:tgtEl>
                                        <p:attrNameLst>
                                          <p:attrName>style.visibility</p:attrName>
                                        </p:attrNameLst>
                                      </p:cBhvr>
                                      <p:to>
                                        <p:strVal val="visible"/>
                                      </p:to>
                                    </p:set>
                                    <p:anim calcmode="lin" valueType="num">
                                      <p:cBhvr>
                                        <p:cTn id="74" dur="500" fill="hold"/>
                                        <p:tgtEl>
                                          <p:spTgt spid="72"/>
                                        </p:tgtEl>
                                        <p:attrNameLst>
                                          <p:attrName>ppt_w</p:attrName>
                                        </p:attrNameLst>
                                      </p:cBhvr>
                                      <p:tavLst>
                                        <p:tav tm="0">
                                          <p:val>
                                            <p:fltVal val="0"/>
                                          </p:val>
                                        </p:tav>
                                        <p:tav tm="100000">
                                          <p:val>
                                            <p:strVal val="#ppt_w"/>
                                          </p:val>
                                        </p:tav>
                                      </p:tavLst>
                                    </p:anim>
                                    <p:anim calcmode="lin" valueType="num">
                                      <p:cBhvr>
                                        <p:cTn id="75" dur="500" fill="hold"/>
                                        <p:tgtEl>
                                          <p:spTgt spid="72"/>
                                        </p:tgtEl>
                                        <p:attrNameLst>
                                          <p:attrName>ppt_h</p:attrName>
                                        </p:attrNameLst>
                                      </p:cBhvr>
                                      <p:tavLst>
                                        <p:tav tm="0">
                                          <p:val>
                                            <p:fltVal val="0"/>
                                          </p:val>
                                        </p:tav>
                                        <p:tav tm="100000">
                                          <p:val>
                                            <p:strVal val="#ppt_h"/>
                                          </p:val>
                                        </p:tav>
                                      </p:tavLst>
                                    </p:anim>
                                    <p:animEffect transition="in" filter="fade">
                                      <p:cBhvr>
                                        <p:cTn id="76" dur="500"/>
                                        <p:tgtEl>
                                          <p:spTgt spid="72"/>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89"/>
                                        </p:tgtEl>
                                        <p:attrNameLst>
                                          <p:attrName>style.visibility</p:attrName>
                                        </p:attrNameLst>
                                      </p:cBhvr>
                                      <p:to>
                                        <p:strVal val="visible"/>
                                      </p:to>
                                    </p:set>
                                    <p:anim calcmode="lin" valueType="num">
                                      <p:cBhvr>
                                        <p:cTn id="79" dur="500" fill="hold"/>
                                        <p:tgtEl>
                                          <p:spTgt spid="89"/>
                                        </p:tgtEl>
                                        <p:attrNameLst>
                                          <p:attrName>ppt_w</p:attrName>
                                        </p:attrNameLst>
                                      </p:cBhvr>
                                      <p:tavLst>
                                        <p:tav tm="0">
                                          <p:val>
                                            <p:fltVal val="0"/>
                                          </p:val>
                                        </p:tav>
                                        <p:tav tm="100000">
                                          <p:val>
                                            <p:strVal val="#ppt_w"/>
                                          </p:val>
                                        </p:tav>
                                      </p:tavLst>
                                    </p:anim>
                                    <p:anim calcmode="lin" valueType="num">
                                      <p:cBhvr>
                                        <p:cTn id="80" dur="500" fill="hold"/>
                                        <p:tgtEl>
                                          <p:spTgt spid="89"/>
                                        </p:tgtEl>
                                        <p:attrNameLst>
                                          <p:attrName>ppt_h</p:attrName>
                                        </p:attrNameLst>
                                      </p:cBhvr>
                                      <p:tavLst>
                                        <p:tav tm="0">
                                          <p:val>
                                            <p:fltVal val="0"/>
                                          </p:val>
                                        </p:tav>
                                        <p:tav tm="100000">
                                          <p:val>
                                            <p:strVal val="#ppt_h"/>
                                          </p:val>
                                        </p:tav>
                                      </p:tavLst>
                                    </p:anim>
                                    <p:animEffect transition="in" filter="fade">
                                      <p:cBhvr>
                                        <p:cTn id="81" dur="500"/>
                                        <p:tgtEl>
                                          <p:spTgt spid="89"/>
                                        </p:tgtEl>
                                      </p:cBhvr>
                                    </p:animEffect>
                                  </p:childTnLst>
                                </p:cTn>
                              </p:par>
                            </p:childTnLst>
                          </p:cTn>
                        </p:par>
                        <p:par>
                          <p:cTn id="82" fill="hold">
                            <p:stCondLst>
                              <p:cond delay="5650"/>
                            </p:stCondLst>
                            <p:childTnLst>
                              <p:par>
                                <p:cTn id="83" presetID="22" presetClass="entr" presetSubtype="8" fill="hold" nodeType="afterEffect">
                                  <p:stCondLst>
                                    <p:cond delay="0"/>
                                  </p:stCondLst>
                                  <p:childTnLst>
                                    <p:set>
                                      <p:cBhvr>
                                        <p:cTn id="84" dur="1" fill="hold">
                                          <p:stCondLst>
                                            <p:cond delay="0"/>
                                          </p:stCondLst>
                                        </p:cTn>
                                        <p:tgtEl>
                                          <p:spTgt spid="101"/>
                                        </p:tgtEl>
                                        <p:attrNameLst>
                                          <p:attrName>style.visibility</p:attrName>
                                        </p:attrNameLst>
                                      </p:cBhvr>
                                      <p:to>
                                        <p:strVal val="visible"/>
                                      </p:to>
                                    </p:set>
                                    <p:animEffect transition="in" filter="wipe(left)">
                                      <p:cBhvr>
                                        <p:cTn id="85" dur="500"/>
                                        <p:tgtEl>
                                          <p:spTgt spid="101"/>
                                        </p:tgtEl>
                                      </p:cBhvr>
                                    </p:animEffect>
                                  </p:childTnLst>
                                </p:cTn>
                              </p:par>
                            </p:childTnLst>
                          </p:cTn>
                        </p:par>
                        <p:par>
                          <p:cTn id="86" fill="hold">
                            <p:stCondLst>
                              <p:cond delay="6150"/>
                            </p:stCondLst>
                            <p:childTnLst>
                              <p:par>
                                <p:cTn id="87" presetID="22" presetClass="entr" presetSubtype="4" fill="hold" nodeType="after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wipe(down)">
                                      <p:cBhvr>
                                        <p:cTn id="89" dur="600"/>
                                        <p:tgtEl>
                                          <p:spTgt spid="7"/>
                                        </p:tgtEl>
                                      </p:cBhvr>
                                    </p:animEffect>
                                  </p:childTnLst>
                                </p:cTn>
                              </p:par>
                              <p:par>
                                <p:cTn id="90" presetID="22" presetClass="entr" presetSubtype="4" fill="hold" nodeType="with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wipe(down)">
                                      <p:cBhvr>
                                        <p:cTn id="92" dur="600"/>
                                        <p:tgtEl>
                                          <p:spTgt spid="23"/>
                                        </p:tgtEl>
                                      </p:cBhvr>
                                    </p:animEffect>
                                  </p:childTnLst>
                                </p:cTn>
                              </p:par>
                              <p:par>
                                <p:cTn id="93" presetID="2" presetClass="entr" presetSubtype="4" fill="hold" grpId="0" nodeType="with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additive="base">
                                        <p:cTn id="95" dur="600" fill="hold"/>
                                        <p:tgtEl>
                                          <p:spTgt spid="19"/>
                                        </p:tgtEl>
                                        <p:attrNameLst>
                                          <p:attrName>ppt_x</p:attrName>
                                        </p:attrNameLst>
                                      </p:cBhvr>
                                      <p:tavLst>
                                        <p:tav tm="0">
                                          <p:val>
                                            <p:strVal val="#ppt_x"/>
                                          </p:val>
                                        </p:tav>
                                        <p:tav tm="100000">
                                          <p:val>
                                            <p:strVal val="#ppt_x"/>
                                          </p:val>
                                        </p:tav>
                                      </p:tavLst>
                                    </p:anim>
                                    <p:anim calcmode="lin" valueType="num">
                                      <p:cBhvr additive="base">
                                        <p:cTn id="96" dur="600" fill="hold"/>
                                        <p:tgtEl>
                                          <p:spTgt spid="19"/>
                                        </p:tgtEl>
                                        <p:attrNameLst>
                                          <p:attrName>ppt_y</p:attrName>
                                        </p:attrNameLst>
                                      </p:cBhvr>
                                      <p:tavLst>
                                        <p:tav tm="0">
                                          <p:val>
                                            <p:strVal val="1+#ppt_h/2"/>
                                          </p:val>
                                        </p:tav>
                                        <p:tav tm="100000">
                                          <p:val>
                                            <p:strVal val="#ppt_y"/>
                                          </p:val>
                                        </p:tav>
                                      </p:tavLst>
                                    </p:anim>
                                  </p:childTnLst>
                                </p:cTn>
                              </p:par>
                            </p:childTnLst>
                          </p:cTn>
                        </p:par>
                        <p:par>
                          <p:cTn id="97" fill="hold">
                            <p:stCondLst>
                              <p:cond delay="6750"/>
                            </p:stCondLst>
                            <p:childTnLst>
                              <p:par>
                                <p:cTn id="98" presetID="53" presetClass="entr" presetSubtype="16" fill="hold" grpId="0" nodeType="afterEffect">
                                  <p:stCondLst>
                                    <p:cond delay="0"/>
                                  </p:stCondLst>
                                  <p:childTnLst>
                                    <p:set>
                                      <p:cBhvr>
                                        <p:cTn id="99" dur="1" fill="hold">
                                          <p:stCondLst>
                                            <p:cond delay="0"/>
                                          </p:stCondLst>
                                        </p:cTn>
                                        <p:tgtEl>
                                          <p:spTgt spid="75"/>
                                        </p:tgtEl>
                                        <p:attrNameLst>
                                          <p:attrName>style.visibility</p:attrName>
                                        </p:attrNameLst>
                                      </p:cBhvr>
                                      <p:to>
                                        <p:strVal val="visible"/>
                                      </p:to>
                                    </p:set>
                                    <p:anim calcmode="lin" valueType="num">
                                      <p:cBhvr>
                                        <p:cTn id="100" dur="500" fill="hold"/>
                                        <p:tgtEl>
                                          <p:spTgt spid="75"/>
                                        </p:tgtEl>
                                        <p:attrNameLst>
                                          <p:attrName>ppt_w</p:attrName>
                                        </p:attrNameLst>
                                      </p:cBhvr>
                                      <p:tavLst>
                                        <p:tav tm="0">
                                          <p:val>
                                            <p:fltVal val="0"/>
                                          </p:val>
                                        </p:tav>
                                        <p:tav tm="100000">
                                          <p:val>
                                            <p:strVal val="#ppt_w"/>
                                          </p:val>
                                        </p:tav>
                                      </p:tavLst>
                                    </p:anim>
                                    <p:anim calcmode="lin" valueType="num">
                                      <p:cBhvr>
                                        <p:cTn id="101" dur="500" fill="hold"/>
                                        <p:tgtEl>
                                          <p:spTgt spid="75"/>
                                        </p:tgtEl>
                                        <p:attrNameLst>
                                          <p:attrName>ppt_h</p:attrName>
                                        </p:attrNameLst>
                                      </p:cBhvr>
                                      <p:tavLst>
                                        <p:tav tm="0">
                                          <p:val>
                                            <p:fltVal val="0"/>
                                          </p:val>
                                        </p:tav>
                                        <p:tav tm="100000">
                                          <p:val>
                                            <p:strVal val="#ppt_h"/>
                                          </p:val>
                                        </p:tav>
                                      </p:tavLst>
                                    </p:anim>
                                    <p:animEffect transition="in" filter="fade">
                                      <p:cBhvr>
                                        <p:cTn id="102" dur="500"/>
                                        <p:tgtEl>
                                          <p:spTgt spid="75"/>
                                        </p:tgtEl>
                                      </p:cBhvr>
                                    </p:animEffect>
                                  </p:childTnLst>
                                </p:cTn>
                              </p:par>
                            </p:childTnLst>
                          </p:cTn>
                        </p:par>
                        <p:par>
                          <p:cTn id="103" fill="hold">
                            <p:stCondLst>
                              <p:cond delay="7250"/>
                            </p:stCondLst>
                            <p:childTnLst>
                              <p:par>
                                <p:cTn id="104" presetID="53" presetClass="entr" presetSubtype="16" fill="hold" nodeType="afterEffect">
                                  <p:stCondLst>
                                    <p:cond delay="0"/>
                                  </p:stCondLst>
                                  <p:childTnLst>
                                    <p:set>
                                      <p:cBhvr>
                                        <p:cTn id="105" dur="1" fill="hold">
                                          <p:stCondLst>
                                            <p:cond delay="0"/>
                                          </p:stCondLst>
                                        </p:cTn>
                                        <p:tgtEl>
                                          <p:spTgt spid="78"/>
                                        </p:tgtEl>
                                        <p:attrNameLst>
                                          <p:attrName>style.visibility</p:attrName>
                                        </p:attrNameLst>
                                      </p:cBhvr>
                                      <p:to>
                                        <p:strVal val="visible"/>
                                      </p:to>
                                    </p:set>
                                    <p:anim calcmode="lin" valueType="num">
                                      <p:cBhvr>
                                        <p:cTn id="106" dur="500" fill="hold"/>
                                        <p:tgtEl>
                                          <p:spTgt spid="78"/>
                                        </p:tgtEl>
                                        <p:attrNameLst>
                                          <p:attrName>ppt_w</p:attrName>
                                        </p:attrNameLst>
                                      </p:cBhvr>
                                      <p:tavLst>
                                        <p:tav tm="0">
                                          <p:val>
                                            <p:fltVal val="0"/>
                                          </p:val>
                                        </p:tav>
                                        <p:tav tm="100000">
                                          <p:val>
                                            <p:strVal val="#ppt_w"/>
                                          </p:val>
                                        </p:tav>
                                      </p:tavLst>
                                    </p:anim>
                                    <p:anim calcmode="lin" valueType="num">
                                      <p:cBhvr>
                                        <p:cTn id="107" dur="500" fill="hold"/>
                                        <p:tgtEl>
                                          <p:spTgt spid="78"/>
                                        </p:tgtEl>
                                        <p:attrNameLst>
                                          <p:attrName>ppt_h</p:attrName>
                                        </p:attrNameLst>
                                      </p:cBhvr>
                                      <p:tavLst>
                                        <p:tav tm="0">
                                          <p:val>
                                            <p:fltVal val="0"/>
                                          </p:val>
                                        </p:tav>
                                        <p:tav tm="100000">
                                          <p:val>
                                            <p:strVal val="#ppt_h"/>
                                          </p:val>
                                        </p:tav>
                                      </p:tavLst>
                                    </p:anim>
                                    <p:animEffect transition="in" filter="fade">
                                      <p:cBhvr>
                                        <p:cTn id="108" dur="500"/>
                                        <p:tgtEl>
                                          <p:spTgt spid="78"/>
                                        </p:tgtEl>
                                      </p:cBhvr>
                                    </p:animEffect>
                                  </p:childTnLst>
                                </p:cTn>
                              </p:par>
                            </p:childTnLst>
                          </p:cTn>
                        </p:par>
                        <p:par>
                          <p:cTn id="109" fill="hold">
                            <p:stCondLst>
                              <p:cond delay="7750"/>
                            </p:stCondLst>
                            <p:childTnLst>
                              <p:par>
                                <p:cTn id="110" presetID="22" presetClass="entr" presetSubtype="2" fill="hold" nodeType="afterEffect">
                                  <p:stCondLst>
                                    <p:cond delay="0"/>
                                  </p:stCondLst>
                                  <p:childTnLst>
                                    <p:set>
                                      <p:cBhvr>
                                        <p:cTn id="111" dur="1" fill="hold">
                                          <p:stCondLst>
                                            <p:cond delay="0"/>
                                          </p:stCondLst>
                                        </p:cTn>
                                        <p:tgtEl>
                                          <p:spTgt spid="95"/>
                                        </p:tgtEl>
                                        <p:attrNameLst>
                                          <p:attrName>style.visibility</p:attrName>
                                        </p:attrNameLst>
                                      </p:cBhvr>
                                      <p:to>
                                        <p:strVal val="visible"/>
                                      </p:to>
                                    </p:set>
                                    <p:animEffect transition="in" filter="wipe(right)">
                                      <p:cBhvr>
                                        <p:cTn id="112"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7" grpId="0" animBg="1"/>
      <p:bldP spid="29" grpId="0" animBg="1"/>
      <p:bldP spid="45" grpId="0" animBg="1"/>
      <p:bldP spid="19" grpId="0" animBg="1"/>
      <p:bldP spid="64" grpId="0" animBg="1"/>
      <p:bldP spid="69" grpId="0" animBg="1"/>
      <p:bldP spid="72" grpId="0" animBg="1"/>
      <p:bldP spid="75" grpId="0" animBg="1"/>
      <p:bldP spid="89" grpId="0" animBg="1"/>
      <p:bldP spid="90" grpId="0" animBg="1"/>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2829</TotalTime>
  <Words>1188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552</cp:revision>
  <dcterms:created xsi:type="dcterms:W3CDTF">2015-12-31T02:20:12Z</dcterms:created>
  <dcterms:modified xsi:type="dcterms:W3CDTF">2016-09-16T16:18:16Z</dcterms:modified>
</cp:coreProperties>
</file>