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71"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5723"/>
    <a:srgbClr val="2F5698"/>
    <a:srgbClr val="FFC000"/>
    <a:srgbClr val="A5A5A5"/>
    <a:srgbClr val="ED7D31"/>
    <a:srgbClr val="00B0F0"/>
    <a:srgbClr val="3B3838"/>
    <a:srgbClr val="767171"/>
    <a:srgbClr val="AFABAB"/>
    <a:srgbClr val="5482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977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7" name="Picture 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Shape 23"/>
          <p:cNvSpPr/>
          <p:nvPr/>
        </p:nvSpPr>
        <p:spPr>
          <a:xfrm>
            <a:off x="1866584" y="3016880"/>
            <a:ext cx="2505479" cy="2505479"/>
          </a:xfrm>
          <a:prstGeom prst="leftCircularArrow">
            <a:avLst>
              <a:gd name="adj1" fmla="val 3852"/>
              <a:gd name="adj2" fmla="val 482024"/>
              <a:gd name="adj3" fmla="val 2257535"/>
              <a:gd name="adj4" fmla="val 9024489"/>
              <a:gd name="adj5" fmla="val 4494"/>
            </a:avLst>
          </a:prstGeom>
          <a:solidFill>
            <a:srgbClr val="405B74"/>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7" name="Circular Arrow 26"/>
          <p:cNvSpPr/>
          <p:nvPr/>
        </p:nvSpPr>
        <p:spPr>
          <a:xfrm>
            <a:off x="4655506" y="1663223"/>
            <a:ext cx="2775375" cy="2775375"/>
          </a:xfrm>
          <a:prstGeom prst="circularArrow">
            <a:avLst>
              <a:gd name="adj1" fmla="val 3478"/>
              <a:gd name="adj2" fmla="val 431259"/>
              <a:gd name="adj3" fmla="val 19393231"/>
              <a:gd name="adj4" fmla="val 12575511"/>
              <a:gd name="adj5" fmla="val 4057"/>
            </a:avLst>
          </a:prstGeom>
          <a:solidFill>
            <a:srgbClr val="405B74"/>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0" name="Shape 29"/>
          <p:cNvSpPr/>
          <p:nvPr/>
        </p:nvSpPr>
        <p:spPr>
          <a:xfrm>
            <a:off x="7479632" y="3016880"/>
            <a:ext cx="2505479" cy="2505479"/>
          </a:xfrm>
          <a:prstGeom prst="leftCircularArrow">
            <a:avLst>
              <a:gd name="adj1" fmla="val 3852"/>
              <a:gd name="adj2" fmla="val 482024"/>
              <a:gd name="adj3" fmla="val 2257535"/>
              <a:gd name="adj4" fmla="val 9024489"/>
              <a:gd name="adj5" fmla="val 4494"/>
            </a:avLst>
          </a:prstGeom>
          <a:solidFill>
            <a:srgbClr val="405B74"/>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12" name="Group 11"/>
          <p:cNvGrpSpPr/>
          <p:nvPr/>
        </p:nvGrpSpPr>
        <p:grpSpPr>
          <a:xfrm>
            <a:off x="9132324" y="2382554"/>
            <a:ext cx="2346922" cy="2115465"/>
            <a:chOff x="9132324" y="2382554"/>
            <a:chExt cx="2346922" cy="2115465"/>
          </a:xfrm>
        </p:grpSpPr>
        <p:sp>
          <p:nvSpPr>
            <p:cNvPr id="32" name="Rounded Rectangle 31"/>
            <p:cNvSpPr/>
            <p:nvPr/>
          </p:nvSpPr>
          <p:spPr>
            <a:xfrm>
              <a:off x="9132324" y="2755871"/>
              <a:ext cx="2112230" cy="1742148"/>
            </a:xfrm>
            <a:prstGeom prst="roundRect">
              <a:avLst>
                <a:gd name="adj" fmla="val 10000"/>
              </a:avLst>
            </a:prstGeom>
            <a:noFill/>
            <a:ln>
              <a:solidFill>
                <a:srgbClr val="FFC000"/>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3" name="Freeform 32"/>
            <p:cNvSpPr/>
            <p:nvPr/>
          </p:nvSpPr>
          <p:spPr>
            <a:xfrm>
              <a:off x="9601708" y="2382554"/>
              <a:ext cx="1877538" cy="746634"/>
            </a:xfrm>
            <a:custGeom>
              <a:avLst/>
              <a:gdLst>
                <a:gd name="connsiteX0" fmla="*/ 0 w 1877538"/>
                <a:gd name="connsiteY0" fmla="*/ 74663 h 746634"/>
                <a:gd name="connsiteX1" fmla="*/ 74663 w 1877538"/>
                <a:gd name="connsiteY1" fmla="*/ 0 h 746634"/>
                <a:gd name="connsiteX2" fmla="*/ 1802875 w 1877538"/>
                <a:gd name="connsiteY2" fmla="*/ 0 h 746634"/>
                <a:gd name="connsiteX3" fmla="*/ 1877538 w 1877538"/>
                <a:gd name="connsiteY3" fmla="*/ 74663 h 746634"/>
                <a:gd name="connsiteX4" fmla="*/ 1877538 w 1877538"/>
                <a:gd name="connsiteY4" fmla="*/ 671971 h 746634"/>
                <a:gd name="connsiteX5" fmla="*/ 1802875 w 1877538"/>
                <a:gd name="connsiteY5" fmla="*/ 746634 h 746634"/>
                <a:gd name="connsiteX6" fmla="*/ 74663 w 1877538"/>
                <a:gd name="connsiteY6" fmla="*/ 746634 h 746634"/>
                <a:gd name="connsiteX7" fmla="*/ 0 w 1877538"/>
                <a:gd name="connsiteY7" fmla="*/ 671971 h 746634"/>
                <a:gd name="connsiteX8" fmla="*/ 0 w 1877538"/>
                <a:gd name="connsiteY8" fmla="*/ 74663 h 746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7538" h="746634">
                  <a:moveTo>
                    <a:pt x="0" y="74663"/>
                  </a:moveTo>
                  <a:cubicBezTo>
                    <a:pt x="0" y="33428"/>
                    <a:pt x="33428" y="0"/>
                    <a:pt x="74663" y="0"/>
                  </a:cubicBezTo>
                  <a:lnTo>
                    <a:pt x="1802875" y="0"/>
                  </a:lnTo>
                  <a:cubicBezTo>
                    <a:pt x="1844110" y="0"/>
                    <a:pt x="1877538" y="33428"/>
                    <a:pt x="1877538" y="74663"/>
                  </a:cubicBezTo>
                  <a:lnTo>
                    <a:pt x="1877538" y="671971"/>
                  </a:lnTo>
                  <a:cubicBezTo>
                    <a:pt x="1877538" y="713206"/>
                    <a:pt x="1844110" y="746634"/>
                    <a:pt x="1802875" y="746634"/>
                  </a:cubicBezTo>
                  <a:lnTo>
                    <a:pt x="74663" y="746634"/>
                  </a:lnTo>
                  <a:cubicBezTo>
                    <a:pt x="33428" y="746634"/>
                    <a:pt x="0" y="713206"/>
                    <a:pt x="0" y="671971"/>
                  </a:cubicBezTo>
                  <a:lnTo>
                    <a:pt x="0" y="74663"/>
                  </a:lnTo>
                  <a:close/>
                </a:path>
              </a:pathLst>
            </a:custGeom>
            <a:solidFill>
              <a:srgbClr val="FFC000"/>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2348" tIns="42188" rIns="52348" bIns="42188" numCol="1" spcCol="1270" anchor="ctr" anchorCtr="0">
              <a:noAutofit/>
            </a:bodyPr>
            <a:lstStyle/>
            <a:p>
              <a:pPr lvl="0" algn="ctr" defTabSz="711200">
                <a:lnSpc>
                  <a:spcPct val="90000"/>
                </a:lnSpc>
                <a:spcBef>
                  <a:spcPct val="0"/>
                </a:spcBef>
                <a:spcAft>
                  <a:spcPct val="35000"/>
                </a:spcAft>
              </a:pPr>
              <a:r>
                <a:rPr lang="en-US" b="1" kern="1200" dirty="0">
                  <a:solidFill>
                    <a:schemeClr val="bg1"/>
                  </a:solidFill>
                  <a:ea typeface="Open Sans" pitchFamily="34" charset="0"/>
                  <a:cs typeface="Open Sans" pitchFamily="34" charset="0"/>
                </a:rPr>
                <a:t>Lorem Ipsum</a:t>
              </a:r>
            </a:p>
          </p:txBody>
        </p:sp>
      </p:grpSp>
      <p:grpSp>
        <p:nvGrpSpPr>
          <p:cNvPr id="4" name="Group 3"/>
          <p:cNvGrpSpPr/>
          <p:nvPr/>
        </p:nvGrpSpPr>
        <p:grpSpPr>
          <a:xfrm>
            <a:off x="6325800" y="2755871"/>
            <a:ext cx="2346923" cy="2115465"/>
            <a:chOff x="6325800" y="2755871"/>
            <a:chExt cx="2346923" cy="2115465"/>
          </a:xfrm>
        </p:grpSpPr>
        <p:sp>
          <p:nvSpPr>
            <p:cNvPr id="29" name="Freeform 28"/>
            <p:cNvSpPr/>
            <p:nvPr/>
          </p:nvSpPr>
          <p:spPr>
            <a:xfrm>
              <a:off x="6325800" y="2755871"/>
              <a:ext cx="2112230" cy="1742148"/>
            </a:xfrm>
            <a:custGeom>
              <a:avLst/>
              <a:gdLst>
                <a:gd name="connsiteX0" fmla="*/ 0 w 2112230"/>
                <a:gd name="connsiteY0" fmla="*/ 174215 h 1742148"/>
                <a:gd name="connsiteX1" fmla="*/ 174215 w 2112230"/>
                <a:gd name="connsiteY1" fmla="*/ 0 h 1742148"/>
                <a:gd name="connsiteX2" fmla="*/ 1938015 w 2112230"/>
                <a:gd name="connsiteY2" fmla="*/ 0 h 1742148"/>
                <a:gd name="connsiteX3" fmla="*/ 2112230 w 2112230"/>
                <a:gd name="connsiteY3" fmla="*/ 174215 h 1742148"/>
                <a:gd name="connsiteX4" fmla="*/ 2112230 w 2112230"/>
                <a:gd name="connsiteY4" fmla="*/ 1567933 h 1742148"/>
                <a:gd name="connsiteX5" fmla="*/ 1938015 w 2112230"/>
                <a:gd name="connsiteY5" fmla="*/ 1742148 h 1742148"/>
                <a:gd name="connsiteX6" fmla="*/ 174215 w 2112230"/>
                <a:gd name="connsiteY6" fmla="*/ 1742148 h 1742148"/>
                <a:gd name="connsiteX7" fmla="*/ 0 w 2112230"/>
                <a:gd name="connsiteY7" fmla="*/ 1567933 h 1742148"/>
                <a:gd name="connsiteX8" fmla="*/ 0 w 2112230"/>
                <a:gd name="connsiteY8" fmla="*/ 174215 h 1742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2230" h="1742148">
                  <a:moveTo>
                    <a:pt x="0" y="174215"/>
                  </a:moveTo>
                  <a:cubicBezTo>
                    <a:pt x="0" y="77999"/>
                    <a:pt x="77999" y="0"/>
                    <a:pt x="174215" y="0"/>
                  </a:cubicBezTo>
                  <a:lnTo>
                    <a:pt x="1938015" y="0"/>
                  </a:lnTo>
                  <a:cubicBezTo>
                    <a:pt x="2034231" y="0"/>
                    <a:pt x="2112230" y="77999"/>
                    <a:pt x="2112230" y="174215"/>
                  </a:cubicBezTo>
                  <a:lnTo>
                    <a:pt x="2112230" y="1567933"/>
                  </a:lnTo>
                  <a:cubicBezTo>
                    <a:pt x="2112230" y="1664149"/>
                    <a:pt x="2034231" y="1742148"/>
                    <a:pt x="1938015" y="1742148"/>
                  </a:cubicBezTo>
                  <a:lnTo>
                    <a:pt x="174215" y="1742148"/>
                  </a:lnTo>
                  <a:cubicBezTo>
                    <a:pt x="77999" y="1742148"/>
                    <a:pt x="0" y="1664149"/>
                    <a:pt x="0" y="1567933"/>
                  </a:cubicBezTo>
                  <a:lnTo>
                    <a:pt x="0" y="174215"/>
                  </a:lnTo>
                  <a:close/>
                </a:path>
              </a:pathLst>
            </a:custGeom>
            <a:noFill/>
            <a:ln>
              <a:solidFill>
                <a:srgbClr val="15A185"/>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63917" tIns="163917" rIns="163917" bIns="537235" numCol="1" spcCol="1270" anchor="t" anchorCtr="0">
              <a:noAutofit/>
            </a:bodyPr>
            <a:lstStyle/>
            <a:p>
              <a:pPr marL="228600" lvl="1" indent="-228600" algn="l" defTabSz="889000">
                <a:lnSpc>
                  <a:spcPct val="90000"/>
                </a:lnSpc>
                <a:spcBef>
                  <a:spcPct val="0"/>
                </a:spcBef>
                <a:spcAft>
                  <a:spcPct val="15000"/>
                </a:spcAft>
                <a:buChar char="••"/>
              </a:pPr>
              <a:endParaRPr lang="en-US" sz="2000" b="1" kern="1200">
                <a:solidFill>
                  <a:schemeClr val="bg1"/>
                </a:solidFill>
                <a:latin typeface="Lato" panose="020F0502020204030203" pitchFamily="34" charset="0"/>
                <a:ea typeface="Open Sans" pitchFamily="34" charset="0"/>
                <a:cs typeface="Open Sans" pitchFamily="34" charset="0"/>
              </a:endParaRPr>
            </a:p>
            <a:p>
              <a:pPr marL="228600" lvl="1" indent="-228600" algn="l" defTabSz="889000">
                <a:lnSpc>
                  <a:spcPct val="90000"/>
                </a:lnSpc>
                <a:spcBef>
                  <a:spcPct val="0"/>
                </a:spcBef>
                <a:spcAft>
                  <a:spcPct val="15000"/>
                </a:spcAft>
                <a:buChar char="••"/>
              </a:pPr>
              <a:endParaRPr lang="en-US" sz="2000" b="1" kern="1200">
                <a:solidFill>
                  <a:schemeClr val="bg1"/>
                </a:solidFill>
                <a:latin typeface="Lato" panose="020F0502020204030203" pitchFamily="34" charset="0"/>
                <a:ea typeface="Open Sans" pitchFamily="34" charset="0"/>
                <a:cs typeface="Open Sans" pitchFamily="34" charset="0"/>
              </a:endParaRPr>
            </a:p>
          </p:txBody>
        </p:sp>
        <p:sp>
          <p:nvSpPr>
            <p:cNvPr id="31" name="Freeform 30"/>
            <p:cNvSpPr/>
            <p:nvPr/>
          </p:nvSpPr>
          <p:spPr>
            <a:xfrm>
              <a:off x="6795185" y="4124702"/>
              <a:ext cx="1877538" cy="746634"/>
            </a:xfrm>
            <a:custGeom>
              <a:avLst/>
              <a:gdLst>
                <a:gd name="connsiteX0" fmla="*/ 0 w 1877538"/>
                <a:gd name="connsiteY0" fmla="*/ 74663 h 746634"/>
                <a:gd name="connsiteX1" fmla="*/ 74663 w 1877538"/>
                <a:gd name="connsiteY1" fmla="*/ 0 h 746634"/>
                <a:gd name="connsiteX2" fmla="*/ 1802875 w 1877538"/>
                <a:gd name="connsiteY2" fmla="*/ 0 h 746634"/>
                <a:gd name="connsiteX3" fmla="*/ 1877538 w 1877538"/>
                <a:gd name="connsiteY3" fmla="*/ 74663 h 746634"/>
                <a:gd name="connsiteX4" fmla="*/ 1877538 w 1877538"/>
                <a:gd name="connsiteY4" fmla="*/ 671971 h 746634"/>
                <a:gd name="connsiteX5" fmla="*/ 1802875 w 1877538"/>
                <a:gd name="connsiteY5" fmla="*/ 746634 h 746634"/>
                <a:gd name="connsiteX6" fmla="*/ 74663 w 1877538"/>
                <a:gd name="connsiteY6" fmla="*/ 746634 h 746634"/>
                <a:gd name="connsiteX7" fmla="*/ 0 w 1877538"/>
                <a:gd name="connsiteY7" fmla="*/ 671971 h 746634"/>
                <a:gd name="connsiteX8" fmla="*/ 0 w 1877538"/>
                <a:gd name="connsiteY8" fmla="*/ 74663 h 746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7538" h="746634">
                  <a:moveTo>
                    <a:pt x="0" y="74663"/>
                  </a:moveTo>
                  <a:cubicBezTo>
                    <a:pt x="0" y="33428"/>
                    <a:pt x="33428" y="0"/>
                    <a:pt x="74663" y="0"/>
                  </a:cubicBezTo>
                  <a:lnTo>
                    <a:pt x="1802875" y="0"/>
                  </a:lnTo>
                  <a:cubicBezTo>
                    <a:pt x="1844110" y="0"/>
                    <a:pt x="1877538" y="33428"/>
                    <a:pt x="1877538" y="74663"/>
                  </a:cubicBezTo>
                  <a:lnTo>
                    <a:pt x="1877538" y="671971"/>
                  </a:lnTo>
                  <a:cubicBezTo>
                    <a:pt x="1877538" y="713206"/>
                    <a:pt x="1844110" y="746634"/>
                    <a:pt x="1802875" y="746634"/>
                  </a:cubicBezTo>
                  <a:lnTo>
                    <a:pt x="74663" y="746634"/>
                  </a:lnTo>
                  <a:cubicBezTo>
                    <a:pt x="33428" y="746634"/>
                    <a:pt x="0" y="713206"/>
                    <a:pt x="0" y="671971"/>
                  </a:cubicBezTo>
                  <a:lnTo>
                    <a:pt x="0" y="74663"/>
                  </a:lnTo>
                  <a:close/>
                </a:path>
              </a:pathLst>
            </a:custGeom>
            <a:solidFill>
              <a:srgbClr val="A5A5A5"/>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2348" tIns="42188" rIns="52348" bIns="42188" numCol="1" spcCol="1270" anchor="ctr" anchorCtr="0">
              <a:noAutofit/>
            </a:bodyPr>
            <a:lstStyle/>
            <a:p>
              <a:pPr lvl="0" algn="ctr" defTabSz="711200">
                <a:lnSpc>
                  <a:spcPct val="90000"/>
                </a:lnSpc>
                <a:spcBef>
                  <a:spcPct val="0"/>
                </a:spcBef>
                <a:spcAft>
                  <a:spcPct val="35000"/>
                </a:spcAft>
              </a:pPr>
              <a:r>
                <a:rPr lang="en-US" b="1" kern="1200" dirty="0">
                  <a:solidFill>
                    <a:schemeClr val="bg1"/>
                  </a:solidFill>
                  <a:ea typeface="Open Sans" pitchFamily="34" charset="0"/>
                  <a:cs typeface="Open Sans" pitchFamily="34" charset="0"/>
                </a:rPr>
                <a:t>Lorem Ipsum</a:t>
              </a:r>
            </a:p>
          </p:txBody>
        </p:sp>
      </p:grpSp>
      <p:grpSp>
        <p:nvGrpSpPr>
          <p:cNvPr id="2" name="Group 1"/>
          <p:cNvGrpSpPr/>
          <p:nvPr/>
        </p:nvGrpSpPr>
        <p:grpSpPr>
          <a:xfrm>
            <a:off x="712753" y="2755871"/>
            <a:ext cx="2346922" cy="2115465"/>
            <a:chOff x="712753" y="2755871"/>
            <a:chExt cx="2346922" cy="2115465"/>
          </a:xfrm>
        </p:grpSpPr>
        <p:sp>
          <p:nvSpPr>
            <p:cNvPr id="23" name="Freeform 22"/>
            <p:cNvSpPr/>
            <p:nvPr/>
          </p:nvSpPr>
          <p:spPr>
            <a:xfrm>
              <a:off x="712753" y="2755871"/>
              <a:ext cx="2112230" cy="1742148"/>
            </a:xfrm>
            <a:custGeom>
              <a:avLst/>
              <a:gdLst>
                <a:gd name="connsiteX0" fmla="*/ 0 w 2112230"/>
                <a:gd name="connsiteY0" fmla="*/ 174215 h 1742148"/>
                <a:gd name="connsiteX1" fmla="*/ 174215 w 2112230"/>
                <a:gd name="connsiteY1" fmla="*/ 0 h 1742148"/>
                <a:gd name="connsiteX2" fmla="*/ 1938015 w 2112230"/>
                <a:gd name="connsiteY2" fmla="*/ 0 h 1742148"/>
                <a:gd name="connsiteX3" fmla="*/ 2112230 w 2112230"/>
                <a:gd name="connsiteY3" fmla="*/ 174215 h 1742148"/>
                <a:gd name="connsiteX4" fmla="*/ 2112230 w 2112230"/>
                <a:gd name="connsiteY4" fmla="*/ 1567933 h 1742148"/>
                <a:gd name="connsiteX5" fmla="*/ 1938015 w 2112230"/>
                <a:gd name="connsiteY5" fmla="*/ 1742148 h 1742148"/>
                <a:gd name="connsiteX6" fmla="*/ 174215 w 2112230"/>
                <a:gd name="connsiteY6" fmla="*/ 1742148 h 1742148"/>
                <a:gd name="connsiteX7" fmla="*/ 0 w 2112230"/>
                <a:gd name="connsiteY7" fmla="*/ 1567933 h 1742148"/>
                <a:gd name="connsiteX8" fmla="*/ 0 w 2112230"/>
                <a:gd name="connsiteY8" fmla="*/ 174215 h 1742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2230" h="1742148">
                  <a:moveTo>
                    <a:pt x="0" y="174215"/>
                  </a:moveTo>
                  <a:cubicBezTo>
                    <a:pt x="0" y="77999"/>
                    <a:pt x="77999" y="0"/>
                    <a:pt x="174215" y="0"/>
                  </a:cubicBezTo>
                  <a:lnTo>
                    <a:pt x="1938015" y="0"/>
                  </a:lnTo>
                  <a:cubicBezTo>
                    <a:pt x="2034231" y="0"/>
                    <a:pt x="2112230" y="77999"/>
                    <a:pt x="2112230" y="174215"/>
                  </a:cubicBezTo>
                  <a:lnTo>
                    <a:pt x="2112230" y="1567933"/>
                  </a:lnTo>
                  <a:cubicBezTo>
                    <a:pt x="2112230" y="1664149"/>
                    <a:pt x="2034231" y="1742148"/>
                    <a:pt x="1938015" y="1742148"/>
                  </a:cubicBezTo>
                  <a:lnTo>
                    <a:pt x="174215" y="1742148"/>
                  </a:lnTo>
                  <a:cubicBezTo>
                    <a:pt x="77999" y="1742148"/>
                    <a:pt x="0" y="1664149"/>
                    <a:pt x="0" y="1567933"/>
                  </a:cubicBezTo>
                  <a:lnTo>
                    <a:pt x="0" y="174215"/>
                  </a:lnTo>
                  <a:close/>
                </a:path>
              </a:pathLst>
            </a:custGeom>
            <a:noFill/>
            <a:ln>
              <a:solidFill>
                <a:srgbClr val="00B0F0"/>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63917" tIns="163917" rIns="163917" bIns="537235" numCol="1" spcCol="1270" anchor="t" anchorCtr="0">
              <a:noAutofit/>
            </a:bodyPr>
            <a:lstStyle/>
            <a:p>
              <a:pPr marL="228600" lvl="1" indent="-228600" algn="l" defTabSz="889000">
                <a:lnSpc>
                  <a:spcPct val="90000"/>
                </a:lnSpc>
                <a:spcBef>
                  <a:spcPct val="0"/>
                </a:spcBef>
                <a:spcAft>
                  <a:spcPct val="15000"/>
                </a:spcAft>
                <a:buChar char="••"/>
              </a:pPr>
              <a:endParaRPr lang="en-US" sz="2000" b="1" kern="1200">
                <a:solidFill>
                  <a:schemeClr val="bg1"/>
                </a:solidFill>
                <a:latin typeface="Lato" panose="020F0502020204030203" pitchFamily="34" charset="0"/>
                <a:ea typeface="Open Sans" pitchFamily="34" charset="0"/>
                <a:cs typeface="Open Sans" pitchFamily="34" charset="0"/>
              </a:endParaRPr>
            </a:p>
            <a:p>
              <a:pPr marL="228600" lvl="1" indent="-228600" algn="l" defTabSz="889000">
                <a:lnSpc>
                  <a:spcPct val="90000"/>
                </a:lnSpc>
                <a:spcBef>
                  <a:spcPct val="0"/>
                </a:spcBef>
                <a:spcAft>
                  <a:spcPct val="15000"/>
                </a:spcAft>
                <a:buChar char="••"/>
              </a:pPr>
              <a:endParaRPr lang="en-US" sz="2000" b="1" kern="1200">
                <a:solidFill>
                  <a:schemeClr val="bg1"/>
                </a:solidFill>
                <a:latin typeface="Lato" panose="020F0502020204030203" pitchFamily="34" charset="0"/>
                <a:ea typeface="Open Sans" pitchFamily="34" charset="0"/>
                <a:cs typeface="Open Sans" pitchFamily="34" charset="0"/>
              </a:endParaRPr>
            </a:p>
          </p:txBody>
        </p:sp>
        <p:sp>
          <p:nvSpPr>
            <p:cNvPr id="25" name="Freeform 24"/>
            <p:cNvSpPr/>
            <p:nvPr/>
          </p:nvSpPr>
          <p:spPr>
            <a:xfrm>
              <a:off x="1182137" y="4124702"/>
              <a:ext cx="1877538" cy="746634"/>
            </a:xfrm>
            <a:custGeom>
              <a:avLst/>
              <a:gdLst>
                <a:gd name="connsiteX0" fmla="*/ 0 w 1877538"/>
                <a:gd name="connsiteY0" fmla="*/ 74663 h 746634"/>
                <a:gd name="connsiteX1" fmla="*/ 74663 w 1877538"/>
                <a:gd name="connsiteY1" fmla="*/ 0 h 746634"/>
                <a:gd name="connsiteX2" fmla="*/ 1802875 w 1877538"/>
                <a:gd name="connsiteY2" fmla="*/ 0 h 746634"/>
                <a:gd name="connsiteX3" fmla="*/ 1877538 w 1877538"/>
                <a:gd name="connsiteY3" fmla="*/ 74663 h 746634"/>
                <a:gd name="connsiteX4" fmla="*/ 1877538 w 1877538"/>
                <a:gd name="connsiteY4" fmla="*/ 671971 h 746634"/>
                <a:gd name="connsiteX5" fmla="*/ 1802875 w 1877538"/>
                <a:gd name="connsiteY5" fmla="*/ 746634 h 746634"/>
                <a:gd name="connsiteX6" fmla="*/ 74663 w 1877538"/>
                <a:gd name="connsiteY6" fmla="*/ 746634 h 746634"/>
                <a:gd name="connsiteX7" fmla="*/ 0 w 1877538"/>
                <a:gd name="connsiteY7" fmla="*/ 671971 h 746634"/>
                <a:gd name="connsiteX8" fmla="*/ 0 w 1877538"/>
                <a:gd name="connsiteY8" fmla="*/ 74663 h 746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7538" h="746634">
                  <a:moveTo>
                    <a:pt x="0" y="74663"/>
                  </a:moveTo>
                  <a:cubicBezTo>
                    <a:pt x="0" y="33428"/>
                    <a:pt x="33428" y="0"/>
                    <a:pt x="74663" y="0"/>
                  </a:cubicBezTo>
                  <a:lnTo>
                    <a:pt x="1802875" y="0"/>
                  </a:lnTo>
                  <a:cubicBezTo>
                    <a:pt x="1844110" y="0"/>
                    <a:pt x="1877538" y="33428"/>
                    <a:pt x="1877538" y="74663"/>
                  </a:cubicBezTo>
                  <a:lnTo>
                    <a:pt x="1877538" y="671971"/>
                  </a:lnTo>
                  <a:cubicBezTo>
                    <a:pt x="1877538" y="713206"/>
                    <a:pt x="1844110" y="746634"/>
                    <a:pt x="1802875" y="746634"/>
                  </a:cubicBezTo>
                  <a:lnTo>
                    <a:pt x="74663" y="746634"/>
                  </a:lnTo>
                  <a:cubicBezTo>
                    <a:pt x="33428" y="746634"/>
                    <a:pt x="0" y="713206"/>
                    <a:pt x="0" y="671971"/>
                  </a:cubicBezTo>
                  <a:lnTo>
                    <a:pt x="0" y="74663"/>
                  </a:lnTo>
                  <a:close/>
                </a:path>
              </a:pathLst>
            </a:custGeom>
            <a:solidFill>
              <a:srgbClr val="00B0F0"/>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2348" tIns="42188" rIns="52348" bIns="42188" numCol="1" spcCol="1270" anchor="ctr" anchorCtr="0">
              <a:noAutofit/>
            </a:bodyPr>
            <a:lstStyle/>
            <a:p>
              <a:pPr lvl="0" algn="ctr" defTabSz="711200">
                <a:lnSpc>
                  <a:spcPct val="90000"/>
                </a:lnSpc>
                <a:spcBef>
                  <a:spcPct val="0"/>
                </a:spcBef>
                <a:spcAft>
                  <a:spcPct val="35000"/>
                </a:spcAft>
              </a:pPr>
              <a:r>
                <a:rPr lang="en-US" b="1" kern="1200" dirty="0">
                  <a:solidFill>
                    <a:schemeClr val="bg1"/>
                  </a:solidFill>
                  <a:ea typeface="Open Sans" pitchFamily="34" charset="0"/>
                  <a:cs typeface="Open Sans" pitchFamily="34" charset="0"/>
                </a:rPr>
                <a:t>Lorem Ipsum</a:t>
              </a:r>
            </a:p>
          </p:txBody>
        </p:sp>
      </p:grpSp>
      <p:grpSp>
        <p:nvGrpSpPr>
          <p:cNvPr id="3" name="Group 2"/>
          <p:cNvGrpSpPr/>
          <p:nvPr/>
        </p:nvGrpSpPr>
        <p:grpSpPr>
          <a:xfrm>
            <a:off x="3519276" y="2382554"/>
            <a:ext cx="2346923" cy="2115465"/>
            <a:chOff x="3519276" y="2382554"/>
            <a:chExt cx="2346923" cy="2115465"/>
          </a:xfrm>
        </p:grpSpPr>
        <p:sp>
          <p:nvSpPr>
            <p:cNvPr id="26" name="Freeform 25"/>
            <p:cNvSpPr/>
            <p:nvPr/>
          </p:nvSpPr>
          <p:spPr>
            <a:xfrm>
              <a:off x="3519276" y="2755871"/>
              <a:ext cx="2112230" cy="1742148"/>
            </a:xfrm>
            <a:custGeom>
              <a:avLst/>
              <a:gdLst>
                <a:gd name="connsiteX0" fmla="*/ 0 w 2112230"/>
                <a:gd name="connsiteY0" fmla="*/ 174215 h 1742148"/>
                <a:gd name="connsiteX1" fmla="*/ 174215 w 2112230"/>
                <a:gd name="connsiteY1" fmla="*/ 0 h 1742148"/>
                <a:gd name="connsiteX2" fmla="*/ 1938015 w 2112230"/>
                <a:gd name="connsiteY2" fmla="*/ 0 h 1742148"/>
                <a:gd name="connsiteX3" fmla="*/ 2112230 w 2112230"/>
                <a:gd name="connsiteY3" fmla="*/ 174215 h 1742148"/>
                <a:gd name="connsiteX4" fmla="*/ 2112230 w 2112230"/>
                <a:gd name="connsiteY4" fmla="*/ 1567933 h 1742148"/>
                <a:gd name="connsiteX5" fmla="*/ 1938015 w 2112230"/>
                <a:gd name="connsiteY5" fmla="*/ 1742148 h 1742148"/>
                <a:gd name="connsiteX6" fmla="*/ 174215 w 2112230"/>
                <a:gd name="connsiteY6" fmla="*/ 1742148 h 1742148"/>
                <a:gd name="connsiteX7" fmla="*/ 0 w 2112230"/>
                <a:gd name="connsiteY7" fmla="*/ 1567933 h 1742148"/>
                <a:gd name="connsiteX8" fmla="*/ 0 w 2112230"/>
                <a:gd name="connsiteY8" fmla="*/ 174215 h 1742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2230" h="1742148">
                  <a:moveTo>
                    <a:pt x="0" y="174215"/>
                  </a:moveTo>
                  <a:cubicBezTo>
                    <a:pt x="0" y="77999"/>
                    <a:pt x="77999" y="0"/>
                    <a:pt x="174215" y="0"/>
                  </a:cubicBezTo>
                  <a:lnTo>
                    <a:pt x="1938015" y="0"/>
                  </a:lnTo>
                  <a:cubicBezTo>
                    <a:pt x="2034231" y="0"/>
                    <a:pt x="2112230" y="77999"/>
                    <a:pt x="2112230" y="174215"/>
                  </a:cubicBezTo>
                  <a:lnTo>
                    <a:pt x="2112230" y="1567933"/>
                  </a:lnTo>
                  <a:cubicBezTo>
                    <a:pt x="2112230" y="1664149"/>
                    <a:pt x="2034231" y="1742148"/>
                    <a:pt x="1938015" y="1742148"/>
                  </a:cubicBezTo>
                  <a:lnTo>
                    <a:pt x="174215" y="1742148"/>
                  </a:lnTo>
                  <a:cubicBezTo>
                    <a:pt x="77999" y="1742148"/>
                    <a:pt x="0" y="1664149"/>
                    <a:pt x="0" y="1567933"/>
                  </a:cubicBezTo>
                  <a:lnTo>
                    <a:pt x="0" y="174215"/>
                  </a:lnTo>
                  <a:close/>
                </a:path>
              </a:pathLst>
            </a:custGeom>
            <a:noFill/>
            <a:ln>
              <a:solidFill>
                <a:srgbClr val="ED7D31"/>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63917" tIns="537235" rIns="163917" bIns="163917" numCol="1" spcCol="1270" anchor="t" anchorCtr="0">
              <a:noAutofit/>
            </a:bodyPr>
            <a:lstStyle/>
            <a:p>
              <a:pPr marL="228600" lvl="1" indent="-228600" algn="l" defTabSz="889000">
                <a:lnSpc>
                  <a:spcPct val="90000"/>
                </a:lnSpc>
                <a:spcBef>
                  <a:spcPct val="0"/>
                </a:spcBef>
                <a:spcAft>
                  <a:spcPct val="15000"/>
                </a:spcAft>
                <a:buChar char="••"/>
              </a:pPr>
              <a:endParaRPr lang="en-US" sz="2000" b="1" kern="1200" dirty="0">
                <a:solidFill>
                  <a:schemeClr val="bg1"/>
                </a:solidFill>
                <a:latin typeface="Lato" panose="020F0502020204030203" pitchFamily="34" charset="0"/>
                <a:ea typeface="Open Sans" pitchFamily="34" charset="0"/>
                <a:cs typeface="Open Sans" pitchFamily="34" charset="0"/>
              </a:endParaRPr>
            </a:p>
            <a:p>
              <a:pPr marL="228600" lvl="1" indent="-228600" algn="l" defTabSz="889000">
                <a:lnSpc>
                  <a:spcPct val="90000"/>
                </a:lnSpc>
                <a:spcBef>
                  <a:spcPct val="0"/>
                </a:spcBef>
                <a:spcAft>
                  <a:spcPct val="15000"/>
                </a:spcAft>
                <a:buChar char="••"/>
              </a:pPr>
              <a:endParaRPr lang="en-US" sz="2000" b="1" kern="1200" dirty="0">
                <a:solidFill>
                  <a:schemeClr val="bg1"/>
                </a:solidFill>
                <a:latin typeface="Lato" panose="020F0502020204030203" pitchFamily="34" charset="0"/>
                <a:ea typeface="Open Sans" pitchFamily="34" charset="0"/>
                <a:cs typeface="Open Sans" pitchFamily="34" charset="0"/>
              </a:endParaRPr>
            </a:p>
          </p:txBody>
        </p:sp>
        <p:sp>
          <p:nvSpPr>
            <p:cNvPr id="28" name="Freeform 27"/>
            <p:cNvSpPr/>
            <p:nvPr/>
          </p:nvSpPr>
          <p:spPr>
            <a:xfrm>
              <a:off x="3988661" y="2382554"/>
              <a:ext cx="1877538" cy="746634"/>
            </a:xfrm>
            <a:custGeom>
              <a:avLst/>
              <a:gdLst>
                <a:gd name="connsiteX0" fmla="*/ 0 w 1877538"/>
                <a:gd name="connsiteY0" fmla="*/ 74663 h 746634"/>
                <a:gd name="connsiteX1" fmla="*/ 74663 w 1877538"/>
                <a:gd name="connsiteY1" fmla="*/ 0 h 746634"/>
                <a:gd name="connsiteX2" fmla="*/ 1802875 w 1877538"/>
                <a:gd name="connsiteY2" fmla="*/ 0 h 746634"/>
                <a:gd name="connsiteX3" fmla="*/ 1877538 w 1877538"/>
                <a:gd name="connsiteY3" fmla="*/ 74663 h 746634"/>
                <a:gd name="connsiteX4" fmla="*/ 1877538 w 1877538"/>
                <a:gd name="connsiteY4" fmla="*/ 671971 h 746634"/>
                <a:gd name="connsiteX5" fmla="*/ 1802875 w 1877538"/>
                <a:gd name="connsiteY5" fmla="*/ 746634 h 746634"/>
                <a:gd name="connsiteX6" fmla="*/ 74663 w 1877538"/>
                <a:gd name="connsiteY6" fmla="*/ 746634 h 746634"/>
                <a:gd name="connsiteX7" fmla="*/ 0 w 1877538"/>
                <a:gd name="connsiteY7" fmla="*/ 671971 h 746634"/>
                <a:gd name="connsiteX8" fmla="*/ 0 w 1877538"/>
                <a:gd name="connsiteY8" fmla="*/ 74663 h 7466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7538" h="746634">
                  <a:moveTo>
                    <a:pt x="0" y="74663"/>
                  </a:moveTo>
                  <a:cubicBezTo>
                    <a:pt x="0" y="33428"/>
                    <a:pt x="33428" y="0"/>
                    <a:pt x="74663" y="0"/>
                  </a:cubicBezTo>
                  <a:lnTo>
                    <a:pt x="1802875" y="0"/>
                  </a:lnTo>
                  <a:cubicBezTo>
                    <a:pt x="1844110" y="0"/>
                    <a:pt x="1877538" y="33428"/>
                    <a:pt x="1877538" y="74663"/>
                  </a:cubicBezTo>
                  <a:lnTo>
                    <a:pt x="1877538" y="671971"/>
                  </a:lnTo>
                  <a:cubicBezTo>
                    <a:pt x="1877538" y="713206"/>
                    <a:pt x="1844110" y="746634"/>
                    <a:pt x="1802875" y="746634"/>
                  </a:cubicBezTo>
                  <a:lnTo>
                    <a:pt x="74663" y="746634"/>
                  </a:lnTo>
                  <a:cubicBezTo>
                    <a:pt x="33428" y="746634"/>
                    <a:pt x="0" y="713206"/>
                    <a:pt x="0" y="671971"/>
                  </a:cubicBezTo>
                  <a:lnTo>
                    <a:pt x="0" y="74663"/>
                  </a:lnTo>
                  <a:close/>
                </a:path>
              </a:pathLst>
            </a:custGeom>
            <a:solidFill>
              <a:srgbClr val="ED7D31"/>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2348" tIns="42188" rIns="52348" bIns="42188" numCol="1" spcCol="1270" anchor="ctr" anchorCtr="0">
              <a:noAutofit/>
            </a:bodyPr>
            <a:lstStyle/>
            <a:p>
              <a:pPr lvl="0" algn="ctr" defTabSz="711200">
                <a:lnSpc>
                  <a:spcPct val="90000"/>
                </a:lnSpc>
                <a:spcBef>
                  <a:spcPct val="0"/>
                </a:spcBef>
                <a:spcAft>
                  <a:spcPct val="35000"/>
                </a:spcAft>
              </a:pPr>
              <a:r>
                <a:rPr lang="en-US" b="1" kern="1200" dirty="0">
                  <a:solidFill>
                    <a:schemeClr val="bg1"/>
                  </a:solidFill>
                  <a:ea typeface="Open Sans" pitchFamily="34" charset="0"/>
                  <a:cs typeface="Open Sans" pitchFamily="34" charset="0"/>
                </a:rPr>
                <a:t>Lorem Ipsum</a:t>
              </a:r>
            </a:p>
          </p:txBody>
        </p:sp>
      </p:grpSp>
      <p:sp>
        <p:nvSpPr>
          <p:cNvPr id="47" name="Freeform 187"/>
          <p:cNvSpPr>
            <a:spLocks noEditPoints="1"/>
          </p:cNvSpPr>
          <p:nvPr/>
        </p:nvSpPr>
        <p:spPr bwMode="auto">
          <a:xfrm>
            <a:off x="7012358" y="3330440"/>
            <a:ext cx="739113" cy="593009"/>
          </a:xfrm>
          <a:custGeom>
            <a:avLst/>
            <a:gdLst>
              <a:gd name="T0" fmla="*/ 50 w 135"/>
              <a:gd name="T1" fmla="*/ 21 h 108"/>
              <a:gd name="T2" fmla="*/ 99 w 135"/>
              <a:gd name="T3" fmla="*/ 59 h 108"/>
              <a:gd name="T4" fmla="*/ 50 w 135"/>
              <a:gd name="T5" fmla="*/ 97 h 108"/>
              <a:gd name="T6" fmla="*/ 36 w 135"/>
              <a:gd name="T7" fmla="*/ 96 h 108"/>
              <a:gd name="T8" fmla="*/ 10 w 135"/>
              <a:gd name="T9" fmla="*/ 106 h 108"/>
              <a:gd name="T10" fmla="*/ 24 w 135"/>
              <a:gd name="T11" fmla="*/ 92 h 108"/>
              <a:gd name="T12" fmla="*/ 0 w 135"/>
              <a:gd name="T13" fmla="*/ 59 h 108"/>
              <a:gd name="T14" fmla="*/ 50 w 135"/>
              <a:gd name="T15" fmla="*/ 21 h 108"/>
              <a:gd name="T16" fmla="*/ 86 w 135"/>
              <a:gd name="T17" fmla="*/ 0 h 108"/>
              <a:gd name="T18" fmla="*/ 45 w 135"/>
              <a:gd name="T19" fmla="*/ 17 h 108"/>
              <a:gd name="T20" fmla="*/ 101 w 135"/>
              <a:gd name="T21" fmla="*/ 75 h 108"/>
              <a:gd name="T22" fmla="*/ 125 w 135"/>
              <a:gd name="T23" fmla="*/ 85 h 108"/>
              <a:gd name="T24" fmla="*/ 111 w 135"/>
              <a:gd name="T25" fmla="*/ 71 h 108"/>
              <a:gd name="T26" fmla="*/ 135 w 135"/>
              <a:gd name="T27" fmla="*/ 38 h 108"/>
              <a:gd name="T28" fmla="*/ 86 w 135"/>
              <a:gd name="T29" fmla="*/ 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5" h="108">
                <a:moveTo>
                  <a:pt x="50" y="21"/>
                </a:moveTo>
                <a:cubicBezTo>
                  <a:pt x="77" y="21"/>
                  <a:pt x="99" y="38"/>
                  <a:pt x="99" y="59"/>
                </a:cubicBezTo>
                <a:cubicBezTo>
                  <a:pt x="99" y="80"/>
                  <a:pt x="77" y="97"/>
                  <a:pt x="50" y="97"/>
                </a:cubicBezTo>
                <a:cubicBezTo>
                  <a:pt x="45" y="97"/>
                  <a:pt x="40" y="97"/>
                  <a:pt x="36" y="96"/>
                </a:cubicBezTo>
                <a:cubicBezTo>
                  <a:pt x="30" y="106"/>
                  <a:pt x="19" y="108"/>
                  <a:pt x="10" y="106"/>
                </a:cubicBezTo>
                <a:cubicBezTo>
                  <a:pt x="16" y="101"/>
                  <a:pt x="21" y="97"/>
                  <a:pt x="24" y="92"/>
                </a:cubicBezTo>
                <a:cubicBezTo>
                  <a:pt x="10" y="85"/>
                  <a:pt x="0" y="73"/>
                  <a:pt x="0" y="59"/>
                </a:cubicBezTo>
                <a:cubicBezTo>
                  <a:pt x="0" y="38"/>
                  <a:pt x="22" y="21"/>
                  <a:pt x="50" y="21"/>
                </a:cubicBezTo>
                <a:close/>
                <a:moveTo>
                  <a:pt x="86" y="0"/>
                </a:moveTo>
                <a:cubicBezTo>
                  <a:pt x="69" y="0"/>
                  <a:pt x="54" y="7"/>
                  <a:pt x="45" y="17"/>
                </a:cubicBezTo>
                <a:cubicBezTo>
                  <a:pt x="67" y="11"/>
                  <a:pt x="121" y="35"/>
                  <a:pt x="101" y="75"/>
                </a:cubicBezTo>
                <a:cubicBezTo>
                  <a:pt x="106" y="85"/>
                  <a:pt x="116" y="87"/>
                  <a:pt x="125" y="85"/>
                </a:cubicBezTo>
                <a:cubicBezTo>
                  <a:pt x="120" y="80"/>
                  <a:pt x="115" y="76"/>
                  <a:pt x="111" y="71"/>
                </a:cubicBezTo>
                <a:cubicBezTo>
                  <a:pt x="126" y="64"/>
                  <a:pt x="135" y="52"/>
                  <a:pt x="135" y="38"/>
                </a:cubicBezTo>
                <a:cubicBezTo>
                  <a:pt x="135" y="17"/>
                  <a:pt x="113" y="0"/>
                  <a:pt x="86" y="0"/>
                </a:cubicBezTo>
                <a:close/>
              </a:path>
            </a:pathLst>
          </a:custGeom>
          <a:solidFill>
            <a:srgbClr val="A5A5A5"/>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2" name="Freeform 62"/>
          <p:cNvSpPr>
            <a:spLocks noChangeAspect="1" noEditPoints="1"/>
          </p:cNvSpPr>
          <p:nvPr/>
        </p:nvSpPr>
        <p:spPr bwMode="auto">
          <a:xfrm>
            <a:off x="1474103" y="3235646"/>
            <a:ext cx="598717" cy="603504"/>
          </a:xfrm>
          <a:custGeom>
            <a:avLst/>
            <a:gdLst/>
            <a:ahLst/>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l="0" t="0" r="r" b="b"/>
            <a:pathLst>
              <a:path w="58" h="58">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rgbClr val="00B0F0"/>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chemeClr val="accent4"/>
              </a:solidFill>
            </a:endParaRPr>
          </a:p>
        </p:txBody>
      </p:sp>
      <p:sp>
        <p:nvSpPr>
          <p:cNvPr id="66" name="Freeform 132"/>
          <p:cNvSpPr>
            <a:spLocks noChangeAspect="1" noEditPoints="1"/>
          </p:cNvSpPr>
          <p:nvPr/>
        </p:nvSpPr>
        <p:spPr bwMode="auto">
          <a:xfrm>
            <a:off x="4317827" y="3311142"/>
            <a:ext cx="609603" cy="583096"/>
          </a:xfrm>
          <a:custGeom>
            <a:avLst/>
            <a:gdLst/>
            <a:ahLst/>
            <a:cxnLst>
              <a:cxn ang="0">
                <a:pos x="62" y="31"/>
              </a:cxn>
              <a:cxn ang="0">
                <a:pos x="62" y="31"/>
              </a:cxn>
              <a:cxn ang="0">
                <a:pos x="54" y="27"/>
              </a:cxn>
              <a:cxn ang="0">
                <a:pos x="45" y="33"/>
              </a:cxn>
              <a:cxn ang="0">
                <a:pos x="44" y="35"/>
              </a:cxn>
              <a:cxn ang="0">
                <a:pos x="43" y="35"/>
              </a:cxn>
              <a:cxn ang="0">
                <a:pos x="42" y="35"/>
              </a:cxn>
              <a:cxn ang="0">
                <a:pos x="41" y="33"/>
              </a:cxn>
              <a:cxn ang="0">
                <a:pos x="32" y="27"/>
              </a:cxn>
              <a:cxn ang="0">
                <a:pos x="23" y="33"/>
              </a:cxn>
              <a:cxn ang="0">
                <a:pos x="22" y="35"/>
              </a:cxn>
              <a:cxn ang="0">
                <a:pos x="21" y="35"/>
              </a:cxn>
              <a:cxn ang="0">
                <a:pos x="20" y="35"/>
              </a:cxn>
              <a:cxn ang="0">
                <a:pos x="19" y="33"/>
              </a:cxn>
              <a:cxn ang="0">
                <a:pos x="10" y="27"/>
              </a:cxn>
              <a:cxn ang="0">
                <a:pos x="3" y="31"/>
              </a:cxn>
              <a:cxn ang="0">
                <a:pos x="2" y="31"/>
              </a:cxn>
              <a:cxn ang="0">
                <a:pos x="0" y="30"/>
              </a:cxn>
              <a:cxn ang="0">
                <a:pos x="0" y="30"/>
              </a:cxn>
              <a:cxn ang="0">
                <a:pos x="32" y="7"/>
              </a:cxn>
              <a:cxn ang="0">
                <a:pos x="64" y="30"/>
              </a:cxn>
              <a:cxn ang="0">
                <a:pos x="64" y="30"/>
              </a:cxn>
              <a:cxn ang="0">
                <a:pos x="62" y="31"/>
              </a:cxn>
              <a:cxn ang="0">
                <a:pos x="34" y="51"/>
              </a:cxn>
              <a:cxn ang="0">
                <a:pos x="25" y="61"/>
              </a:cxn>
              <a:cxn ang="0">
                <a:pos x="15" y="51"/>
              </a:cxn>
              <a:cxn ang="0">
                <a:pos x="17" y="49"/>
              </a:cxn>
              <a:cxn ang="0">
                <a:pos x="20" y="51"/>
              </a:cxn>
              <a:cxn ang="0">
                <a:pos x="25" y="56"/>
              </a:cxn>
              <a:cxn ang="0">
                <a:pos x="30" y="51"/>
              </a:cxn>
              <a:cxn ang="0">
                <a:pos x="30" y="29"/>
              </a:cxn>
              <a:cxn ang="0">
                <a:pos x="32" y="29"/>
              </a:cxn>
              <a:cxn ang="0">
                <a:pos x="34" y="29"/>
              </a:cxn>
              <a:cxn ang="0">
                <a:pos x="34" y="51"/>
              </a:cxn>
              <a:cxn ang="0">
                <a:pos x="34" y="6"/>
              </a:cxn>
              <a:cxn ang="0">
                <a:pos x="32" y="6"/>
              </a:cxn>
              <a:cxn ang="0">
                <a:pos x="30" y="6"/>
              </a:cxn>
              <a:cxn ang="0">
                <a:pos x="30" y="3"/>
              </a:cxn>
              <a:cxn ang="0">
                <a:pos x="32" y="0"/>
              </a:cxn>
              <a:cxn ang="0">
                <a:pos x="34" y="3"/>
              </a:cxn>
              <a:cxn ang="0">
                <a:pos x="34" y="6"/>
              </a:cxn>
            </a:cxnLst>
            <a:rect l="0" t="0" r="r" b="b"/>
            <a:pathLst>
              <a:path w="64" h="61">
                <a:moveTo>
                  <a:pt x="62" y="31"/>
                </a:moveTo>
                <a:cubicBezTo>
                  <a:pt x="62" y="31"/>
                  <a:pt x="62" y="31"/>
                  <a:pt x="62" y="31"/>
                </a:cubicBezTo>
                <a:cubicBezTo>
                  <a:pt x="59" y="29"/>
                  <a:pt x="57" y="27"/>
                  <a:pt x="54" y="27"/>
                </a:cubicBezTo>
                <a:cubicBezTo>
                  <a:pt x="51" y="27"/>
                  <a:pt x="47" y="30"/>
                  <a:pt x="45" y="33"/>
                </a:cubicBezTo>
                <a:cubicBezTo>
                  <a:pt x="45" y="33"/>
                  <a:pt x="45" y="34"/>
                  <a:pt x="44" y="35"/>
                </a:cubicBezTo>
                <a:cubicBezTo>
                  <a:pt x="44" y="35"/>
                  <a:pt x="44" y="35"/>
                  <a:pt x="43" y="35"/>
                </a:cubicBezTo>
                <a:cubicBezTo>
                  <a:pt x="43" y="35"/>
                  <a:pt x="42" y="35"/>
                  <a:pt x="42" y="35"/>
                </a:cubicBezTo>
                <a:cubicBezTo>
                  <a:pt x="42" y="34"/>
                  <a:pt x="41" y="33"/>
                  <a:pt x="41" y="33"/>
                </a:cubicBezTo>
                <a:cubicBezTo>
                  <a:pt x="39" y="30"/>
                  <a:pt x="36" y="27"/>
                  <a:pt x="32" y="27"/>
                </a:cubicBezTo>
                <a:cubicBezTo>
                  <a:pt x="28" y="27"/>
                  <a:pt x="25" y="30"/>
                  <a:pt x="23" y="33"/>
                </a:cubicBezTo>
                <a:cubicBezTo>
                  <a:pt x="23" y="33"/>
                  <a:pt x="22" y="34"/>
                  <a:pt x="22" y="35"/>
                </a:cubicBezTo>
                <a:cubicBezTo>
                  <a:pt x="22" y="35"/>
                  <a:pt x="22" y="35"/>
                  <a:pt x="21" y="35"/>
                </a:cubicBezTo>
                <a:cubicBezTo>
                  <a:pt x="20" y="35"/>
                  <a:pt x="20" y="35"/>
                  <a:pt x="20" y="35"/>
                </a:cubicBezTo>
                <a:cubicBezTo>
                  <a:pt x="19" y="34"/>
                  <a:pt x="19" y="33"/>
                  <a:pt x="19" y="33"/>
                </a:cubicBezTo>
                <a:cubicBezTo>
                  <a:pt x="17" y="30"/>
                  <a:pt x="14" y="27"/>
                  <a:pt x="10" y="27"/>
                </a:cubicBezTo>
                <a:cubicBezTo>
                  <a:pt x="7" y="27"/>
                  <a:pt x="5" y="29"/>
                  <a:pt x="3" y="31"/>
                </a:cubicBezTo>
                <a:cubicBezTo>
                  <a:pt x="2" y="31"/>
                  <a:pt x="2" y="31"/>
                  <a:pt x="2" y="31"/>
                </a:cubicBezTo>
                <a:cubicBezTo>
                  <a:pt x="1" y="31"/>
                  <a:pt x="0" y="31"/>
                  <a:pt x="0" y="30"/>
                </a:cubicBezTo>
                <a:cubicBezTo>
                  <a:pt x="0" y="30"/>
                  <a:pt x="0" y="30"/>
                  <a:pt x="0" y="30"/>
                </a:cubicBezTo>
                <a:cubicBezTo>
                  <a:pt x="4" y="16"/>
                  <a:pt x="18" y="7"/>
                  <a:pt x="32" y="7"/>
                </a:cubicBezTo>
                <a:cubicBezTo>
                  <a:pt x="46" y="7"/>
                  <a:pt x="60" y="16"/>
                  <a:pt x="64" y="30"/>
                </a:cubicBezTo>
                <a:cubicBezTo>
                  <a:pt x="64" y="30"/>
                  <a:pt x="64" y="30"/>
                  <a:pt x="64" y="30"/>
                </a:cubicBezTo>
                <a:cubicBezTo>
                  <a:pt x="64" y="31"/>
                  <a:pt x="63" y="31"/>
                  <a:pt x="62" y="31"/>
                </a:cubicBezTo>
                <a:close/>
                <a:moveTo>
                  <a:pt x="34" y="51"/>
                </a:moveTo>
                <a:cubicBezTo>
                  <a:pt x="34" y="56"/>
                  <a:pt x="30" y="61"/>
                  <a:pt x="25" y="61"/>
                </a:cubicBezTo>
                <a:cubicBezTo>
                  <a:pt x="19" y="61"/>
                  <a:pt x="15" y="56"/>
                  <a:pt x="15" y="51"/>
                </a:cubicBezTo>
                <a:cubicBezTo>
                  <a:pt x="15" y="50"/>
                  <a:pt x="16" y="49"/>
                  <a:pt x="17" y="49"/>
                </a:cubicBezTo>
                <a:cubicBezTo>
                  <a:pt x="19" y="49"/>
                  <a:pt x="20" y="50"/>
                  <a:pt x="20" y="51"/>
                </a:cubicBezTo>
                <a:cubicBezTo>
                  <a:pt x="20" y="54"/>
                  <a:pt x="22" y="56"/>
                  <a:pt x="25" y="56"/>
                </a:cubicBezTo>
                <a:cubicBezTo>
                  <a:pt x="27" y="56"/>
                  <a:pt x="30" y="54"/>
                  <a:pt x="30" y="51"/>
                </a:cubicBezTo>
                <a:cubicBezTo>
                  <a:pt x="30" y="29"/>
                  <a:pt x="30" y="29"/>
                  <a:pt x="30" y="29"/>
                </a:cubicBezTo>
                <a:cubicBezTo>
                  <a:pt x="30" y="29"/>
                  <a:pt x="31" y="29"/>
                  <a:pt x="32" y="29"/>
                </a:cubicBezTo>
                <a:cubicBezTo>
                  <a:pt x="33" y="29"/>
                  <a:pt x="34" y="29"/>
                  <a:pt x="34" y="29"/>
                </a:cubicBezTo>
                <a:lnTo>
                  <a:pt x="34" y="51"/>
                </a:lnTo>
                <a:close/>
                <a:moveTo>
                  <a:pt x="34" y="6"/>
                </a:moveTo>
                <a:cubicBezTo>
                  <a:pt x="34" y="6"/>
                  <a:pt x="33" y="6"/>
                  <a:pt x="32" y="6"/>
                </a:cubicBezTo>
                <a:cubicBezTo>
                  <a:pt x="31" y="6"/>
                  <a:pt x="30" y="6"/>
                  <a:pt x="30" y="6"/>
                </a:cubicBezTo>
                <a:cubicBezTo>
                  <a:pt x="30" y="3"/>
                  <a:pt x="30" y="3"/>
                  <a:pt x="30" y="3"/>
                </a:cubicBezTo>
                <a:cubicBezTo>
                  <a:pt x="30" y="1"/>
                  <a:pt x="31" y="0"/>
                  <a:pt x="32" y="0"/>
                </a:cubicBezTo>
                <a:cubicBezTo>
                  <a:pt x="33" y="0"/>
                  <a:pt x="34" y="1"/>
                  <a:pt x="34" y="3"/>
                </a:cubicBezTo>
                <a:lnTo>
                  <a:pt x="34" y="6"/>
                </a:lnTo>
                <a:close/>
              </a:path>
            </a:pathLst>
          </a:custGeom>
          <a:solidFill>
            <a:srgbClr val="ED7D3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accent4"/>
              </a:solidFill>
            </a:endParaRPr>
          </a:p>
        </p:txBody>
      </p:sp>
      <p:grpSp>
        <p:nvGrpSpPr>
          <p:cNvPr id="67" name="Group 349"/>
          <p:cNvGrpSpPr/>
          <p:nvPr/>
        </p:nvGrpSpPr>
        <p:grpSpPr>
          <a:xfrm>
            <a:off x="9887951" y="3355000"/>
            <a:ext cx="600976" cy="607440"/>
            <a:chOff x="2163763" y="2366963"/>
            <a:chExt cx="442913" cy="447676"/>
          </a:xfrm>
          <a:solidFill>
            <a:srgbClr val="FFC000"/>
          </a:solidFill>
        </p:grpSpPr>
        <p:sp>
          <p:nvSpPr>
            <p:cNvPr id="68" name="Freeform 312"/>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313"/>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314"/>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315"/>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2" name="TextBox 71"/>
          <p:cNvSpPr txBox="1"/>
          <p:nvPr/>
        </p:nvSpPr>
        <p:spPr>
          <a:xfrm>
            <a:off x="991657" y="5493651"/>
            <a:ext cx="9389012" cy="874085"/>
          </a:xfrm>
          <a:prstGeom prst="rect">
            <a:avLst/>
          </a:prstGeom>
          <a:noFill/>
        </p:spPr>
        <p:txBody>
          <a:bodyPr wrap="square" rtlCol="0">
            <a:spAutoFit/>
          </a:bodyPr>
          <a:lstStyle/>
          <a:p>
            <a:pPr algn="ctr"/>
            <a:r>
              <a:rPr lang="en-US" sz="2000" b="1" dirty="0">
                <a:solidFill>
                  <a:schemeClr val="bg1"/>
                </a:solidFill>
              </a:rPr>
              <a:t>LOREM IPSUM</a:t>
            </a:r>
          </a:p>
          <a:p>
            <a:pPr algn="ctr" defTabSz="1219170">
              <a:spcBef>
                <a:spcPct val="20000"/>
              </a:spcBef>
              <a:defRPr/>
            </a:pPr>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a:t>
            </a:r>
          </a:p>
        </p:txBody>
      </p:sp>
      <p:pic>
        <p:nvPicPr>
          <p:cNvPr id="34" name="Picture 3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grpSp>
        <p:nvGrpSpPr>
          <p:cNvPr id="35" name="Group 34"/>
          <p:cNvGrpSpPr/>
          <p:nvPr/>
        </p:nvGrpSpPr>
        <p:grpSpPr>
          <a:xfrm>
            <a:off x="754150" y="295106"/>
            <a:ext cx="4364195" cy="665324"/>
            <a:chOff x="754150" y="295106"/>
            <a:chExt cx="4364195" cy="665324"/>
          </a:xfrm>
        </p:grpSpPr>
        <p:sp>
          <p:nvSpPr>
            <p:cNvPr id="36"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37"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spTree>
    <p:extLst>
      <p:ext uri="{BB962C8B-B14F-4D97-AF65-F5344CB8AC3E}">
        <p14:creationId xmlns:p14="http://schemas.microsoft.com/office/powerpoint/2010/main" val="516524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62"/>
                                        </p:tgtEl>
                                        <p:attrNameLst>
                                          <p:attrName>style.visibility</p:attrName>
                                        </p:attrNameLst>
                                      </p:cBhvr>
                                      <p:to>
                                        <p:strVal val="visible"/>
                                      </p:to>
                                    </p:set>
                                    <p:anim calcmode="lin" valueType="num">
                                      <p:cBhvr>
                                        <p:cTn id="11" dur="500" fill="hold"/>
                                        <p:tgtEl>
                                          <p:spTgt spid="62"/>
                                        </p:tgtEl>
                                        <p:attrNameLst>
                                          <p:attrName>ppt_w</p:attrName>
                                        </p:attrNameLst>
                                      </p:cBhvr>
                                      <p:tavLst>
                                        <p:tav tm="0">
                                          <p:val>
                                            <p:fltVal val="0"/>
                                          </p:val>
                                        </p:tav>
                                        <p:tav tm="100000">
                                          <p:val>
                                            <p:strVal val="#ppt_w"/>
                                          </p:val>
                                        </p:tav>
                                      </p:tavLst>
                                    </p:anim>
                                    <p:anim calcmode="lin" valueType="num">
                                      <p:cBhvr>
                                        <p:cTn id="12" dur="500" fill="hold"/>
                                        <p:tgtEl>
                                          <p:spTgt spid="62"/>
                                        </p:tgtEl>
                                        <p:attrNameLst>
                                          <p:attrName>ppt_h</p:attrName>
                                        </p:attrNameLst>
                                      </p:cBhvr>
                                      <p:tavLst>
                                        <p:tav tm="0">
                                          <p:val>
                                            <p:fltVal val="0"/>
                                          </p:val>
                                        </p:tav>
                                        <p:tav tm="100000">
                                          <p:val>
                                            <p:strVal val="#ppt_h"/>
                                          </p:val>
                                        </p:tav>
                                      </p:tavLst>
                                    </p:anim>
                                    <p:animEffect transition="in" filter="fade">
                                      <p:cBhvr>
                                        <p:cTn id="13" dur="500"/>
                                        <p:tgtEl>
                                          <p:spTgt spid="62"/>
                                        </p:tgtEl>
                                      </p:cBhvr>
                                    </p:animEffect>
                                  </p:childTnLst>
                                </p:cTn>
                              </p:par>
                            </p:childTnLst>
                          </p:cTn>
                        </p:par>
                        <p:par>
                          <p:cTn id="14" fill="hold">
                            <p:stCondLst>
                              <p:cond delay="1000"/>
                            </p:stCondLst>
                            <p:childTnLst>
                              <p:par>
                                <p:cTn id="15" presetID="22" presetClass="entr" presetSubtype="8" fill="hold" nodeType="after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wipe(left)">
                                      <p:cBhvr>
                                        <p:cTn id="17" dur="500"/>
                                        <p:tgtEl>
                                          <p:spTgt spid="24"/>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wipe(left)">
                                      <p:cBhvr>
                                        <p:cTn id="21" dur="500"/>
                                        <p:tgtEl>
                                          <p:spTgt spid="3"/>
                                        </p:tgtEl>
                                      </p:cBhvr>
                                    </p:animEffect>
                                  </p:childTnLst>
                                </p:cTn>
                              </p:par>
                            </p:childTnLst>
                          </p:cTn>
                        </p:par>
                        <p:par>
                          <p:cTn id="22" fill="hold">
                            <p:stCondLst>
                              <p:cond delay="2000"/>
                            </p:stCondLst>
                            <p:childTnLst>
                              <p:par>
                                <p:cTn id="23" presetID="53" presetClass="entr" presetSubtype="16" fill="hold" grpId="0" nodeType="afterEffect">
                                  <p:stCondLst>
                                    <p:cond delay="0"/>
                                  </p:stCondLst>
                                  <p:childTnLst>
                                    <p:set>
                                      <p:cBhvr>
                                        <p:cTn id="24" dur="1" fill="hold">
                                          <p:stCondLst>
                                            <p:cond delay="0"/>
                                          </p:stCondLst>
                                        </p:cTn>
                                        <p:tgtEl>
                                          <p:spTgt spid="66"/>
                                        </p:tgtEl>
                                        <p:attrNameLst>
                                          <p:attrName>style.visibility</p:attrName>
                                        </p:attrNameLst>
                                      </p:cBhvr>
                                      <p:to>
                                        <p:strVal val="visible"/>
                                      </p:to>
                                    </p:set>
                                    <p:anim calcmode="lin" valueType="num">
                                      <p:cBhvr>
                                        <p:cTn id="25" dur="500" fill="hold"/>
                                        <p:tgtEl>
                                          <p:spTgt spid="66"/>
                                        </p:tgtEl>
                                        <p:attrNameLst>
                                          <p:attrName>ppt_w</p:attrName>
                                        </p:attrNameLst>
                                      </p:cBhvr>
                                      <p:tavLst>
                                        <p:tav tm="0">
                                          <p:val>
                                            <p:fltVal val="0"/>
                                          </p:val>
                                        </p:tav>
                                        <p:tav tm="100000">
                                          <p:val>
                                            <p:strVal val="#ppt_w"/>
                                          </p:val>
                                        </p:tav>
                                      </p:tavLst>
                                    </p:anim>
                                    <p:anim calcmode="lin" valueType="num">
                                      <p:cBhvr>
                                        <p:cTn id="26" dur="500" fill="hold"/>
                                        <p:tgtEl>
                                          <p:spTgt spid="66"/>
                                        </p:tgtEl>
                                        <p:attrNameLst>
                                          <p:attrName>ppt_h</p:attrName>
                                        </p:attrNameLst>
                                      </p:cBhvr>
                                      <p:tavLst>
                                        <p:tav tm="0">
                                          <p:val>
                                            <p:fltVal val="0"/>
                                          </p:val>
                                        </p:tav>
                                        <p:tav tm="100000">
                                          <p:val>
                                            <p:strVal val="#ppt_h"/>
                                          </p:val>
                                        </p:tav>
                                      </p:tavLst>
                                    </p:anim>
                                    <p:animEffect transition="in" filter="fade">
                                      <p:cBhvr>
                                        <p:cTn id="27" dur="500"/>
                                        <p:tgtEl>
                                          <p:spTgt spid="66"/>
                                        </p:tgtEl>
                                      </p:cBhvr>
                                    </p:animEffect>
                                  </p:childTnLst>
                                </p:cTn>
                              </p:par>
                            </p:childTnLst>
                          </p:cTn>
                        </p:par>
                        <p:par>
                          <p:cTn id="28" fill="hold">
                            <p:stCondLst>
                              <p:cond delay="2500"/>
                            </p:stCondLst>
                            <p:childTnLst>
                              <p:par>
                                <p:cTn id="29" presetID="22" presetClass="entr" presetSubtype="8" fill="hold" nodeType="after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wipe(left)">
                                      <p:cBhvr>
                                        <p:cTn id="31" dur="500"/>
                                        <p:tgtEl>
                                          <p:spTgt spid="27"/>
                                        </p:tgtEl>
                                      </p:cBhvr>
                                    </p:animEffect>
                                  </p:childTnLst>
                                </p:cTn>
                              </p:par>
                            </p:childTnLst>
                          </p:cTn>
                        </p:par>
                        <p:par>
                          <p:cTn id="32" fill="hold">
                            <p:stCondLst>
                              <p:cond delay="3000"/>
                            </p:stCondLst>
                            <p:childTnLst>
                              <p:par>
                                <p:cTn id="33" presetID="22" presetClass="entr" presetSubtype="8" fill="hold" nodeType="after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wipe(left)">
                                      <p:cBhvr>
                                        <p:cTn id="35" dur="500"/>
                                        <p:tgtEl>
                                          <p:spTgt spid="4"/>
                                        </p:tgtEl>
                                      </p:cBhvr>
                                    </p:animEffect>
                                  </p:childTnLst>
                                </p:cTn>
                              </p:par>
                            </p:childTnLst>
                          </p:cTn>
                        </p:par>
                        <p:par>
                          <p:cTn id="36" fill="hold">
                            <p:stCondLst>
                              <p:cond delay="3500"/>
                            </p:stCondLst>
                            <p:childTnLst>
                              <p:par>
                                <p:cTn id="37" presetID="53" presetClass="entr" presetSubtype="16" fill="hold" grpId="0" nodeType="afterEffect">
                                  <p:stCondLst>
                                    <p:cond delay="0"/>
                                  </p:stCondLst>
                                  <p:childTnLst>
                                    <p:set>
                                      <p:cBhvr>
                                        <p:cTn id="38" dur="1" fill="hold">
                                          <p:stCondLst>
                                            <p:cond delay="0"/>
                                          </p:stCondLst>
                                        </p:cTn>
                                        <p:tgtEl>
                                          <p:spTgt spid="47"/>
                                        </p:tgtEl>
                                        <p:attrNameLst>
                                          <p:attrName>style.visibility</p:attrName>
                                        </p:attrNameLst>
                                      </p:cBhvr>
                                      <p:to>
                                        <p:strVal val="visible"/>
                                      </p:to>
                                    </p:set>
                                    <p:anim calcmode="lin" valueType="num">
                                      <p:cBhvr>
                                        <p:cTn id="39" dur="500" fill="hold"/>
                                        <p:tgtEl>
                                          <p:spTgt spid="47"/>
                                        </p:tgtEl>
                                        <p:attrNameLst>
                                          <p:attrName>ppt_w</p:attrName>
                                        </p:attrNameLst>
                                      </p:cBhvr>
                                      <p:tavLst>
                                        <p:tav tm="0">
                                          <p:val>
                                            <p:fltVal val="0"/>
                                          </p:val>
                                        </p:tav>
                                        <p:tav tm="100000">
                                          <p:val>
                                            <p:strVal val="#ppt_w"/>
                                          </p:val>
                                        </p:tav>
                                      </p:tavLst>
                                    </p:anim>
                                    <p:anim calcmode="lin" valueType="num">
                                      <p:cBhvr>
                                        <p:cTn id="40" dur="500" fill="hold"/>
                                        <p:tgtEl>
                                          <p:spTgt spid="47"/>
                                        </p:tgtEl>
                                        <p:attrNameLst>
                                          <p:attrName>ppt_h</p:attrName>
                                        </p:attrNameLst>
                                      </p:cBhvr>
                                      <p:tavLst>
                                        <p:tav tm="0">
                                          <p:val>
                                            <p:fltVal val="0"/>
                                          </p:val>
                                        </p:tav>
                                        <p:tav tm="100000">
                                          <p:val>
                                            <p:strVal val="#ppt_h"/>
                                          </p:val>
                                        </p:tav>
                                      </p:tavLst>
                                    </p:anim>
                                    <p:animEffect transition="in" filter="fade">
                                      <p:cBhvr>
                                        <p:cTn id="41" dur="500"/>
                                        <p:tgtEl>
                                          <p:spTgt spid="47"/>
                                        </p:tgtEl>
                                      </p:cBhvr>
                                    </p:animEffect>
                                  </p:childTnLst>
                                </p:cTn>
                              </p:par>
                            </p:childTnLst>
                          </p:cTn>
                        </p:par>
                        <p:par>
                          <p:cTn id="42" fill="hold">
                            <p:stCondLst>
                              <p:cond delay="4000"/>
                            </p:stCondLst>
                            <p:childTnLst>
                              <p:par>
                                <p:cTn id="43" presetID="22" presetClass="entr" presetSubtype="8" fill="hold" nodeType="afterEffect">
                                  <p:stCondLst>
                                    <p:cond delay="0"/>
                                  </p:stCondLst>
                                  <p:childTnLst>
                                    <p:set>
                                      <p:cBhvr>
                                        <p:cTn id="44" dur="1" fill="hold">
                                          <p:stCondLst>
                                            <p:cond delay="0"/>
                                          </p:stCondLst>
                                        </p:cTn>
                                        <p:tgtEl>
                                          <p:spTgt spid="30"/>
                                        </p:tgtEl>
                                        <p:attrNameLst>
                                          <p:attrName>style.visibility</p:attrName>
                                        </p:attrNameLst>
                                      </p:cBhvr>
                                      <p:to>
                                        <p:strVal val="visible"/>
                                      </p:to>
                                    </p:set>
                                    <p:animEffect transition="in" filter="wipe(left)">
                                      <p:cBhvr>
                                        <p:cTn id="45" dur="500"/>
                                        <p:tgtEl>
                                          <p:spTgt spid="30"/>
                                        </p:tgtEl>
                                      </p:cBhvr>
                                    </p:animEffect>
                                  </p:childTnLst>
                                </p:cTn>
                              </p:par>
                            </p:childTnLst>
                          </p:cTn>
                        </p:par>
                        <p:par>
                          <p:cTn id="46" fill="hold">
                            <p:stCondLst>
                              <p:cond delay="4500"/>
                            </p:stCondLst>
                            <p:childTnLst>
                              <p:par>
                                <p:cTn id="47" presetID="22" presetClass="entr" presetSubtype="8" fill="hold" nodeType="after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wipe(left)">
                                      <p:cBhvr>
                                        <p:cTn id="49" dur="500"/>
                                        <p:tgtEl>
                                          <p:spTgt spid="12"/>
                                        </p:tgtEl>
                                      </p:cBhvr>
                                    </p:animEffect>
                                  </p:childTnLst>
                                </p:cTn>
                              </p:par>
                            </p:childTnLst>
                          </p:cTn>
                        </p:par>
                        <p:par>
                          <p:cTn id="50" fill="hold">
                            <p:stCondLst>
                              <p:cond delay="5000"/>
                            </p:stCondLst>
                            <p:childTnLst>
                              <p:par>
                                <p:cTn id="51" presetID="53" presetClass="entr" presetSubtype="16" fill="hold" nodeType="afterEffect">
                                  <p:stCondLst>
                                    <p:cond delay="0"/>
                                  </p:stCondLst>
                                  <p:childTnLst>
                                    <p:set>
                                      <p:cBhvr>
                                        <p:cTn id="52" dur="1" fill="hold">
                                          <p:stCondLst>
                                            <p:cond delay="0"/>
                                          </p:stCondLst>
                                        </p:cTn>
                                        <p:tgtEl>
                                          <p:spTgt spid="67"/>
                                        </p:tgtEl>
                                        <p:attrNameLst>
                                          <p:attrName>style.visibility</p:attrName>
                                        </p:attrNameLst>
                                      </p:cBhvr>
                                      <p:to>
                                        <p:strVal val="visible"/>
                                      </p:to>
                                    </p:set>
                                    <p:anim calcmode="lin" valueType="num">
                                      <p:cBhvr>
                                        <p:cTn id="53" dur="500" fill="hold"/>
                                        <p:tgtEl>
                                          <p:spTgt spid="67"/>
                                        </p:tgtEl>
                                        <p:attrNameLst>
                                          <p:attrName>ppt_w</p:attrName>
                                        </p:attrNameLst>
                                      </p:cBhvr>
                                      <p:tavLst>
                                        <p:tav tm="0">
                                          <p:val>
                                            <p:fltVal val="0"/>
                                          </p:val>
                                        </p:tav>
                                        <p:tav tm="100000">
                                          <p:val>
                                            <p:strVal val="#ppt_w"/>
                                          </p:val>
                                        </p:tav>
                                      </p:tavLst>
                                    </p:anim>
                                    <p:anim calcmode="lin" valueType="num">
                                      <p:cBhvr>
                                        <p:cTn id="54" dur="500" fill="hold"/>
                                        <p:tgtEl>
                                          <p:spTgt spid="67"/>
                                        </p:tgtEl>
                                        <p:attrNameLst>
                                          <p:attrName>ppt_h</p:attrName>
                                        </p:attrNameLst>
                                      </p:cBhvr>
                                      <p:tavLst>
                                        <p:tav tm="0">
                                          <p:val>
                                            <p:fltVal val="0"/>
                                          </p:val>
                                        </p:tav>
                                        <p:tav tm="100000">
                                          <p:val>
                                            <p:strVal val="#ppt_h"/>
                                          </p:val>
                                        </p:tav>
                                      </p:tavLst>
                                    </p:anim>
                                    <p:animEffect transition="in" filter="fade">
                                      <p:cBhvr>
                                        <p:cTn id="55" dur="500"/>
                                        <p:tgtEl>
                                          <p:spTgt spid="67"/>
                                        </p:tgtEl>
                                      </p:cBhvr>
                                    </p:animEffect>
                                  </p:childTnLst>
                                </p:cTn>
                              </p:par>
                            </p:childTnLst>
                          </p:cTn>
                        </p:par>
                        <p:par>
                          <p:cTn id="56" fill="hold">
                            <p:stCondLst>
                              <p:cond delay="5500"/>
                            </p:stCondLst>
                            <p:childTnLst>
                              <p:par>
                                <p:cTn id="57" presetID="22" presetClass="entr" presetSubtype="1" fill="hold" grpId="0" nodeType="afterEffect">
                                  <p:stCondLst>
                                    <p:cond delay="0"/>
                                  </p:stCondLst>
                                  <p:childTnLst>
                                    <p:set>
                                      <p:cBhvr>
                                        <p:cTn id="58" dur="1" fill="hold">
                                          <p:stCondLst>
                                            <p:cond delay="0"/>
                                          </p:stCondLst>
                                        </p:cTn>
                                        <p:tgtEl>
                                          <p:spTgt spid="72"/>
                                        </p:tgtEl>
                                        <p:attrNameLst>
                                          <p:attrName>style.visibility</p:attrName>
                                        </p:attrNameLst>
                                      </p:cBhvr>
                                      <p:to>
                                        <p:strVal val="visible"/>
                                      </p:to>
                                    </p:set>
                                    <p:animEffect transition="in" filter="wipe(up)">
                                      <p:cBhvr>
                                        <p:cTn id="59"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62" grpId="0" animBg="1"/>
      <p:bldP spid="66" grpId="0" animBg="1"/>
      <p:bldP spid="72"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2821</TotalTime>
  <Words>1167</Words>
  <Application>Microsoft Office PowerPoint</Application>
  <PresentationFormat>Widescreen</PresentationFormat>
  <Paragraphs>47</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Lato</vt:lpstr>
      <vt:lpstr>Open Sans</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551</cp:revision>
  <dcterms:created xsi:type="dcterms:W3CDTF">2015-12-31T02:20:12Z</dcterms:created>
  <dcterms:modified xsi:type="dcterms:W3CDTF">2016-09-16T16:10:02Z</dcterms:modified>
</cp:coreProperties>
</file>