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723"/>
    <a:srgbClr val="2F5698"/>
    <a:srgbClr val="FFC000"/>
    <a:srgbClr val="A5A5A5"/>
    <a:srgbClr val="ED7D31"/>
    <a:srgbClr val="00B0F0"/>
    <a:srgbClr val="3B3838"/>
    <a:srgbClr val="767171"/>
    <a:srgbClr val="AFABAB"/>
    <a:srgbClr val="548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804596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noChangeAspect="1"/>
          </p:cNvGrpSpPr>
          <p:nvPr/>
        </p:nvGrpSpPr>
        <p:grpSpPr>
          <a:xfrm>
            <a:off x="2271325" y="1417170"/>
            <a:ext cx="1693028" cy="1999739"/>
            <a:chOff x="2025297" y="2220053"/>
            <a:chExt cx="1154287" cy="1363397"/>
          </a:xfrm>
        </p:grpSpPr>
        <p:sp>
          <p:nvSpPr>
            <p:cNvPr id="20" name="Freeform 12"/>
            <p:cNvSpPr>
              <a:spLocks/>
            </p:cNvSpPr>
            <p:nvPr/>
          </p:nvSpPr>
          <p:spPr bwMode="auto">
            <a:xfrm>
              <a:off x="2032689" y="2600633"/>
              <a:ext cx="762555" cy="982817"/>
            </a:xfrm>
            <a:custGeom>
              <a:avLst/>
              <a:gdLst>
                <a:gd name="T0" fmla="*/ 0 w 1096"/>
                <a:gd name="T1" fmla="*/ 0 h 1412"/>
                <a:gd name="T2" fmla="*/ 1096 w 1096"/>
                <a:gd name="T3" fmla="*/ 546 h 1412"/>
                <a:gd name="T4" fmla="*/ 1096 w 1096"/>
                <a:gd name="T5" fmla="*/ 1412 h 1412"/>
                <a:gd name="T6" fmla="*/ 0 w 1096"/>
                <a:gd name="T7" fmla="*/ 1020 h 1412"/>
                <a:gd name="T8" fmla="*/ 0 w 1096"/>
                <a:gd name="T9" fmla="*/ 0 h 1412"/>
              </a:gdLst>
              <a:ahLst/>
              <a:cxnLst>
                <a:cxn ang="0">
                  <a:pos x="T0" y="T1"/>
                </a:cxn>
                <a:cxn ang="0">
                  <a:pos x="T2" y="T3"/>
                </a:cxn>
                <a:cxn ang="0">
                  <a:pos x="T4" y="T5"/>
                </a:cxn>
                <a:cxn ang="0">
                  <a:pos x="T6" y="T7"/>
                </a:cxn>
                <a:cxn ang="0">
                  <a:pos x="T8" y="T9"/>
                </a:cxn>
              </a:cxnLst>
              <a:rect l="0" t="0" r="r" b="b"/>
              <a:pathLst>
                <a:path w="1096" h="1412">
                  <a:moveTo>
                    <a:pt x="0" y="0"/>
                  </a:moveTo>
                  <a:lnTo>
                    <a:pt x="1096" y="546"/>
                  </a:lnTo>
                  <a:lnTo>
                    <a:pt x="1096" y="1412"/>
                  </a:lnTo>
                  <a:lnTo>
                    <a:pt x="0" y="1020"/>
                  </a:lnTo>
                  <a:lnTo>
                    <a:pt x="0" y="0"/>
                  </a:lnTo>
                  <a:close/>
                </a:path>
              </a:pathLst>
            </a:custGeom>
            <a:solidFill>
              <a:schemeClr val="accent2">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13"/>
            <p:cNvSpPr>
              <a:spLocks/>
            </p:cNvSpPr>
            <p:nvPr/>
          </p:nvSpPr>
          <p:spPr bwMode="auto">
            <a:xfrm>
              <a:off x="2785349" y="2834413"/>
              <a:ext cx="393127" cy="737462"/>
            </a:xfrm>
            <a:custGeom>
              <a:avLst/>
              <a:gdLst>
                <a:gd name="T0" fmla="*/ 563 w 563"/>
                <a:gd name="T1" fmla="*/ 0 h 1060"/>
                <a:gd name="T2" fmla="*/ 563 w 563"/>
                <a:gd name="T3" fmla="*/ 22 h 1060"/>
                <a:gd name="T4" fmla="*/ 563 w 563"/>
                <a:gd name="T5" fmla="*/ 54 h 1060"/>
                <a:gd name="T6" fmla="*/ 562 w 563"/>
                <a:gd name="T7" fmla="*/ 94 h 1060"/>
                <a:gd name="T8" fmla="*/ 560 w 563"/>
                <a:gd name="T9" fmla="*/ 141 h 1060"/>
                <a:gd name="T10" fmla="*/ 556 w 563"/>
                <a:gd name="T11" fmla="*/ 194 h 1060"/>
                <a:gd name="T12" fmla="*/ 555 w 563"/>
                <a:gd name="T13" fmla="*/ 251 h 1060"/>
                <a:gd name="T14" fmla="*/ 551 w 563"/>
                <a:gd name="T15" fmla="*/ 311 h 1060"/>
                <a:gd name="T16" fmla="*/ 550 w 563"/>
                <a:gd name="T17" fmla="*/ 374 h 1060"/>
                <a:gd name="T18" fmla="*/ 546 w 563"/>
                <a:gd name="T19" fmla="*/ 437 h 1060"/>
                <a:gd name="T20" fmla="*/ 543 w 563"/>
                <a:gd name="T21" fmla="*/ 501 h 1060"/>
                <a:gd name="T22" fmla="*/ 540 w 563"/>
                <a:gd name="T23" fmla="*/ 563 h 1060"/>
                <a:gd name="T24" fmla="*/ 538 w 563"/>
                <a:gd name="T25" fmla="*/ 621 h 1060"/>
                <a:gd name="T26" fmla="*/ 535 w 563"/>
                <a:gd name="T27" fmla="*/ 676 h 1060"/>
                <a:gd name="T28" fmla="*/ 533 w 563"/>
                <a:gd name="T29" fmla="*/ 726 h 1060"/>
                <a:gd name="T30" fmla="*/ 530 w 563"/>
                <a:gd name="T31" fmla="*/ 771 h 1060"/>
                <a:gd name="T32" fmla="*/ 528 w 563"/>
                <a:gd name="T33" fmla="*/ 806 h 1060"/>
                <a:gd name="T34" fmla="*/ 526 w 563"/>
                <a:gd name="T35" fmla="*/ 833 h 1060"/>
                <a:gd name="T36" fmla="*/ 526 w 563"/>
                <a:gd name="T37" fmla="*/ 851 h 1060"/>
                <a:gd name="T38" fmla="*/ 526 w 563"/>
                <a:gd name="T39" fmla="*/ 856 h 1060"/>
                <a:gd name="T40" fmla="*/ 521 w 563"/>
                <a:gd name="T41" fmla="*/ 858 h 1060"/>
                <a:gd name="T42" fmla="*/ 505 w 563"/>
                <a:gd name="T43" fmla="*/ 859 h 1060"/>
                <a:gd name="T44" fmla="*/ 481 w 563"/>
                <a:gd name="T45" fmla="*/ 864 h 1060"/>
                <a:gd name="T46" fmla="*/ 450 w 563"/>
                <a:gd name="T47" fmla="*/ 869 h 1060"/>
                <a:gd name="T48" fmla="*/ 411 w 563"/>
                <a:gd name="T49" fmla="*/ 878 h 1060"/>
                <a:gd name="T50" fmla="*/ 368 w 563"/>
                <a:gd name="T51" fmla="*/ 889 h 1060"/>
                <a:gd name="T52" fmla="*/ 320 w 563"/>
                <a:gd name="T53" fmla="*/ 903 h 1060"/>
                <a:gd name="T54" fmla="*/ 268 w 563"/>
                <a:gd name="T55" fmla="*/ 919 h 1060"/>
                <a:gd name="T56" fmla="*/ 215 w 563"/>
                <a:gd name="T57" fmla="*/ 939 h 1060"/>
                <a:gd name="T58" fmla="*/ 160 w 563"/>
                <a:gd name="T59" fmla="*/ 965 h 1060"/>
                <a:gd name="T60" fmla="*/ 105 w 563"/>
                <a:gd name="T61" fmla="*/ 991 h 1060"/>
                <a:gd name="T62" fmla="*/ 51 w 563"/>
                <a:gd name="T63" fmla="*/ 1023 h 1060"/>
                <a:gd name="T64" fmla="*/ 0 w 563"/>
                <a:gd name="T65" fmla="*/ 1060 h 1060"/>
                <a:gd name="T66" fmla="*/ 0 w 563"/>
                <a:gd name="T67" fmla="*/ 1033 h 1060"/>
                <a:gd name="T68" fmla="*/ 0 w 563"/>
                <a:gd name="T69" fmla="*/ 998 h 1060"/>
                <a:gd name="T70" fmla="*/ 0 w 563"/>
                <a:gd name="T71" fmla="*/ 312 h 1060"/>
                <a:gd name="T72" fmla="*/ 0 w 563"/>
                <a:gd name="T73" fmla="*/ 274 h 1060"/>
                <a:gd name="T74" fmla="*/ 0 w 563"/>
                <a:gd name="T75" fmla="*/ 246 h 1060"/>
                <a:gd name="T76" fmla="*/ 0 w 563"/>
                <a:gd name="T77" fmla="*/ 227 h 1060"/>
                <a:gd name="T78" fmla="*/ 0 w 563"/>
                <a:gd name="T79" fmla="*/ 221 h 1060"/>
                <a:gd name="T80" fmla="*/ 3 w 563"/>
                <a:gd name="T81" fmla="*/ 219 h 1060"/>
                <a:gd name="T82" fmla="*/ 13 w 563"/>
                <a:gd name="T83" fmla="*/ 212 h 1060"/>
                <a:gd name="T84" fmla="*/ 30 w 563"/>
                <a:gd name="T85" fmla="*/ 202 h 1060"/>
                <a:gd name="T86" fmla="*/ 51 w 563"/>
                <a:gd name="T87" fmla="*/ 187 h 1060"/>
                <a:gd name="T88" fmla="*/ 81 w 563"/>
                <a:gd name="T89" fmla="*/ 171 h 1060"/>
                <a:gd name="T90" fmla="*/ 115 w 563"/>
                <a:gd name="T91" fmla="*/ 152 h 1060"/>
                <a:gd name="T92" fmla="*/ 155 w 563"/>
                <a:gd name="T93" fmla="*/ 132 h 1060"/>
                <a:gd name="T94" fmla="*/ 200 w 563"/>
                <a:gd name="T95" fmla="*/ 112 h 1060"/>
                <a:gd name="T96" fmla="*/ 250 w 563"/>
                <a:gd name="T97" fmla="*/ 90 h 1060"/>
                <a:gd name="T98" fmla="*/ 305 w 563"/>
                <a:gd name="T99" fmla="*/ 70 h 1060"/>
                <a:gd name="T100" fmla="*/ 363 w 563"/>
                <a:gd name="T101" fmla="*/ 50 h 1060"/>
                <a:gd name="T102" fmla="*/ 426 w 563"/>
                <a:gd name="T103" fmla="*/ 30 h 1060"/>
                <a:gd name="T104" fmla="*/ 493 w 563"/>
                <a:gd name="T105" fmla="*/ 14 h 1060"/>
                <a:gd name="T106" fmla="*/ 563 w 563"/>
                <a:gd name="T107" fmla="*/ 0 h 10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63" h="1060">
                  <a:moveTo>
                    <a:pt x="563" y="0"/>
                  </a:moveTo>
                  <a:lnTo>
                    <a:pt x="563" y="22"/>
                  </a:lnTo>
                  <a:lnTo>
                    <a:pt x="563" y="54"/>
                  </a:lnTo>
                  <a:lnTo>
                    <a:pt x="562" y="94"/>
                  </a:lnTo>
                  <a:lnTo>
                    <a:pt x="560" y="141"/>
                  </a:lnTo>
                  <a:lnTo>
                    <a:pt x="556" y="194"/>
                  </a:lnTo>
                  <a:lnTo>
                    <a:pt x="555" y="251"/>
                  </a:lnTo>
                  <a:lnTo>
                    <a:pt x="551" y="311"/>
                  </a:lnTo>
                  <a:lnTo>
                    <a:pt x="550" y="374"/>
                  </a:lnTo>
                  <a:lnTo>
                    <a:pt x="546" y="437"/>
                  </a:lnTo>
                  <a:lnTo>
                    <a:pt x="543" y="501"/>
                  </a:lnTo>
                  <a:lnTo>
                    <a:pt x="540" y="563"/>
                  </a:lnTo>
                  <a:lnTo>
                    <a:pt x="538" y="621"/>
                  </a:lnTo>
                  <a:lnTo>
                    <a:pt x="535" y="676"/>
                  </a:lnTo>
                  <a:lnTo>
                    <a:pt x="533" y="726"/>
                  </a:lnTo>
                  <a:lnTo>
                    <a:pt x="530" y="771"/>
                  </a:lnTo>
                  <a:lnTo>
                    <a:pt x="528" y="806"/>
                  </a:lnTo>
                  <a:lnTo>
                    <a:pt x="526" y="833"/>
                  </a:lnTo>
                  <a:lnTo>
                    <a:pt x="526" y="851"/>
                  </a:lnTo>
                  <a:lnTo>
                    <a:pt x="526" y="856"/>
                  </a:lnTo>
                  <a:lnTo>
                    <a:pt x="521" y="858"/>
                  </a:lnTo>
                  <a:lnTo>
                    <a:pt x="505" y="859"/>
                  </a:lnTo>
                  <a:lnTo>
                    <a:pt x="481" y="864"/>
                  </a:lnTo>
                  <a:lnTo>
                    <a:pt x="450" y="869"/>
                  </a:lnTo>
                  <a:lnTo>
                    <a:pt x="411" y="878"/>
                  </a:lnTo>
                  <a:lnTo>
                    <a:pt x="368" y="889"/>
                  </a:lnTo>
                  <a:lnTo>
                    <a:pt x="320" y="903"/>
                  </a:lnTo>
                  <a:lnTo>
                    <a:pt x="268" y="919"/>
                  </a:lnTo>
                  <a:lnTo>
                    <a:pt x="215" y="939"/>
                  </a:lnTo>
                  <a:lnTo>
                    <a:pt x="160" y="965"/>
                  </a:lnTo>
                  <a:lnTo>
                    <a:pt x="105" y="991"/>
                  </a:lnTo>
                  <a:lnTo>
                    <a:pt x="51" y="1023"/>
                  </a:lnTo>
                  <a:lnTo>
                    <a:pt x="0" y="1060"/>
                  </a:lnTo>
                  <a:lnTo>
                    <a:pt x="0" y="1033"/>
                  </a:lnTo>
                  <a:lnTo>
                    <a:pt x="0" y="998"/>
                  </a:lnTo>
                  <a:lnTo>
                    <a:pt x="0" y="312"/>
                  </a:lnTo>
                  <a:lnTo>
                    <a:pt x="0" y="274"/>
                  </a:lnTo>
                  <a:lnTo>
                    <a:pt x="0" y="246"/>
                  </a:lnTo>
                  <a:lnTo>
                    <a:pt x="0" y="227"/>
                  </a:lnTo>
                  <a:lnTo>
                    <a:pt x="0" y="221"/>
                  </a:lnTo>
                  <a:lnTo>
                    <a:pt x="3" y="219"/>
                  </a:lnTo>
                  <a:lnTo>
                    <a:pt x="13" y="212"/>
                  </a:lnTo>
                  <a:lnTo>
                    <a:pt x="30" y="202"/>
                  </a:lnTo>
                  <a:lnTo>
                    <a:pt x="51" y="187"/>
                  </a:lnTo>
                  <a:lnTo>
                    <a:pt x="81" y="171"/>
                  </a:lnTo>
                  <a:lnTo>
                    <a:pt x="115" y="152"/>
                  </a:lnTo>
                  <a:lnTo>
                    <a:pt x="155" y="132"/>
                  </a:lnTo>
                  <a:lnTo>
                    <a:pt x="200" y="112"/>
                  </a:lnTo>
                  <a:lnTo>
                    <a:pt x="250" y="90"/>
                  </a:lnTo>
                  <a:lnTo>
                    <a:pt x="305" y="70"/>
                  </a:lnTo>
                  <a:lnTo>
                    <a:pt x="363" y="50"/>
                  </a:lnTo>
                  <a:lnTo>
                    <a:pt x="426" y="30"/>
                  </a:lnTo>
                  <a:lnTo>
                    <a:pt x="493" y="14"/>
                  </a:lnTo>
                  <a:lnTo>
                    <a:pt x="563" y="0"/>
                  </a:lnTo>
                  <a:close/>
                </a:path>
              </a:pathLst>
            </a:custGeom>
            <a:solidFill>
              <a:schemeClr val="accent2">
                <a:lumMod val="60000"/>
                <a:lumOff val="4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14"/>
            <p:cNvSpPr>
              <a:spLocks/>
            </p:cNvSpPr>
            <p:nvPr/>
          </p:nvSpPr>
          <p:spPr bwMode="auto">
            <a:xfrm>
              <a:off x="2025297" y="2220053"/>
              <a:ext cx="1154287" cy="779284"/>
            </a:xfrm>
            <a:custGeom>
              <a:avLst/>
              <a:gdLst>
                <a:gd name="T0" fmla="*/ 1427 w 1656"/>
                <a:gd name="T1" fmla="*/ 0 h 1118"/>
                <a:gd name="T2" fmla="*/ 1656 w 1656"/>
                <a:gd name="T3" fmla="*/ 897 h 1118"/>
                <a:gd name="T4" fmla="*/ 1651 w 1656"/>
                <a:gd name="T5" fmla="*/ 899 h 1118"/>
                <a:gd name="T6" fmla="*/ 1637 w 1656"/>
                <a:gd name="T7" fmla="*/ 901 h 1118"/>
                <a:gd name="T8" fmla="*/ 1614 w 1656"/>
                <a:gd name="T9" fmla="*/ 906 h 1118"/>
                <a:gd name="T10" fmla="*/ 1584 w 1656"/>
                <a:gd name="T11" fmla="*/ 914 h 1118"/>
                <a:gd name="T12" fmla="*/ 1547 w 1656"/>
                <a:gd name="T13" fmla="*/ 922 h 1118"/>
                <a:gd name="T14" fmla="*/ 1505 w 1656"/>
                <a:gd name="T15" fmla="*/ 934 h 1118"/>
                <a:gd name="T16" fmla="*/ 1459 w 1656"/>
                <a:gd name="T17" fmla="*/ 949 h 1118"/>
                <a:gd name="T18" fmla="*/ 1409 w 1656"/>
                <a:gd name="T19" fmla="*/ 966 h 1118"/>
                <a:gd name="T20" fmla="*/ 1357 w 1656"/>
                <a:gd name="T21" fmla="*/ 984 h 1118"/>
                <a:gd name="T22" fmla="*/ 1304 w 1656"/>
                <a:gd name="T23" fmla="*/ 1006 h 1118"/>
                <a:gd name="T24" fmla="*/ 1250 w 1656"/>
                <a:gd name="T25" fmla="*/ 1029 h 1118"/>
                <a:gd name="T26" fmla="*/ 1197 w 1656"/>
                <a:gd name="T27" fmla="*/ 1056 h 1118"/>
                <a:gd name="T28" fmla="*/ 1145 w 1656"/>
                <a:gd name="T29" fmla="*/ 1086 h 1118"/>
                <a:gd name="T30" fmla="*/ 1095 w 1656"/>
                <a:gd name="T31" fmla="*/ 1118 h 1118"/>
                <a:gd name="T32" fmla="*/ 1047 w 1656"/>
                <a:gd name="T33" fmla="*/ 1094 h 1118"/>
                <a:gd name="T34" fmla="*/ 995 w 1656"/>
                <a:gd name="T35" fmla="*/ 1068 h 1118"/>
                <a:gd name="T36" fmla="*/ 937 w 1656"/>
                <a:gd name="T37" fmla="*/ 1039 h 1118"/>
                <a:gd name="T38" fmla="*/ 874 w 1656"/>
                <a:gd name="T39" fmla="*/ 1006 h 1118"/>
                <a:gd name="T40" fmla="*/ 804 w 1656"/>
                <a:gd name="T41" fmla="*/ 969 h 1118"/>
                <a:gd name="T42" fmla="*/ 728 w 1656"/>
                <a:gd name="T43" fmla="*/ 929 h 1118"/>
                <a:gd name="T44" fmla="*/ 645 w 1656"/>
                <a:gd name="T45" fmla="*/ 886 h 1118"/>
                <a:gd name="T46" fmla="*/ 557 w 1656"/>
                <a:gd name="T47" fmla="*/ 839 h 1118"/>
                <a:gd name="T48" fmla="*/ 462 w 1656"/>
                <a:gd name="T49" fmla="*/ 787 h 1118"/>
                <a:gd name="T50" fmla="*/ 358 w 1656"/>
                <a:gd name="T51" fmla="*/ 734 h 1118"/>
                <a:gd name="T52" fmla="*/ 247 w 1656"/>
                <a:gd name="T53" fmla="*/ 676 h 1118"/>
                <a:gd name="T54" fmla="*/ 127 w 1656"/>
                <a:gd name="T55" fmla="*/ 612 h 1118"/>
                <a:gd name="T56" fmla="*/ 0 w 1656"/>
                <a:gd name="T57" fmla="*/ 545 h 1118"/>
                <a:gd name="T58" fmla="*/ 60 w 1656"/>
                <a:gd name="T59" fmla="*/ 492 h 1118"/>
                <a:gd name="T60" fmla="*/ 125 w 1656"/>
                <a:gd name="T61" fmla="*/ 442 h 1118"/>
                <a:gd name="T62" fmla="*/ 193 w 1656"/>
                <a:gd name="T63" fmla="*/ 397 h 1118"/>
                <a:gd name="T64" fmla="*/ 268 w 1656"/>
                <a:gd name="T65" fmla="*/ 352 h 1118"/>
                <a:gd name="T66" fmla="*/ 345 w 1656"/>
                <a:gd name="T67" fmla="*/ 312 h 1118"/>
                <a:gd name="T68" fmla="*/ 425 w 1656"/>
                <a:gd name="T69" fmla="*/ 274 h 1118"/>
                <a:gd name="T70" fmla="*/ 507 w 1656"/>
                <a:gd name="T71" fmla="*/ 240 h 1118"/>
                <a:gd name="T72" fmla="*/ 588 w 1656"/>
                <a:gd name="T73" fmla="*/ 207 h 1118"/>
                <a:gd name="T74" fmla="*/ 672 w 1656"/>
                <a:gd name="T75" fmla="*/ 178 h 1118"/>
                <a:gd name="T76" fmla="*/ 754 w 1656"/>
                <a:gd name="T77" fmla="*/ 152 h 1118"/>
                <a:gd name="T78" fmla="*/ 835 w 1656"/>
                <a:gd name="T79" fmla="*/ 127 h 1118"/>
                <a:gd name="T80" fmla="*/ 914 w 1656"/>
                <a:gd name="T81" fmla="*/ 105 h 1118"/>
                <a:gd name="T82" fmla="*/ 990 w 1656"/>
                <a:gd name="T83" fmla="*/ 85 h 1118"/>
                <a:gd name="T84" fmla="*/ 1062 w 1656"/>
                <a:gd name="T85" fmla="*/ 68 h 1118"/>
                <a:gd name="T86" fmla="*/ 1130 w 1656"/>
                <a:gd name="T87" fmla="*/ 53 h 1118"/>
                <a:gd name="T88" fmla="*/ 1194 w 1656"/>
                <a:gd name="T89" fmla="*/ 40 h 1118"/>
                <a:gd name="T90" fmla="*/ 1250 w 1656"/>
                <a:gd name="T91" fmla="*/ 28 h 1118"/>
                <a:gd name="T92" fmla="*/ 1300 w 1656"/>
                <a:gd name="T93" fmla="*/ 20 h 1118"/>
                <a:gd name="T94" fmla="*/ 1344 w 1656"/>
                <a:gd name="T95" fmla="*/ 12 h 1118"/>
                <a:gd name="T96" fmla="*/ 1379 w 1656"/>
                <a:gd name="T97" fmla="*/ 7 h 1118"/>
                <a:gd name="T98" fmla="*/ 1405 w 1656"/>
                <a:gd name="T99" fmla="*/ 3 h 1118"/>
                <a:gd name="T100" fmla="*/ 1420 w 1656"/>
                <a:gd name="T101" fmla="*/ 2 h 1118"/>
                <a:gd name="T102" fmla="*/ 1427 w 1656"/>
                <a:gd name="T103" fmla="*/ 0 h 1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56" h="1118">
                  <a:moveTo>
                    <a:pt x="1427" y="0"/>
                  </a:moveTo>
                  <a:lnTo>
                    <a:pt x="1656" y="897"/>
                  </a:lnTo>
                  <a:lnTo>
                    <a:pt x="1651" y="899"/>
                  </a:lnTo>
                  <a:lnTo>
                    <a:pt x="1637" y="901"/>
                  </a:lnTo>
                  <a:lnTo>
                    <a:pt x="1614" y="906"/>
                  </a:lnTo>
                  <a:lnTo>
                    <a:pt x="1584" y="914"/>
                  </a:lnTo>
                  <a:lnTo>
                    <a:pt x="1547" y="922"/>
                  </a:lnTo>
                  <a:lnTo>
                    <a:pt x="1505" y="934"/>
                  </a:lnTo>
                  <a:lnTo>
                    <a:pt x="1459" y="949"/>
                  </a:lnTo>
                  <a:lnTo>
                    <a:pt x="1409" y="966"/>
                  </a:lnTo>
                  <a:lnTo>
                    <a:pt x="1357" y="984"/>
                  </a:lnTo>
                  <a:lnTo>
                    <a:pt x="1304" y="1006"/>
                  </a:lnTo>
                  <a:lnTo>
                    <a:pt x="1250" y="1029"/>
                  </a:lnTo>
                  <a:lnTo>
                    <a:pt x="1197" y="1056"/>
                  </a:lnTo>
                  <a:lnTo>
                    <a:pt x="1145" y="1086"/>
                  </a:lnTo>
                  <a:lnTo>
                    <a:pt x="1095" y="1118"/>
                  </a:lnTo>
                  <a:lnTo>
                    <a:pt x="1047" y="1094"/>
                  </a:lnTo>
                  <a:lnTo>
                    <a:pt x="995" y="1068"/>
                  </a:lnTo>
                  <a:lnTo>
                    <a:pt x="937" y="1039"/>
                  </a:lnTo>
                  <a:lnTo>
                    <a:pt x="874" y="1006"/>
                  </a:lnTo>
                  <a:lnTo>
                    <a:pt x="804" y="969"/>
                  </a:lnTo>
                  <a:lnTo>
                    <a:pt x="728" y="929"/>
                  </a:lnTo>
                  <a:lnTo>
                    <a:pt x="645" y="886"/>
                  </a:lnTo>
                  <a:lnTo>
                    <a:pt x="557" y="839"/>
                  </a:lnTo>
                  <a:lnTo>
                    <a:pt x="462" y="787"/>
                  </a:lnTo>
                  <a:lnTo>
                    <a:pt x="358" y="734"/>
                  </a:lnTo>
                  <a:lnTo>
                    <a:pt x="247" y="676"/>
                  </a:lnTo>
                  <a:lnTo>
                    <a:pt x="127" y="612"/>
                  </a:lnTo>
                  <a:lnTo>
                    <a:pt x="0" y="545"/>
                  </a:lnTo>
                  <a:lnTo>
                    <a:pt x="60" y="492"/>
                  </a:lnTo>
                  <a:lnTo>
                    <a:pt x="125" y="442"/>
                  </a:lnTo>
                  <a:lnTo>
                    <a:pt x="193" y="397"/>
                  </a:lnTo>
                  <a:lnTo>
                    <a:pt x="268" y="352"/>
                  </a:lnTo>
                  <a:lnTo>
                    <a:pt x="345" y="312"/>
                  </a:lnTo>
                  <a:lnTo>
                    <a:pt x="425" y="274"/>
                  </a:lnTo>
                  <a:lnTo>
                    <a:pt x="507" y="240"/>
                  </a:lnTo>
                  <a:lnTo>
                    <a:pt x="588" y="207"/>
                  </a:lnTo>
                  <a:lnTo>
                    <a:pt x="672" y="178"/>
                  </a:lnTo>
                  <a:lnTo>
                    <a:pt x="754" y="152"/>
                  </a:lnTo>
                  <a:lnTo>
                    <a:pt x="835" y="127"/>
                  </a:lnTo>
                  <a:lnTo>
                    <a:pt x="914" y="105"/>
                  </a:lnTo>
                  <a:lnTo>
                    <a:pt x="990" y="85"/>
                  </a:lnTo>
                  <a:lnTo>
                    <a:pt x="1062" y="68"/>
                  </a:lnTo>
                  <a:lnTo>
                    <a:pt x="1130" y="53"/>
                  </a:lnTo>
                  <a:lnTo>
                    <a:pt x="1194" y="40"/>
                  </a:lnTo>
                  <a:lnTo>
                    <a:pt x="1250" y="28"/>
                  </a:lnTo>
                  <a:lnTo>
                    <a:pt x="1300" y="20"/>
                  </a:lnTo>
                  <a:lnTo>
                    <a:pt x="1344" y="12"/>
                  </a:lnTo>
                  <a:lnTo>
                    <a:pt x="1379" y="7"/>
                  </a:lnTo>
                  <a:lnTo>
                    <a:pt x="1405" y="3"/>
                  </a:lnTo>
                  <a:lnTo>
                    <a:pt x="1420" y="2"/>
                  </a:lnTo>
                  <a:lnTo>
                    <a:pt x="1427"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6" name="Group 75"/>
          <p:cNvGrpSpPr>
            <a:grpSpLocks noChangeAspect="1"/>
          </p:cNvGrpSpPr>
          <p:nvPr/>
        </p:nvGrpSpPr>
        <p:grpSpPr>
          <a:xfrm>
            <a:off x="1715504" y="2171670"/>
            <a:ext cx="1578304" cy="1989517"/>
            <a:chOff x="760937" y="2153923"/>
            <a:chExt cx="1076070" cy="1356428"/>
          </a:xfrm>
        </p:grpSpPr>
        <p:sp>
          <p:nvSpPr>
            <p:cNvPr id="24" name="Freeform 16"/>
            <p:cNvSpPr>
              <a:spLocks/>
            </p:cNvSpPr>
            <p:nvPr/>
          </p:nvSpPr>
          <p:spPr bwMode="auto">
            <a:xfrm>
              <a:off x="1727257" y="2560110"/>
              <a:ext cx="93403" cy="731885"/>
            </a:xfrm>
            <a:custGeom>
              <a:avLst/>
              <a:gdLst>
                <a:gd name="T0" fmla="*/ 135 w 135"/>
                <a:gd name="T1" fmla="*/ 0 h 1051"/>
                <a:gd name="T2" fmla="*/ 135 w 135"/>
                <a:gd name="T3" fmla="*/ 933 h 1051"/>
                <a:gd name="T4" fmla="*/ 0 w 135"/>
                <a:gd name="T5" fmla="*/ 1051 h 1051"/>
                <a:gd name="T6" fmla="*/ 0 w 135"/>
                <a:gd name="T7" fmla="*/ 999 h 1051"/>
                <a:gd name="T8" fmla="*/ 0 w 135"/>
                <a:gd name="T9" fmla="*/ 963 h 1051"/>
                <a:gd name="T10" fmla="*/ 0 w 135"/>
                <a:gd name="T11" fmla="*/ 919 h 1051"/>
                <a:gd name="T12" fmla="*/ 0 w 135"/>
                <a:gd name="T13" fmla="*/ 871 h 1051"/>
                <a:gd name="T14" fmla="*/ 0 w 135"/>
                <a:gd name="T15" fmla="*/ 819 h 1051"/>
                <a:gd name="T16" fmla="*/ 0 w 135"/>
                <a:gd name="T17" fmla="*/ 766 h 1051"/>
                <a:gd name="T18" fmla="*/ 0 w 135"/>
                <a:gd name="T19" fmla="*/ 709 h 1051"/>
                <a:gd name="T20" fmla="*/ 0 w 135"/>
                <a:gd name="T21" fmla="*/ 474 h 1051"/>
                <a:gd name="T22" fmla="*/ 1 w 135"/>
                <a:gd name="T23" fmla="*/ 427 h 1051"/>
                <a:gd name="T24" fmla="*/ 8 w 135"/>
                <a:gd name="T25" fmla="*/ 380 h 1051"/>
                <a:gd name="T26" fmla="*/ 16 w 135"/>
                <a:gd name="T27" fmla="*/ 334 h 1051"/>
                <a:gd name="T28" fmla="*/ 26 w 135"/>
                <a:gd name="T29" fmla="*/ 287 h 1051"/>
                <a:gd name="T30" fmla="*/ 40 w 135"/>
                <a:gd name="T31" fmla="*/ 242 h 1051"/>
                <a:gd name="T32" fmla="*/ 53 w 135"/>
                <a:gd name="T33" fmla="*/ 199 h 1051"/>
                <a:gd name="T34" fmla="*/ 68 w 135"/>
                <a:gd name="T35" fmla="*/ 157 h 1051"/>
                <a:gd name="T36" fmla="*/ 81 w 135"/>
                <a:gd name="T37" fmla="*/ 120 h 1051"/>
                <a:gd name="T38" fmla="*/ 96 w 135"/>
                <a:gd name="T39" fmla="*/ 85 h 1051"/>
                <a:gd name="T40" fmla="*/ 108 w 135"/>
                <a:gd name="T41" fmla="*/ 57 h 1051"/>
                <a:gd name="T42" fmla="*/ 120 w 135"/>
                <a:gd name="T43" fmla="*/ 33 h 1051"/>
                <a:gd name="T44" fmla="*/ 128 w 135"/>
                <a:gd name="T45" fmla="*/ 15 h 1051"/>
                <a:gd name="T46" fmla="*/ 133 w 135"/>
                <a:gd name="T47" fmla="*/ 3 h 1051"/>
                <a:gd name="T48" fmla="*/ 135 w 135"/>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051">
                  <a:moveTo>
                    <a:pt x="135" y="0"/>
                  </a:moveTo>
                  <a:lnTo>
                    <a:pt x="135" y="933"/>
                  </a:lnTo>
                  <a:lnTo>
                    <a:pt x="0" y="1051"/>
                  </a:lnTo>
                  <a:lnTo>
                    <a:pt x="0" y="999"/>
                  </a:lnTo>
                  <a:lnTo>
                    <a:pt x="0" y="963"/>
                  </a:lnTo>
                  <a:lnTo>
                    <a:pt x="0" y="919"/>
                  </a:lnTo>
                  <a:lnTo>
                    <a:pt x="0" y="871"/>
                  </a:lnTo>
                  <a:lnTo>
                    <a:pt x="0" y="819"/>
                  </a:lnTo>
                  <a:lnTo>
                    <a:pt x="0" y="766"/>
                  </a:lnTo>
                  <a:lnTo>
                    <a:pt x="0" y="709"/>
                  </a:lnTo>
                  <a:lnTo>
                    <a:pt x="0" y="474"/>
                  </a:lnTo>
                  <a:lnTo>
                    <a:pt x="1" y="427"/>
                  </a:lnTo>
                  <a:lnTo>
                    <a:pt x="8" y="380"/>
                  </a:lnTo>
                  <a:lnTo>
                    <a:pt x="16" y="334"/>
                  </a:lnTo>
                  <a:lnTo>
                    <a:pt x="26" y="287"/>
                  </a:lnTo>
                  <a:lnTo>
                    <a:pt x="40" y="242"/>
                  </a:lnTo>
                  <a:lnTo>
                    <a:pt x="53" y="199"/>
                  </a:lnTo>
                  <a:lnTo>
                    <a:pt x="68" y="157"/>
                  </a:lnTo>
                  <a:lnTo>
                    <a:pt x="81" y="120"/>
                  </a:lnTo>
                  <a:lnTo>
                    <a:pt x="96" y="85"/>
                  </a:lnTo>
                  <a:lnTo>
                    <a:pt x="108" y="57"/>
                  </a:lnTo>
                  <a:lnTo>
                    <a:pt x="120" y="33"/>
                  </a:lnTo>
                  <a:lnTo>
                    <a:pt x="128" y="15"/>
                  </a:lnTo>
                  <a:lnTo>
                    <a:pt x="133" y="3"/>
                  </a:lnTo>
                  <a:lnTo>
                    <a:pt x="135" y="0"/>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5" name="Group 4"/>
            <p:cNvGrpSpPr/>
            <p:nvPr/>
          </p:nvGrpSpPr>
          <p:grpSpPr>
            <a:xfrm>
              <a:off x="760937" y="2153923"/>
              <a:ext cx="1076070" cy="1356428"/>
              <a:chOff x="1603890" y="2720522"/>
              <a:chExt cx="1076070" cy="1356428"/>
            </a:xfrm>
          </p:grpSpPr>
          <p:sp>
            <p:nvSpPr>
              <p:cNvPr id="23" name="Freeform 15"/>
              <p:cNvSpPr>
                <a:spLocks/>
              </p:cNvSpPr>
              <p:nvPr/>
            </p:nvSpPr>
            <p:spPr bwMode="auto">
              <a:xfrm>
                <a:off x="1603890" y="3467742"/>
                <a:ext cx="980029" cy="609208"/>
              </a:xfrm>
              <a:custGeom>
                <a:avLst/>
                <a:gdLst>
                  <a:gd name="T0" fmla="*/ 1406 w 1406"/>
                  <a:gd name="T1" fmla="*/ 0 h 874"/>
                  <a:gd name="T2" fmla="*/ 1406 w 1406"/>
                  <a:gd name="T3" fmla="*/ 842 h 874"/>
                  <a:gd name="T4" fmla="*/ 0 w 1406"/>
                  <a:gd name="T5" fmla="*/ 874 h 874"/>
                  <a:gd name="T6" fmla="*/ 0 w 1406"/>
                  <a:gd name="T7" fmla="*/ 58 h 874"/>
                  <a:gd name="T8" fmla="*/ 1406 w 1406"/>
                  <a:gd name="T9" fmla="*/ 0 h 874"/>
                </a:gdLst>
                <a:ahLst/>
                <a:cxnLst>
                  <a:cxn ang="0">
                    <a:pos x="T0" y="T1"/>
                  </a:cxn>
                  <a:cxn ang="0">
                    <a:pos x="T2" y="T3"/>
                  </a:cxn>
                  <a:cxn ang="0">
                    <a:pos x="T4" y="T5"/>
                  </a:cxn>
                  <a:cxn ang="0">
                    <a:pos x="T6" y="T7"/>
                  </a:cxn>
                  <a:cxn ang="0">
                    <a:pos x="T8" y="T9"/>
                  </a:cxn>
                </a:cxnLst>
                <a:rect l="0" t="0" r="r" b="b"/>
                <a:pathLst>
                  <a:path w="1406" h="874">
                    <a:moveTo>
                      <a:pt x="1406" y="0"/>
                    </a:moveTo>
                    <a:lnTo>
                      <a:pt x="1406" y="842"/>
                    </a:lnTo>
                    <a:lnTo>
                      <a:pt x="0" y="874"/>
                    </a:lnTo>
                    <a:lnTo>
                      <a:pt x="0" y="58"/>
                    </a:lnTo>
                    <a:lnTo>
                      <a:pt x="1406" y="0"/>
                    </a:lnTo>
                    <a:close/>
                  </a:path>
                </a:pathLst>
              </a:custGeom>
              <a:solidFill>
                <a:schemeClr val="accent3">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17"/>
              <p:cNvSpPr>
                <a:spLocks/>
              </p:cNvSpPr>
              <p:nvPr/>
            </p:nvSpPr>
            <p:spPr bwMode="auto">
              <a:xfrm>
                <a:off x="1605134" y="2720522"/>
                <a:ext cx="1074826" cy="787648"/>
              </a:xfrm>
              <a:custGeom>
                <a:avLst/>
                <a:gdLst>
                  <a:gd name="T0" fmla="*/ 448 w 1540"/>
                  <a:gd name="T1" fmla="*/ 0 h 1131"/>
                  <a:gd name="T2" fmla="*/ 1540 w 1540"/>
                  <a:gd name="T3" fmla="*/ 604 h 1131"/>
                  <a:gd name="T4" fmla="*/ 1539 w 1540"/>
                  <a:gd name="T5" fmla="*/ 607 h 1131"/>
                  <a:gd name="T6" fmla="*/ 1532 w 1540"/>
                  <a:gd name="T7" fmla="*/ 621 h 1131"/>
                  <a:gd name="T8" fmla="*/ 1522 w 1540"/>
                  <a:gd name="T9" fmla="*/ 639 h 1131"/>
                  <a:gd name="T10" fmla="*/ 1510 w 1540"/>
                  <a:gd name="T11" fmla="*/ 664 h 1131"/>
                  <a:gd name="T12" fmla="*/ 1497 w 1540"/>
                  <a:gd name="T13" fmla="*/ 696 h 1131"/>
                  <a:gd name="T14" fmla="*/ 1482 w 1540"/>
                  <a:gd name="T15" fmla="*/ 733 h 1131"/>
                  <a:gd name="T16" fmla="*/ 1465 w 1540"/>
                  <a:gd name="T17" fmla="*/ 774 h 1131"/>
                  <a:gd name="T18" fmla="*/ 1450 w 1540"/>
                  <a:gd name="T19" fmla="*/ 819 h 1131"/>
                  <a:gd name="T20" fmla="*/ 1437 w 1540"/>
                  <a:gd name="T21" fmla="*/ 868 h 1131"/>
                  <a:gd name="T22" fmla="*/ 1424 w 1540"/>
                  <a:gd name="T23" fmla="*/ 918 h 1131"/>
                  <a:gd name="T24" fmla="*/ 1414 w 1540"/>
                  <a:gd name="T25" fmla="*/ 969 h 1131"/>
                  <a:gd name="T26" fmla="*/ 1409 w 1540"/>
                  <a:gd name="T27" fmla="*/ 1023 h 1131"/>
                  <a:gd name="T28" fmla="*/ 1405 w 1540"/>
                  <a:gd name="T29" fmla="*/ 1078 h 1131"/>
                  <a:gd name="T30" fmla="*/ 1258 w 1540"/>
                  <a:gd name="T31" fmla="*/ 1083 h 1131"/>
                  <a:gd name="T32" fmla="*/ 1102 w 1540"/>
                  <a:gd name="T33" fmla="*/ 1088 h 1131"/>
                  <a:gd name="T34" fmla="*/ 942 w 1540"/>
                  <a:gd name="T35" fmla="*/ 1093 h 1131"/>
                  <a:gd name="T36" fmla="*/ 780 w 1540"/>
                  <a:gd name="T37" fmla="*/ 1099 h 1131"/>
                  <a:gd name="T38" fmla="*/ 615 w 1540"/>
                  <a:gd name="T39" fmla="*/ 1106 h 1131"/>
                  <a:gd name="T40" fmla="*/ 453 w 1540"/>
                  <a:gd name="T41" fmla="*/ 1113 h 1131"/>
                  <a:gd name="T42" fmla="*/ 295 w 1540"/>
                  <a:gd name="T43" fmla="*/ 1119 h 1131"/>
                  <a:gd name="T44" fmla="*/ 143 w 1540"/>
                  <a:gd name="T45" fmla="*/ 1126 h 1131"/>
                  <a:gd name="T46" fmla="*/ 0 w 1540"/>
                  <a:gd name="T47" fmla="*/ 1131 h 1131"/>
                  <a:gd name="T48" fmla="*/ 3 w 1540"/>
                  <a:gd name="T49" fmla="*/ 1023 h 1131"/>
                  <a:gd name="T50" fmla="*/ 13 w 1540"/>
                  <a:gd name="T51" fmla="*/ 918 h 1131"/>
                  <a:gd name="T52" fmla="*/ 26 w 1540"/>
                  <a:gd name="T53" fmla="*/ 819 h 1131"/>
                  <a:gd name="T54" fmla="*/ 46 w 1540"/>
                  <a:gd name="T55" fmla="*/ 726 h 1131"/>
                  <a:gd name="T56" fmla="*/ 70 w 1540"/>
                  <a:gd name="T57" fmla="*/ 639 h 1131"/>
                  <a:gd name="T58" fmla="*/ 96 w 1540"/>
                  <a:gd name="T59" fmla="*/ 557 h 1131"/>
                  <a:gd name="T60" fmla="*/ 126 w 1540"/>
                  <a:gd name="T61" fmla="*/ 481 h 1131"/>
                  <a:gd name="T62" fmla="*/ 158 w 1540"/>
                  <a:gd name="T63" fmla="*/ 411 h 1131"/>
                  <a:gd name="T64" fmla="*/ 190 w 1540"/>
                  <a:gd name="T65" fmla="*/ 346 h 1131"/>
                  <a:gd name="T66" fmla="*/ 223 w 1540"/>
                  <a:gd name="T67" fmla="*/ 285 h 1131"/>
                  <a:gd name="T68" fmla="*/ 258 w 1540"/>
                  <a:gd name="T69" fmla="*/ 230 h 1131"/>
                  <a:gd name="T70" fmla="*/ 290 w 1540"/>
                  <a:gd name="T71" fmla="*/ 182 h 1131"/>
                  <a:gd name="T72" fmla="*/ 321 w 1540"/>
                  <a:gd name="T73" fmla="*/ 140 h 1131"/>
                  <a:gd name="T74" fmla="*/ 351 w 1540"/>
                  <a:gd name="T75" fmla="*/ 104 h 1131"/>
                  <a:gd name="T76" fmla="*/ 378 w 1540"/>
                  <a:gd name="T77" fmla="*/ 72 h 1131"/>
                  <a:gd name="T78" fmla="*/ 401 w 1540"/>
                  <a:gd name="T79" fmla="*/ 45 h 1131"/>
                  <a:gd name="T80" fmla="*/ 421 w 1540"/>
                  <a:gd name="T81" fmla="*/ 25 h 1131"/>
                  <a:gd name="T82" fmla="*/ 435 w 1540"/>
                  <a:gd name="T83" fmla="*/ 12 h 1131"/>
                  <a:gd name="T84" fmla="*/ 445 w 1540"/>
                  <a:gd name="T85" fmla="*/ 4 h 1131"/>
                  <a:gd name="T86" fmla="*/ 448 w 1540"/>
                  <a:gd name="T87" fmla="*/ 0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40" h="1131">
                    <a:moveTo>
                      <a:pt x="448" y="0"/>
                    </a:moveTo>
                    <a:lnTo>
                      <a:pt x="1540" y="604"/>
                    </a:lnTo>
                    <a:lnTo>
                      <a:pt x="1539" y="607"/>
                    </a:lnTo>
                    <a:lnTo>
                      <a:pt x="1532" y="621"/>
                    </a:lnTo>
                    <a:lnTo>
                      <a:pt x="1522" y="639"/>
                    </a:lnTo>
                    <a:lnTo>
                      <a:pt x="1510" y="664"/>
                    </a:lnTo>
                    <a:lnTo>
                      <a:pt x="1497" y="696"/>
                    </a:lnTo>
                    <a:lnTo>
                      <a:pt x="1482" y="733"/>
                    </a:lnTo>
                    <a:lnTo>
                      <a:pt x="1465" y="774"/>
                    </a:lnTo>
                    <a:lnTo>
                      <a:pt x="1450" y="819"/>
                    </a:lnTo>
                    <a:lnTo>
                      <a:pt x="1437" y="868"/>
                    </a:lnTo>
                    <a:lnTo>
                      <a:pt x="1424" y="918"/>
                    </a:lnTo>
                    <a:lnTo>
                      <a:pt x="1414" y="969"/>
                    </a:lnTo>
                    <a:lnTo>
                      <a:pt x="1409" y="1023"/>
                    </a:lnTo>
                    <a:lnTo>
                      <a:pt x="1405" y="1078"/>
                    </a:lnTo>
                    <a:lnTo>
                      <a:pt x="1258" y="1083"/>
                    </a:lnTo>
                    <a:lnTo>
                      <a:pt x="1102" y="1088"/>
                    </a:lnTo>
                    <a:lnTo>
                      <a:pt x="942" y="1093"/>
                    </a:lnTo>
                    <a:lnTo>
                      <a:pt x="780" y="1099"/>
                    </a:lnTo>
                    <a:lnTo>
                      <a:pt x="615" y="1106"/>
                    </a:lnTo>
                    <a:lnTo>
                      <a:pt x="453" y="1113"/>
                    </a:lnTo>
                    <a:lnTo>
                      <a:pt x="295" y="1119"/>
                    </a:lnTo>
                    <a:lnTo>
                      <a:pt x="143" y="1126"/>
                    </a:lnTo>
                    <a:lnTo>
                      <a:pt x="0" y="1131"/>
                    </a:lnTo>
                    <a:lnTo>
                      <a:pt x="3" y="1023"/>
                    </a:lnTo>
                    <a:lnTo>
                      <a:pt x="13" y="918"/>
                    </a:lnTo>
                    <a:lnTo>
                      <a:pt x="26" y="819"/>
                    </a:lnTo>
                    <a:lnTo>
                      <a:pt x="46" y="726"/>
                    </a:lnTo>
                    <a:lnTo>
                      <a:pt x="70" y="639"/>
                    </a:lnTo>
                    <a:lnTo>
                      <a:pt x="96" y="557"/>
                    </a:lnTo>
                    <a:lnTo>
                      <a:pt x="126" y="481"/>
                    </a:lnTo>
                    <a:lnTo>
                      <a:pt x="158" y="411"/>
                    </a:lnTo>
                    <a:lnTo>
                      <a:pt x="190" y="346"/>
                    </a:lnTo>
                    <a:lnTo>
                      <a:pt x="223" y="285"/>
                    </a:lnTo>
                    <a:lnTo>
                      <a:pt x="258" y="230"/>
                    </a:lnTo>
                    <a:lnTo>
                      <a:pt x="290" y="182"/>
                    </a:lnTo>
                    <a:lnTo>
                      <a:pt x="321" y="140"/>
                    </a:lnTo>
                    <a:lnTo>
                      <a:pt x="351" y="104"/>
                    </a:lnTo>
                    <a:lnTo>
                      <a:pt x="378" y="72"/>
                    </a:lnTo>
                    <a:lnTo>
                      <a:pt x="401" y="45"/>
                    </a:lnTo>
                    <a:lnTo>
                      <a:pt x="421" y="25"/>
                    </a:lnTo>
                    <a:lnTo>
                      <a:pt x="435" y="12"/>
                    </a:lnTo>
                    <a:lnTo>
                      <a:pt x="445" y="4"/>
                    </a:lnTo>
                    <a:lnTo>
                      <a:pt x="448" y="0"/>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16"/>
              <p:cNvSpPr>
                <a:spLocks/>
              </p:cNvSpPr>
              <p:nvPr/>
            </p:nvSpPr>
            <p:spPr bwMode="auto">
              <a:xfrm>
                <a:off x="2580107" y="3103702"/>
                <a:ext cx="93403" cy="731885"/>
              </a:xfrm>
              <a:custGeom>
                <a:avLst/>
                <a:gdLst>
                  <a:gd name="T0" fmla="*/ 135 w 135"/>
                  <a:gd name="T1" fmla="*/ 0 h 1051"/>
                  <a:gd name="T2" fmla="*/ 135 w 135"/>
                  <a:gd name="T3" fmla="*/ 933 h 1051"/>
                  <a:gd name="T4" fmla="*/ 0 w 135"/>
                  <a:gd name="T5" fmla="*/ 1051 h 1051"/>
                  <a:gd name="T6" fmla="*/ 0 w 135"/>
                  <a:gd name="T7" fmla="*/ 999 h 1051"/>
                  <a:gd name="T8" fmla="*/ 0 w 135"/>
                  <a:gd name="T9" fmla="*/ 963 h 1051"/>
                  <a:gd name="T10" fmla="*/ 0 w 135"/>
                  <a:gd name="T11" fmla="*/ 919 h 1051"/>
                  <a:gd name="T12" fmla="*/ 0 w 135"/>
                  <a:gd name="T13" fmla="*/ 871 h 1051"/>
                  <a:gd name="T14" fmla="*/ 0 w 135"/>
                  <a:gd name="T15" fmla="*/ 819 h 1051"/>
                  <a:gd name="T16" fmla="*/ 0 w 135"/>
                  <a:gd name="T17" fmla="*/ 766 h 1051"/>
                  <a:gd name="T18" fmla="*/ 0 w 135"/>
                  <a:gd name="T19" fmla="*/ 709 h 1051"/>
                  <a:gd name="T20" fmla="*/ 0 w 135"/>
                  <a:gd name="T21" fmla="*/ 474 h 1051"/>
                  <a:gd name="T22" fmla="*/ 1 w 135"/>
                  <a:gd name="T23" fmla="*/ 427 h 1051"/>
                  <a:gd name="T24" fmla="*/ 8 w 135"/>
                  <a:gd name="T25" fmla="*/ 380 h 1051"/>
                  <a:gd name="T26" fmla="*/ 16 w 135"/>
                  <a:gd name="T27" fmla="*/ 334 h 1051"/>
                  <a:gd name="T28" fmla="*/ 26 w 135"/>
                  <a:gd name="T29" fmla="*/ 287 h 1051"/>
                  <a:gd name="T30" fmla="*/ 40 w 135"/>
                  <a:gd name="T31" fmla="*/ 242 h 1051"/>
                  <a:gd name="T32" fmla="*/ 53 w 135"/>
                  <a:gd name="T33" fmla="*/ 199 h 1051"/>
                  <a:gd name="T34" fmla="*/ 68 w 135"/>
                  <a:gd name="T35" fmla="*/ 157 h 1051"/>
                  <a:gd name="T36" fmla="*/ 81 w 135"/>
                  <a:gd name="T37" fmla="*/ 120 h 1051"/>
                  <a:gd name="T38" fmla="*/ 96 w 135"/>
                  <a:gd name="T39" fmla="*/ 85 h 1051"/>
                  <a:gd name="T40" fmla="*/ 108 w 135"/>
                  <a:gd name="T41" fmla="*/ 57 h 1051"/>
                  <a:gd name="T42" fmla="*/ 120 w 135"/>
                  <a:gd name="T43" fmla="*/ 33 h 1051"/>
                  <a:gd name="T44" fmla="*/ 128 w 135"/>
                  <a:gd name="T45" fmla="*/ 15 h 1051"/>
                  <a:gd name="T46" fmla="*/ 133 w 135"/>
                  <a:gd name="T47" fmla="*/ 3 h 1051"/>
                  <a:gd name="T48" fmla="*/ 135 w 135"/>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051">
                    <a:moveTo>
                      <a:pt x="135" y="0"/>
                    </a:moveTo>
                    <a:lnTo>
                      <a:pt x="135" y="933"/>
                    </a:lnTo>
                    <a:lnTo>
                      <a:pt x="0" y="1051"/>
                    </a:lnTo>
                    <a:lnTo>
                      <a:pt x="0" y="999"/>
                    </a:lnTo>
                    <a:lnTo>
                      <a:pt x="0" y="963"/>
                    </a:lnTo>
                    <a:lnTo>
                      <a:pt x="0" y="919"/>
                    </a:lnTo>
                    <a:lnTo>
                      <a:pt x="0" y="871"/>
                    </a:lnTo>
                    <a:lnTo>
                      <a:pt x="0" y="819"/>
                    </a:lnTo>
                    <a:lnTo>
                      <a:pt x="0" y="766"/>
                    </a:lnTo>
                    <a:lnTo>
                      <a:pt x="0" y="709"/>
                    </a:lnTo>
                    <a:lnTo>
                      <a:pt x="0" y="474"/>
                    </a:lnTo>
                    <a:lnTo>
                      <a:pt x="1" y="427"/>
                    </a:lnTo>
                    <a:lnTo>
                      <a:pt x="8" y="380"/>
                    </a:lnTo>
                    <a:lnTo>
                      <a:pt x="16" y="334"/>
                    </a:lnTo>
                    <a:lnTo>
                      <a:pt x="26" y="287"/>
                    </a:lnTo>
                    <a:lnTo>
                      <a:pt x="40" y="242"/>
                    </a:lnTo>
                    <a:lnTo>
                      <a:pt x="53" y="199"/>
                    </a:lnTo>
                    <a:lnTo>
                      <a:pt x="68" y="157"/>
                    </a:lnTo>
                    <a:lnTo>
                      <a:pt x="81" y="120"/>
                    </a:lnTo>
                    <a:lnTo>
                      <a:pt x="96" y="85"/>
                    </a:lnTo>
                    <a:lnTo>
                      <a:pt x="108" y="57"/>
                    </a:lnTo>
                    <a:lnTo>
                      <a:pt x="120" y="33"/>
                    </a:lnTo>
                    <a:lnTo>
                      <a:pt x="128" y="15"/>
                    </a:lnTo>
                    <a:lnTo>
                      <a:pt x="133" y="3"/>
                    </a:lnTo>
                    <a:lnTo>
                      <a:pt x="135" y="0"/>
                    </a:lnTo>
                    <a:close/>
                  </a:path>
                </a:pathLst>
              </a:custGeom>
              <a:solidFill>
                <a:schemeClr val="tx1">
                  <a:alpha val="2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6" name="Group 5"/>
          <p:cNvGrpSpPr>
            <a:grpSpLocks noChangeAspect="1"/>
          </p:cNvGrpSpPr>
          <p:nvPr/>
        </p:nvGrpSpPr>
        <p:grpSpPr>
          <a:xfrm>
            <a:off x="1687154" y="3451870"/>
            <a:ext cx="1747342" cy="2057486"/>
            <a:chOff x="1627016" y="3615177"/>
            <a:chExt cx="1191318" cy="1402768"/>
          </a:xfrm>
        </p:grpSpPr>
        <p:sp>
          <p:nvSpPr>
            <p:cNvPr id="26" name="Freeform 18"/>
            <p:cNvSpPr>
              <a:spLocks/>
            </p:cNvSpPr>
            <p:nvPr/>
          </p:nvSpPr>
          <p:spPr bwMode="auto">
            <a:xfrm>
              <a:off x="1627016" y="3688005"/>
              <a:ext cx="616177" cy="1328546"/>
            </a:xfrm>
            <a:custGeom>
              <a:avLst/>
              <a:gdLst>
                <a:gd name="T0" fmla="*/ 0 w 886"/>
                <a:gd name="T1" fmla="*/ 0 h 1907"/>
                <a:gd name="T2" fmla="*/ 2 w 886"/>
                <a:gd name="T3" fmla="*/ 5 h 1907"/>
                <a:gd name="T4" fmla="*/ 5 w 886"/>
                <a:gd name="T5" fmla="*/ 18 h 1907"/>
                <a:gd name="T6" fmla="*/ 12 w 886"/>
                <a:gd name="T7" fmla="*/ 42 h 1907"/>
                <a:gd name="T8" fmla="*/ 20 w 886"/>
                <a:gd name="T9" fmla="*/ 72 h 1907"/>
                <a:gd name="T10" fmla="*/ 32 w 886"/>
                <a:gd name="T11" fmla="*/ 108 h 1907"/>
                <a:gd name="T12" fmla="*/ 49 w 886"/>
                <a:gd name="T13" fmla="*/ 154 h 1907"/>
                <a:gd name="T14" fmla="*/ 69 w 886"/>
                <a:gd name="T15" fmla="*/ 204 h 1907"/>
                <a:gd name="T16" fmla="*/ 94 w 886"/>
                <a:gd name="T17" fmla="*/ 259 h 1907"/>
                <a:gd name="T18" fmla="*/ 124 w 886"/>
                <a:gd name="T19" fmla="*/ 319 h 1907"/>
                <a:gd name="T20" fmla="*/ 159 w 886"/>
                <a:gd name="T21" fmla="*/ 382 h 1907"/>
                <a:gd name="T22" fmla="*/ 199 w 886"/>
                <a:gd name="T23" fmla="*/ 449 h 1907"/>
                <a:gd name="T24" fmla="*/ 245 w 886"/>
                <a:gd name="T25" fmla="*/ 519 h 1907"/>
                <a:gd name="T26" fmla="*/ 299 w 886"/>
                <a:gd name="T27" fmla="*/ 592 h 1907"/>
                <a:gd name="T28" fmla="*/ 359 w 886"/>
                <a:gd name="T29" fmla="*/ 666 h 1907"/>
                <a:gd name="T30" fmla="*/ 427 w 886"/>
                <a:gd name="T31" fmla="*/ 741 h 1907"/>
                <a:gd name="T32" fmla="*/ 501 w 886"/>
                <a:gd name="T33" fmla="*/ 816 h 1907"/>
                <a:gd name="T34" fmla="*/ 584 w 886"/>
                <a:gd name="T35" fmla="*/ 889 h 1907"/>
                <a:gd name="T36" fmla="*/ 676 w 886"/>
                <a:gd name="T37" fmla="*/ 964 h 1907"/>
                <a:gd name="T38" fmla="*/ 776 w 886"/>
                <a:gd name="T39" fmla="*/ 1036 h 1907"/>
                <a:gd name="T40" fmla="*/ 884 w 886"/>
                <a:gd name="T41" fmla="*/ 1104 h 1907"/>
                <a:gd name="T42" fmla="*/ 884 w 886"/>
                <a:gd name="T43" fmla="*/ 1168 h 1907"/>
                <a:gd name="T44" fmla="*/ 884 w 886"/>
                <a:gd name="T45" fmla="*/ 1236 h 1907"/>
                <a:gd name="T46" fmla="*/ 884 w 886"/>
                <a:gd name="T47" fmla="*/ 1309 h 1907"/>
                <a:gd name="T48" fmla="*/ 884 w 886"/>
                <a:gd name="T49" fmla="*/ 1388 h 1907"/>
                <a:gd name="T50" fmla="*/ 884 w 886"/>
                <a:gd name="T51" fmla="*/ 1466 h 1907"/>
                <a:gd name="T52" fmla="*/ 884 w 886"/>
                <a:gd name="T53" fmla="*/ 1543 h 1907"/>
                <a:gd name="T54" fmla="*/ 884 w 886"/>
                <a:gd name="T55" fmla="*/ 1620 h 1907"/>
                <a:gd name="T56" fmla="*/ 886 w 886"/>
                <a:gd name="T57" fmla="*/ 1691 h 1907"/>
                <a:gd name="T58" fmla="*/ 886 w 886"/>
                <a:gd name="T59" fmla="*/ 1758 h 1907"/>
                <a:gd name="T60" fmla="*/ 886 w 886"/>
                <a:gd name="T61" fmla="*/ 1817 h 1907"/>
                <a:gd name="T62" fmla="*/ 886 w 886"/>
                <a:gd name="T63" fmla="*/ 1868 h 1907"/>
                <a:gd name="T64" fmla="*/ 886 w 886"/>
                <a:gd name="T65" fmla="*/ 1907 h 1907"/>
                <a:gd name="T66" fmla="*/ 847 w 886"/>
                <a:gd name="T67" fmla="*/ 1888 h 1907"/>
                <a:gd name="T68" fmla="*/ 804 w 886"/>
                <a:gd name="T69" fmla="*/ 1862 h 1907"/>
                <a:gd name="T70" fmla="*/ 756 w 886"/>
                <a:gd name="T71" fmla="*/ 1830 h 1907"/>
                <a:gd name="T72" fmla="*/ 704 w 886"/>
                <a:gd name="T73" fmla="*/ 1792 h 1907"/>
                <a:gd name="T74" fmla="*/ 649 w 886"/>
                <a:gd name="T75" fmla="*/ 1748 h 1907"/>
                <a:gd name="T76" fmla="*/ 592 w 886"/>
                <a:gd name="T77" fmla="*/ 1700 h 1907"/>
                <a:gd name="T78" fmla="*/ 534 w 886"/>
                <a:gd name="T79" fmla="*/ 1648 h 1907"/>
                <a:gd name="T80" fmla="*/ 474 w 886"/>
                <a:gd name="T81" fmla="*/ 1593 h 1907"/>
                <a:gd name="T82" fmla="*/ 414 w 886"/>
                <a:gd name="T83" fmla="*/ 1533 h 1907"/>
                <a:gd name="T84" fmla="*/ 355 w 886"/>
                <a:gd name="T85" fmla="*/ 1471 h 1907"/>
                <a:gd name="T86" fmla="*/ 299 w 886"/>
                <a:gd name="T87" fmla="*/ 1406 h 1907"/>
                <a:gd name="T88" fmla="*/ 245 w 886"/>
                <a:gd name="T89" fmla="*/ 1341 h 1907"/>
                <a:gd name="T90" fmla="*/ 195 w 886"/>
                <a:gd name="T91" fmla="*/ 1273 h 1907"/>
                <a:gd name="T92" fmla="*/ 149 w 886"/>
                <a:gd name="T93" fmla="*/ 1204 h 1907"/>
                <a:gd name="T94" fmla="*/ 107 w 886"/>
                <a:gd name="T95" fmla="*/ 1136 h 1907"/>
                <a:gd name="T96" fmla="*/ 70 w 886"/>
                <a:gd name="T97" fmla="*/ 1066 h 1907"/>
                <a:gd name="T98" fmla="*/ 42 w 886"/>
                <a:gd name="T99" fmla="*/ 998 h 1907"/>
                <a:gd name="T100" fmla="*/ 20 w 886"/>
                <a:gd name="T101" fmla="*/ 929 h 1907"/>
                <a:gd name="T102" fmla="*/ 5 w 886"/>
                <a:gd name="T103" fmla="*/ 862 h 1907"/>
                <a:gd name="T104" fmla="*/ 0 w 886"/>
                <a:gd name="T105" fmla="*/ 799 h 1907"/>
                <a:gd name="T106" fmla="*/ 0 w 886"/>
                <a:gd name="T107" fmla="*/ 302 h 1907"/>
                <a:gd name="T108" fmla="*/ 0 w 886"/>
                <a:gd name="T109" fmla="*/ 240 h 1907"/>
                <a:gd name="T110" fmla="*/ 0 w 886"/>
                <a:gd name="T111" fmla="*/ 184 h 1907"/>
                <a:gd name="T112" fmla="*/ 0 w 886"/>
                <a:gd name="T113" fmla="*/ 88 h 1907"/>
                <a:gd name="T114" fmla="*/ 0 w 886"/>
                <a:gd name="T115" fmla="*/ 52 h 1907"/>
                <a:gd name="T116" fmla="*/ 0 w 886"/>
                <a:gd name="T117" fmla="*/ 23 h 1907"/>
                <a:gd name="T118" fmla="*/ 0 w 886"/>
                <a:gd name="T119" fmla="*/ 7 h 1907"/>
                <a:gd name="T120" fmla="*/ 0 w 886"/>
                <a:gd name="T121" fmla="*/ 0 h 1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86" h="1907">
                  <a:moveTo>
                    <a:pt x="0" y="0"/>
                  </a:moveTo>
                  <a:lnTo>
                    <a:pt x="2" y="5"/>
                  </a:lnTo>
                  <a:lnTo>
                    <a:pt x="5" y="18"/>
                  </a:lnTo>
                  <a:lnTo>
                    <a:pt x="12" y="42"/>
                  </a:lnTo>
                  <a:lnTo>
                    <a:pt x="20" y="72"/>
                  </a:lnTo>
                  <a:lnTo>
                    <a:pt x="32" y="108"/>
                  </a:lnTo>
                  <a:lnTo>
                    <a:pt x="49" y="154"/>
                  </a:lnTo>
                  <a:lnTo>
                    <a:pt x="69" y="204"/>
                  </a:lnTo>
                  <a:lnTo>
                    <a:pt x="94" y="259"/>
                  </a:lnTo>
                  <a:lnTo>
                    <a:pt x="124" y="319"/>
                  </a:lnTo>
                  <a:lnTo>
                    <a:pt x="159" y="382"/>
                  </a:lnTo>
                  <a:lnTo>
                    <a:pt x="199" y="449"/>
                  </a:lnTo>
                  <a:lnTo>
                    <a:pt x="245" y="519"/>
                  </a:lnTo>
                  <a:lnTo>
                    <a:pt x="299" y="592"/>
                  </a:lnTo>
                  <a:lnTo>
                    <a:pt x="359" y="666"/>
                  </a:lnTo>
                  <a:lnTo>
                    <a:pt x="427" y="741"/>
                  </a:lnTo>
                  <a:lnTo>
                    <a:pt x="501" y="816"/>
                  </a:lnTo>
                  <a:lnTo>
                    <a:pt x="584" y="889"/>
                  </a:lnTo>
                  <a:lnTo>
                    <a:pt x="676" y="964"/>
                  </a:lnTo>
                  <a:lnTo>
                    <a:pt x="776" y="1036"/>
                  </a:lnTo>
                  <a:lnTo>
                    <a:pt x="884" y="1104"/>
                  </a:lnTo>
                  <a:lnTo>
                    <a:pt x="884" y="1168"/>
                  </a:lnTo>
                  <a:lnTo>
                    <a:pt x="884" y="1236"/>
                  </a:lnTo>
                  <a:lnTo>
                    <a:pt x="884" y="1309"/>
                  </a:lnTo>
                  <a:lnTo>
                    <a:pt x="884" y="1388"/>
                  </a:lnTo>
                  <a:lnTo>
                    <a:pt x="884" y="1466"/>
                  </a:lnTo>
                  <a:lnTo>
                    <a:pt x="884" y="1543"/>
                  </a:lnTo>
                  <a:lnTo>
                    <a:pt x="884" y="1620"/>
                  </a:lnTo>
                  <a:lnTo>
                    <a:pt x="886" y="1691"/>
                  </a:lnTo>
                  <a:lnTo>
                    <a:pt x="886" y="1758"/>
                  </a:lnTo>
                  <a:lnTo>
                    <a:pt x="886" y="1817"/>
                  </a:lnTo>
                  <a:lnTo>
                    <a:pt x="886" y="1868"/>
                  </a:lnTo>
                  <a:lnTo>
                    <a:pt x="886" y="1907"/>
                  </a:lnTo>
                  <a:lnTo>
                    <a:pt x="847" y="1888"/>
                  </a:lnTo>
                  <a:lnTo>
                    <a:pt x="804" y="1862"/>
                  </a:lnTo>
                  <a:lnTo>
                    <a:pt x="756" y="1830"/>
                  </a:lnTo>
                  <a:lnTo>
                    <a:pt x="704" y="1792"/>
                  </a:lnTo>
                  <a:lnTo>
                    <a:pt x="649" y="1748"/>
                  </a:lnTo>
                  <a:lnTo>
                    <a:pt x="592" y="1700"/>
                  </a:lnTo>
                  <a:lnTo>
                    <a:pt x="534" y="1648"/>
                  </a:lnTo>
                  <a:lnTo>
                    <a:pt x="474" y="1593"/>
                  </a:lnTo>
                  <a:lnTo>
                    <a:pt x="414" y="1533"/>
                  </a:lnTo>
                  <a:lnTo>
                    <a:pt x="355" y="1471"/>
                  </a:lnTo>
                  <a:lnTo>
                    <a:pt x="299" y="1406"/>
                  </a:lnTo>
                  <a:lnTo>
                    <a:pt x="245" y="1341"/>
                  </a:lnTo>
                  <a:lnTo>
                    <a:pt x="195" y="1273"/>
                  </a:lnTo>
                  <a:lnTo>
                    <a:pt x="149" y="1204"/>
                  </a:lnTo>
                  <a:lnTo>
                    <a:pt x="107" y="1136"/>
                  </a:lnTo>
                  <a:lnTo>
                    <a:pt x="70" y="1066"/>
                  </a:lnTo>
                  <a:lnTo>
                    <a:pt x="42" y="998"/>
                  </a:lnTo>
                  <a:lnTo>
                    <a:pt x="20" y="929"/>
                  </a:lnTo>
                  <a:lnTo>
                    <a:pt x="5" y="862"/>
                  </a:lnTo>
                  <a:lnTo>
                    <a:pt x="0" y="799"/>
                  </a:lnTo>
                  <a:lnTo>
                    <a:pt x="0" y="302"/>
                  </a:lnTo>
                  <a:lnTo>
                    <a:pt x="0" y="240"/>
                  </a:lnTo>
                  <a:lnTo>
                    <a:pt x="0" y="184"/>
                  </a:lnTo>
                  <a:lnTo>
                    <a:pt x="0" y="88"/>
                  </a:lnTo>
                  <a:lnTo>
                    <a:pt x="0" y="52"/>
                  </a:lnTo>
                  <a:lnTo>
                    <a:pt x="0" y="23"/>
                  </a:lnTo>
                  <a:lnTo>
                    <a:pt x="0" y="7"/>
                  </a:lnTo>
                  <a:lnTo>
                    <a:pt x="0" y="0"/>
                  </a:lnTo>
                  <a:close/>
                </a:path>
              </a:pathLst>
            </a:custGeom>
            <a:solidFill>
              <a:schemeClr val="accent4">
                <a:lumMod val="60000"/>
                <a:lumOff val="4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20"/>
            <p:cNvSpPr>
              <a:spLocks/>
            </p:cNvSpPr>
            <p:nvPr/>
          </p:nvSpPr>
          <p:spPr bwMode="auto">
            <a:xfrm>
              <a:off x="2241799" y="3904085"/>
              <a:ext cx="572962" cy="1113860"/>
            </a:xfrm>
            <a:custGeom>
              <a:avLst/>
              <a:gdLst>
                <a:gd name="T0" fmla="*/ 822 w 822"/>
                <a:gd name="T1" fmla="*/ 0 h 1598"/>
                <a:gd name="T2" fmla="*/ 822 w 822"/>
                <a:gd name="T3" fmla="*/ 792 h 1598"/>
                <a:gd name="T4" fmla="*/ 0 w 822"/>
                <a:gd name="T5" fmla="*/ 1598 h 1598"/>
                <a:gd name="T6" fmla="*/ 2 w 822"/>
                <a:gd name="T7" fmla="*/ 792 h 1598"/>
                <a:gd name="T8" fmla="*/ 822 w 822"/>
                <a:gd name="T9" fmla="*/ 0 h 1598"/>
              </a:gdLst>
              <a:ahLst/>
              <a:cxnLst>
                <a:cxn ang="0">
                  <a:pos x="T0" y="T1"/>
                </a:cxn>
                <a:cxn ang="0">
                  <a:pos x="T2" y="T3"/>
                </a:cxn>
                <a:cxn ang="0">
                  <a:pos x="T4" y="T5"/>
                </a:cxn>
                <a:cxn ang="0">
                  <a:pos x="T6" y="T7"/>
                </a:cxn>
                <a:cxn ang="0">
                  <a:pos x="T8" y="T9"/>
                </a:cxn>
              </a:cxnLst>
              <a:rect l="0" t="0" r="r" b="b"/>
              <a:pathLst>
                <a:path w="822" h="1598">
                  <a:moveTo>
                    <a:pt x="822" y="0"/>
                  </a:moveTo>
                  <a:lnTo>
                    <a:pt x="822" y="792"/>
                  </a:lnTo>
                  <a:lnTo>
                    <a:pt x="0" y="1598"/>
                  </a:lnTo>
                  <a:lnTo>
                    <a:pt x="2" y="792"/>
                  </a:lnTo>
                  <a:lnTo>
                    <a:pt x="822" y="0"/>
                  </a:lnTo>
                  <a:close/>
                </a:path>
              </a:pathLst>
            </a:custGeom>
            <a:solidFill>
              <a:schemeClr val="accent4">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19"/>
            <p:cNvSpPr>
              <a:spLocks/>
            </p:cNvSpPr>
            <p:nvPr/>
          </p:nvSpPr>
          <p:spPr bwMode="auto">
            <a:xfrm>
              <a:off x="1629195" y="3615177"/>
              <a:ext cx="1189139" cy="857351"/>
            </a:xfrm>
            <a:custGeom>
              <a:avLst/>
              <a:gdLst>
                <a:gd name="T0" fmla="*/ 1411 w 1706"/>
                <a:gd name="T1" fmla="*/ 0 h 1229"/>
                <a:gd name="T2" fmla="*/ 1411 w 1706"/>
                <a:gd name="T3" fmla="*/ 5 h 1229"/>
                <a:gd name="T4" fmla="*/ 1414 w 1706"/>
                <a:gd name="T5" fmla="*/ 18 h 1229"/>
                <a:gd name="T6" fmla="*/ 1421 w 1706"/>
                <a:gd name="T7" fmla="*/ 42 h 1229"/>
                <a:gd name="T8" fmla="*/ 1431 w 1706"/>
                <a:gd name="T9" fmla="*/ 70 h 1229"/>
                <a:gd name="T10" fmla="*/ 1444 w 1706"/>
                <a:gd name="T11" fmla="*/ 107 h 1229"/>
                <a:gd name="T12" fmla="*/ 1462 w 1706"/>
                <a:gd name="T13" fmla="*/ 147 h 1229"/>
                <a:gd name="T14" fmla="*/ 1486 w 1706"/>
                <a:gd name="T15" fmla="*/ 190 h 1229"/>
                <a:gd name="T16" fmla="*/ 1516 w 1706"/>
                <a:gd name="T17" fmla="*/ 238 h 1229"/>
                <a:gd name="T18" fmla="*/ 1552 w 1706"/>
                <a:gd name="T19" fmla="*/ 287 h 1229"/>
                <a:gd name="T20" fmla="*/ 1596 w 1706"/>
                <a:gd name="T21" fmla="*/ 335 h 1229"/>
                <a:gd name="T22" fmla="*/ 1647 w 1706"/>
                <a:gd name="T23" fmla="*/ 385 h 1229"/>
                <a:gd name="T24" fmla="*/ 1706 w 1706"/>
                <a:gd name="T25" fmla="*/ 432 h 1229"/>
                <a:gd name="T26" fmla="*/ 1679 w 1706"/>
                <a:gd name="T27" fmla="*/ 464 h 1229"/>
                <a:gd name="T28" fmla="*/ 1646 w 1706"/>
                <a:gd name="T29" fmla="*/ 500 h 1229"/>
                <a:gd name="T30" fmla="*/ 1609 w 1706"/>
                <a:gd name="T31" fmla="*/ 540 h 1229"/>
                <a:gd name="T32" fmla="*/ 1569 w 1706"/>
                <a:gd name="T33" fmla="*/ 582 h 1229"/>
                <a:gd name="T34" fmla="*/ 1524 w 1706"/>
                <a:gd name="T35" fmla="*/ 627 h 1229"/>
                <a:gd name="T36" fmla="*/ 1477 w 1706"/>
                <a:gd name="T37" fmla="*/ 674 h 1229"/>
                <a:gd name="T38" fmla="*/ 1429 w 1706"/>
                <a:gd name="T39" fmla="*/ 722 h 1229"/>
                <a:gd name="T40" fmla="*/ 1379 w 1706"/>
                <a:gd name="T41" fmla="*/ 772 h 1229"/>
                <a:gd name="T42" fmla="*/ 1329 w 1706"/>
                <a:gd name="T43" fmla="*/ 821 h 1229"/>
                <a:gd name="T44" fmla="*/ 1277 w 1706"/>
                <a:gd name="T45" fmla="*/ 871 h 1229"/>
                <a:gd name="T46" fmla="*/ 1227 w 1706"/>
                <a:gd name="T47" fmla="*/ 919 h 1229"/>
                <a:gd name="T48" fmla="*/ 1177 w 1706"/>
                <a:gd name="T49" fmla="*/ 966 h 1229"/>
                <a:gd name="T50" fmla="*/ 1129 w 1706"/>
                <a:gd name="T51" fmla="*/ 1011 h 1229"/>
                <a:gd name="T52" fmla="*/ 1082 w 1706"/>
                <a:gd name="T53" fmla="*/ 1054 h 1229"/>
                <a:gd name="T54" fmla="*/ 1039 w 1706"/>
                <a:gd name="T55" fmla="*/ 1094 h 1229"/>
                <a:gd name="T56" fmla="*/ 999 w 1706"/>
                <a:gd name="T57" fmla="*/ 1129 h 1229"/>
                <a:gd name="T58" fmla="*/ 962 w 1706"/>
                <a:gd name="T59" fmla="*/ 1163 h 1229"/>
                <a:gd name="T60" fmla="*/ 930 w 1706"/>
                <a:gd name="T61" fmla="*/ 1189 h 1229"/>
                <a:gd name="T62" fmla="*/ 904 w 1706"/>
                <a:gd name="T63" fmla="*/ 1213 h 1229"/>
                <a:gd name="T64" fmla="*/ 882 w 1706"/>
                <a:gd name="T65" fmla="*/ 1229 h 1229"/>
                <a:gd name="T66" fmla="*/ 769 w 1706"/>
                <a:gd name="T67" fmla="*/ 1159 h 1229"/>
                <a:gd name="T68" fmla="*/ 664 w 1706"/>
                <a:gd name="T69" fmla="*/ 1086 h 1229"/>
                <a:gd name="T70" fmla="*/ 570 w 1706"/>
                <a:gd name="T71" fmla="*/ 1011 h 1229"/>
                <a:gd name="T72" fmla="*/ 485 w 1706"/>
                <a:gd name="T73" fmla="*/ 936 h 1229"/>
                <a:gd name="T74" fmla="*/ 410 w 1706"/>
                <a:gd name="T75" fmla="*/ 859 h 1229"/>
                <a:gd name="T76" fmla="*/ 342 w 1706"/>
                <a:gd name="T77" fmla="*/ 784 h 1229"/>
                <a:gd name="T78" fmla="*/ 282 w 1706"/>
                <a:gd name="T79" fmla="*/ 711 h 1229"/>
                <a:gd name="T80" fmla="*/ 228 w 1706"/>
                <a:gd name="T81" fmla="*/ 639 h 1229"/>
                <a:gd name="T82" fmla="*/ 183 w 1706"/>
                <a:gd name="T83" fmla="*/ 569 h 1229"/>
                <a:gd name="T84" fmla="*/ 143 w 1706"/>
                <a:gd name="T85" fmla="*/ 502 h 1229"/>
                <a:gd name="T86" fmla="*/ 110 w 1706"/>
                <a:gd name="T87" fmla="*/ 439 h 1229"/>
                <a:gd name="T88" fmla="*/ 82 w 1706"/>
                <a:gd name="T89" fmla="*/ 379 h 1229"/>
                <a:gd name="T90" fmla="*/ 60 w 1706"/>
                <a:gd name="T91" fmla="*/ 325 h 1229"/>
                <a:gd name="T92" fmla="*/ 42 w 1706"/>
                <a:gd name="T93" fmla="*/ 275 h 1229"/>
                <a:gd name="T94" fmla="*/ 27 w 1706"/>
                <a:gd name="T95" fmla="*/ 232 h 1229"/>
                <a:gd name="T96" fmla="*/ 17 w 1706"/>
                <a:gd name="T97" fmla="*/ 195 h 1229"/>
                <a:gd name="T98" fmla="*/ 8 w 1706"/>
                <a:gd name="T99" fmla="*/ 165 h 1229"/>
                <a:gd name="T100" fmla="*/ 3 w 1706"/>
                <a:gd name="T101" fmla="*/ 143 h 1229"/>
                <a:gd name="T102" fmla="*/ 2 w 1706"/>
                <a:gd name="T103" fmla="*/ 130 h 1229"/>
                <a:gd name="T104" fmla="*/ 0 w 1706"/>
                <a:gd name="T105" fmla="*/ 125 h 1229"/>
                <a:gd name="T106" fmla="*/ 1411 w 1706"/>
                <a:gd name="T107" fmla="*/ 0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706" h="1229">
                  <a:moveTo>
                    <a:pt x="1411" y="0"/>
                  </a:moveTo>
                  <a:lnTo>
                    <a:pt x="1411" y="5"/>
                  </a:lnTo>
                  <a:lnTo>
                    <a:pt x="1414" y="18"/>
                  </a:lnTo>
                  <a:lnTo>
                    <a:pt x="1421" y="42"/>
                  </a:lnTo>
                  <a:lnTo>
                    <a:pt x="1431" y="70"/>
                  </a:lnTo>
                  <a:lnTo>
                    <a:pt x="1444" y="107"/>
                  </a:lnTo>
                  <a:lnTo>
                    <a:pt x="1462" y="147"/>
                  </a:lnTo>
                  <a:lnTo>
                    <a:pt x="1486" y="190"/>
                  </a:lnTo>
                  <a:lnTo>
                    <a:pt x="1516" y="238"/>
                  </a:lnTo>
                  <a:lnTo>
                    <a:pt x="1552" y="287"/>
                  </a:lnTo>
                  <a:lnTo>
                    <a:pt x="1596" y="335"/>
                  </a:lnTo>
                  <a:lnTo>
                    <a:pt x="1647" y="385"/>
                  </a:lnTo>
                  <a:lnTo>
                    <a:pt x="1706" y="432"/>
                  </a:lnTo>
                  <a:lnTo>
                    <a:pt x="1679" y="464"/>
                  </a:lnTo>
                  <a:lnTo>
                    <a:pt x="1646" y="500"/>
                  </a:lnTo>
                  <a:lnTo>
                    <a:pt x="1609" y="540"/>
                  </a:lnTo>
                  <a:lnTo>
                    <a:pt x="1569" y="582"/>
                  </a:lnTo>
                  <a:lnTo>
                    <a:pt x="1524" y="627"/>
                  </a:lnTo>
                  <a:lnTo>
                    <a:pt x="1477" y="674"/>
                  </a:lnTo>
                  <a:lnTo>
                    <a:pt x="1429" y="722"/>
                  </a:lnTo>
                  <a:lnTo>
                    <a:pt x="1379" y="772"/>
                  </a:lnTo>
                  <a:lnTo>
                    <a:pt x="1329" y="821"/>
                  </a:lnTo>
                  <a:lnTo>
                    <a:pt x="1277" y="871"/>
                  </a:lnTo>
                  <a:lnTo>
                    <a:pt x="1227" y="919"/>
                  </a:lnTo>
                  <a:lnTo>
                    <a:pt x="1177" y="966"/>
                  </a:lnTo>
                  <a:lnTo>
                    <a:pt x="1129" y="1011"/>
                  </a:lnTo>
                  <a:lnTo>
                    <a:pt x="1082" y="1054"/>
                  </a:lnTo>
                  <a:lnTo>
                    <a:pt x="1039" y="1094"/>
                  </a:lnTo>
                  <a:lnTo>
                    <a:pt x="999" y="1129"/>
                  </a:lnTo>
                  <a:lnTo>
                    <a:pt x="962" y="1163"/>
                  </a:lnTo>
                  <a:lnTo>
                    <a:pt x="930" y="1189"/>
                  </a:lnTo>
                  <a:lnTo>
                    <a:pt x="904" y="1213"/>
                  </a:lnTo>
                  <a:lnTo>
                    <a:pt x="882" y="1229"/>
                  </a:lnTo>
                  <a:lnTo>
                    <a:pt x="769" y="1159"/>
                  </a:lnTo>
                  <a:lnTo>
                    <a:pt x="664" y="1086"/>
                  </a:lnTo>
                  <a:lnTo>
                    <a:pt x="570" y="1011"/>
                  </a:lnTo>
                  <a:lnTo>
                    <a:pt x="485" y="936"/>
                  </a:lnTo>
                  <a:lnTo>
                    <a:pt x="410" y="859"/>
                  </a:lnTo>
                  <a:lnTo>
                    <a:pt x="342" y="784"/>
                  </a:lnTo>
                  <a:lnTo>
                    <a:pt x="282" y="711"/>
                  </a:lnTo>
                  <a:lnTo>
                    <a:pt x="228" y="639"/>
                  </a:lnTo>
                  <a:lnTo>
                    <a:pt x="183" y="569"/>
                  </a:lnTo>
                  <a:lnTo>
                    <a:pt x="143" y="502"/>
                  </a:lnTo>
                  <a:lnTo>
                    <a:pt x="110" y="439"/>
                  </a:lnTo>
                  <a:lnTo>
                    <a:pt x="82" y="379"/>
                  </a:lnTo>
                  <a:lnTo>
                    <a:pt x="60" y="325"/>
                  </a:lnTo>
                  <a:lnTo>
                    <a:pt x="42" y="275"/>
                  </a:lnTo>
                  <a:lnTo>
                    <a:pt x="27" y="232"/>
                  </a:lnTo>
                  <a:lnTo>
                    <a:pt x="17" y="195"/>
                  </a:lnTo>
                  <a:lnTo>
                    <a:pt x="8" y="165"/>
                  </a:lnTo>
                  <a:lnTo>
                    <a:pt x="3" y="143"/>
                  </a:lnTo>
                  <a:lnTo>
                    <a:pt x="2" y="130"/>
                  </a:lnTo>
                  <a:lnTo>
                    <a:pt x="0" y="125"/>
                  </a:lnTo>
                  <a:lnTo>
                    <a:pt x="1411"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 name="Group 8"/>
          <p:cNvGrpSpPr>
            <a:grpSpLocks noChangeAspect="1"/>
          </p:cNvGrpSpPr>
          <p:nvPr/>
        </p:nvGrpSpPr>
        <p:grpSpPr>
          <a:xfrm>
            <a:off x="2885160" y="4003945"/>
            <a:ext cx="1760704" cy="1985226"/>
            <a:chOff x="2443803" y="3983684"/>
            <a:chExt cx="1200428" cy="1353502"/>
          </a:xfrm>
        </p:grpSpPr>
        <p:sp>
          <p:nvSpPr>
            <p:cNvPr id="30" name="Freeform 22"/>
            <p:cNvSpPr>
              <a:spLocks/>
            </p:cNvSpPr>
            <p:nvPr/>
          </p:nvSpPr>
          <p:spPr bwMode="auto">
            <a:xfrm>
              <a:off x="2446727" y="4527233"/>
              <a:ext cx="1197504" cy="809953"/>
            </a:xfrm>
            <a:custGeom>
              <a:avLst/>
              <a:gdLst>
                <a:gd name="T0" fmla="*/ 0 w 1718"/>
                <a:gd name="T1" fmla="*/ 0 h 1163"/>
                <a:gd name="T2" fmla="*/ 124 w 1718"/>
                <a:gd name="T3" fmla="*/ 52 h 1163"/>
                <a:gd name="T4" fmla="*/ 246 w 1718"/>
                <a:gd name="T5" fmla="*/ 99 h 1163"/>
                <a:gd name="T6" fmla="*/ 367 w 1718"/>
                <a:gd name="T7" fmla="*/ 140 h 1163"/>
                <a:gd name="T8" fmla="*/ 487 w 1718"/>
                <a:gd name="T9" fmla="*/ 177 h 1163"/>
                <a:gd name="T10" fmla="*/ 604 w 1718"/>
                <a:gd name="T11" fmla="*/ 211 h 1163"/>
                <a:gd name="T12" fmla="*/ 719 w 1718"/>
                <a:gd name="T13" fmla="*/ 237 h 1163"/>
                <a:gd name="T14" fmla="*/ 829 w 1718"/>
                <a:gd name="T15" fmla="*/ 261 h 1163"/>
                <a:gd name="T16" fmla="*/ 937 w 1718"/>
                <a:gd name="T17" fmla="*/ 281 h 1163"/>
                <a:gd name="T18" fmla="*/ 1039 w 1718"/>
                <a:gd name="T19" fmla="*/ 297 h 1163"/>
                <a:gd name="T20" fmla="*/ 1136 w 1718"/>
                <a:gd name="T21" fmla="*/ 311 h 1163"/>
                <a:gd name="T22" fmla="*/ 1228 w 1718"/>
                <a:gd name="T23" fmla="*/ 322 h 1163"/>
                <a:gd name="T24" fmla="*/ 1314 w 1718"/>
                <a:gd name="T25" fmla="*/ 331 h 1163"/>
                <a:gd name="T26" fmla="*/ 1393 w 1718"/>
                <a:gd name="T27" fmla="*/ 336 h 1163"/>
                <a:gd name="T28" fmla="*/ 1464 w 1718"/>
                <a:gd name="T29" fmla="*/ 341 h 1163"/>
                <a:gd name="T30" fmla="*/ 1528 w 1718"/>
                <a:gd name="T31" fmla="*/ 342 h 1163"/>
                <a:gd name="T32" fmla="*/ 1583 w 1718"/>
                <a:gd name="T33" fmla="*/ 344 h 1163"/>
                <a:gd name="T34" fmla="*/ 1629 w 1718"/>
                <a:gd name="T35" fmla="*/ 344 h 1163"/>
                <a:gd name="T36" fmla="*/ 1668 w 1718"/>
                <a:gd name="T37" fmla="*/ 344 h 1163"/>
                <a:gd name="T38" fmla="*/ 1694 w 1718"/>
                <a:gd name="T39" fmla="*/ 344 h 1163"/>
                <a:gd name="T40" fmla="*/ 1711 w 1718"/>
                <a:gd name="T41" fmla="*/ 342 h 1163"/>
                <a:gd name="T42" fmla="*/ 1718 w 1718"/>
                <a:gd name="T43" fmla="*/ 342 h 1163"/>
                <a:gd name="T44" fmla="*/ 1718 w 1718"/>
                <a:gd name="T45" fmla="*/ 1150 h 1163"/>
                <a:gd name="T46" fmla="*/ 1571 w 1718"/>
                <a:gd name="T47" fmla="*/ 1160 h 1163"/>
                <a:gd name="T48" fmla="*/ 1433 w 1718"/>
                <a:gd name="T49" fmla="*/ 1163 h 1163"/>
                <a:gd name="T50" fmla="*/ 1301 w 1718"/>
                <a:gd name="T51" fmla="*/ 1163 h 1163"/>
                <a:gd name="T52" fmla="*/ 1178 w 1718"/>
                <a:gd name="T53" fmla="*/ 1158 h 1163"/>
                <a:gd name="T54" fmla="*/ 1059 w 1718"/>
                <a:gd name="T55" fmla="*/ 1150 h 1163"/>
                <a:gd name="T56" fmla="*/ 947 w 1718"/>
                <a:gd name="T57" fmla="*/ 1140 h 1163"/>
                <a:gd name="T58" fmla="*/ 842 w 1718"/>
                <a:gd name="T59" fmla="*/ 1125 h 1163"/>
                <a:gd name="T60" fmla="*/ 742 w 1718"/>
                <a:gd name="T61" fmla="*/ 1108 h 1163"/>
                <a:gd name="T62" fmla="*/ 651 w 1718"/>
                <a:gd name="T63" fmla="*/ 1088 h 1163"/>
                <a:gd name="T64" fmla="*/ 566 w 1718"/>
                <a:gd name="T65" fmla="*/ 1068 h 1163"/>
                <a:gd name="T66" fmla="*/ 486 w 1718"/>
                <a:gd name="T67" fmla="*/ 1046 h 1163"/>
                <a:gd name="T68" fmla="*/ 412 w 1718"/>
                <a:gd name="T69" fmla="*/ 1023 h 1163"/>
                <a:gd name="T70" fmla="*/ 346 w 1718"/>
                <a:gd name="T71" fmla="*/ 1000 h 1163"/>
                <a:gd name="T72" fmla="*/ 284 w 1718"/>
                <a:gd name="T73" fmla="*/ 976 h 1163"/>
                <a:gd name="T74" fmla="*/ 231 w 1718"/>
                <a:gd name="T75" fmla="*/ 953 h 1163"/>
                <a:gd name="T76" fmla="*/ 181 w 1718"/>
                <a:gd name="T77" fmla="*/ 931 h 1163"/>
                <a:gd name="T78" fmla="*/ 139 w 1718"/>
                <a:gd name="T79" fmla="*/ 909 h 1163"/>
                <a:gd name="T80" fmla="*/ 100 w 1718"/>
                <a:gd name="T81" fmla="*/ 889 h 1163"/>
                <a:gd name="T82" fmla="*/ 70 w 1718"/>
                <a:gd name="T83" fmla="*/ 871 h 1163"/>
                <a:gd name="T84" fmla="*/ 45 w 1718"/>
                <a:gd name="T85" fmla="*/ 856 h 1163"/>
                <a:gd name="T86" fmla="*/ 25 w 1718"/>
                <a:gd name="T87" fmla="*/ 843 h 1163"/>
                <a:gd name="T88" fmla="*/ 10 w 1718"/>
                <a:gd name="T89" fmla="*/ 833 h 1163"/>
                <a:gd name="T90" fmla="*/ 2 w 1718"/>
                <a:gd name="T91" fmla="*/ 828 h 1163"/>
                <a:gd name="T92" fmla="*/ 0 w 1718"/>
                <a:gd name="T93" fmla="*/ 824 h 1163"/>
                <a:gd name="T94" fmla="*/ 0 w 1718"/>
                <a:gd name="T95" fmla="*/ 819 h 1163"/>
                <a:gd name="T96" fmla="*/ 0 w 1718"/>
                <a:gd name="T97" fmla="*/ 801 h 1163"/>
                <a:gd name="T98" fmla="*/ 0 w 1718"/>
                <a:gd name="T99" fmla="*/ 771 h 1163"/>
                <a:gd name="T100" fmla="*/ 0 w 1718"/>
                <a:gd name="T101" fmla="*/ 449 h 1163"/>
                <a:gd name="T102" fmla="*/ 0 w 1718"/>
                <a:gd name="T103" fmla="*/ 384 h 1163"/>
                <a:gd name="T104" fmla="*/ 0 w 1718"/>
                <a:gd name="T105" fmla="*/ 317 h 1163"/>
                <a:gd name="T106" fmla="*/ 0 w 1718"/>
                <a:gd name="T107" fmla="*/ 192 h 1163"/>
                <a:gd name="T108" fmla="*/ 0 w 1718"/>
                <a:gd name="T109" fmla="*/ 134 h 1163"/>
                <a:gd name="T110" fmla="*/ 0 w 1718"/>
                <a:gd name="T111" fmla="*/ 37 h 1163"/>
                <a:gd name="T112" fmla="*/ 0 w 1718"/>
                <a:gd name="T113" fmla="*/ 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18" h="1163">
                  <a:moveTo>
                    <a:pt x="0" y="0"/>
                  </a:moveTo>
                  <a:lnTo>
                    <a:pt x="124" y="52"/>
                  </a:lnTo>
                  <a:lnTo>
                    <a:pt x="246" y="99"/>
                  </a:lnTo>
                  <a:lnTo>
                    <a:pt x="367" y="140"/>
                  </a:lnTo>
                  <a:lnTo>
                    <a:pt x="487" y="177"/>
                  </a:lnTo>
                  <a:lnTo>
                    <a:pt x="604" y="211"/>
                  </a:lnTo>
                  <a:lnTo>
                    <a:pt x="719" y="237"/>
                  </a:lnTo>
                  <a:lnTo>
                    <a:pt x="829" y="261"/>
                  </a:lnTo>
                  <a:lnTo>
                    <a:pt x="937" y="281"/>
                  </a:lnTo>
                  <a:lnTo>
                    <a:pt x="1039" y="297"/>
                  </a:lnTo>
                  <a:lnTo>
                    <a:pt x="1136" y="311"/>
                  </a:lnTo>
                  <a:lnTo>
                    <a:pt x="1228" y="322"/>
                  </a:lnTo>
                  <a:lnTo>
                    <a:pt x="1314" y="331"/>
                  </a:lnTo>
                  <a:lnTo>
                    <a:pt x="1393" y="336"/>
                  </a:lnTo>
                  <a:lnTo>
                    <a:pt x="1464" y="341"/>
                  </a:lnTo>
                  <a:lnTo>
                    <a:pt x="1528" y="342"/>
                  </a:lnTo>
                  <a:lnTo>
                    <a:pt x="1583" y="344"/>
                  </a:lnTo>
                  <a:lnTo>
                    <a:pt x="1629" y="344"/>
                  </a:lnTo>
                  <a:lnTo>
                    <a:pt x="1668" y="344"/>
                  </a:lnTo>
                  <a:lnTo>
                    <a:pt x="1694" y="344"/>
                  </a:lnTo>
                  <a:lnTo>
                    <a:pt x="1711" y="342"/>
                  </a:lnTo>
                  <a:lnTo>
                    <a:pt x="1718" y="342"/>
                  </a:lnTo>
                  <a:lnTo>
                    <a:pt x="1718" y="1150"/>
                  </a:lnTo>
                  <a:lnTo>
                    <a:pt x="1571" y="1160"/>
                  </a:lnTo>
                  <a:lnTo>
                    <a:pt x="1433" y="1163"/>
                  </a:lnTo>
                  <a:lnTo>
                    <a:pt x="1301" y="1163"/>
                  </a:lnTo>
                  <a:lnTo>
                    <a:pt x="1178" y="1158"/>
                  </a:lnTo>
                  <a:lnTo>
                    <a:pt x="1059" y="1150"/>
                  </a:lnTo>
                  <a:lnTo>
                    <a:pt x="947" y="1140"/>
                  </a:lnTo>
                  <a:lnTo>
                    <a:pt x="842" y="1125"/>
                  </a:lnTo>
                  <a:lnTo>
                    <a:pt x="742" y="1108"/>
                  </a:lnTo>
                  <a:lnTo>
                    <a:pt x="651" y="1088"/>
                  </a:lnTo>
                  <a:lnTo>
                    <a:pt x="566" y="1068"/>
                  </a:lnTo>
                  <a:lnTo>
                    <a:pt x="486" y="1046"/>
                  </a:lnTo>
                  <a:lnTo>
                    <a:pt x="412" y="1023"/>
                  </a:lnTo>
                  <a:lnTo>
                    <a:pt x="346" y="1000"/>
                  </a:lnTo>
                  <a:lnTo>
                    <a:pt x="284" y="976"/>
                  </a:lnTo>
                  <a:lnTo>
                    <a:pt x="231" y="953"/>
                  </a:lnTo>
                  <a:lnTo>
                    <a:pt x="181" y="931"/>
                  </a:lnTo>
                  <a:lnTo>
                    <a:pt x="139" y="909"/>
                  </a:lnTo>
                  <a:lnTo>
                    <a:pt x="100" y="889"/>
                  </a:lnTo>
                  <a:lnTo>
                    <a:pt x="70" y="871"/>
                  </a:lnTo>
                  <a:lnTo>
                    <a:pt x="45" y="856"/>
                  </a:lnTo>
                  <a:lnTo>
                    <a:pt x="25" y="843"/>
                  </a:lnTo>
                  <a:lnTo>
                    <a:pt x="10" y="833"/>
                  </a:lnTo>
                  <a:lnTo>
                    <a:pt x="2" y="828"/>
                  </a:lnTo>
                  <a:lnTo>
                    <a:pt x="0" y="824"/>
                  </a:lnTo>
                  <a:lnTo>
                    <a:pt x="0" y="819"/>
                  </a:lnTo>
                  <a:lnTo>
                    <a:pt x="0" y="801"/>
                  </a:lnTo>
                  <a:lnTo>
                    <a:pt x="0" y="771"/>
                  </a:lnTo>
                  <a:lnTo>
                    <a:pt x="0" y="449"/>
                  </a:lnTo>
                  <a:lnTo>
                    <a:pt x="0" y="384"/>
                  </a:lnTo>
                  <a:lnTo>
                    <a:pt x="0" y="317"/>
                  </a:lnTo>
                  <a:lnTo>
                    <a:pt x="0" y="192"/>
                  </a:lnTo>
                  <a:lnTo>
                    <a:pt x="0" y="134"/>
                  </a:lnTo>
                  <a:lnTo>
                    <a:pt x="0" y="37"/>
                  </a:lnTo>
                  <a:lnTo>
                    <a:pt x="0" y="0"/>
                  </a:lnTo>
                  <a:close/>
                </a:path>
              </a:pathLst>
            </a:custGeom>
            <a:solidFill>
              <a:srgbClr val="9DC3E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21"/>
            <p:cNvSpPr>
              <a:spLocks/>
            </p:cNvSpPr>
            <p:nvPr/>
          </p:nvSpPr>
          <p:spPr bwMode="auto">
            <a:xfrm>
              <a:off x="2443803" y="3983684"/>
              <a:ext cx="1198897" cy="794618"/>
            </a:xfrm>
            <a:custGeom>
              <a:avLst/>
              <a:gdLst>
                <a:gd name="T0" fmla="*/ 892 w 1721"/>
                <a:gd name="T1" fmla="*/ 24 h 1141"/>
                <a:gd name="T2" fmla="*/ 994 w 1721"/>
                <a:gd name="T3" fmla="*/ 60 h 1141"/>
                <a:gd name="T4" fmla="*/ 1113 w 1721"/>
                <a:gd name="T5" fmla="*/ 87 h 1141"/>
                <a:gd name="T6" fmla="*/ 1234 w 1721"/>
                <a:gd name="T7" fmla="*/ 104 h 1141"/>
                <a:gd name="T8" fmla="*/ 1346 w 1721"/>
                <a:gd name="T9" fmla="*/ 114 h 1141"/>
                <a:gd name="T10" fmla="*/ 1436 w 1721"/>
                <a:gd name="T11" fmla="*/ 117 h 1141"/>
                <a:gd name="T12" fmla="*/ 1473 w 1721"/>
                <a:gd name="T13" fmla="*/ 134 h 1141"/>
                <a:gd name="T14" fmla="*/ 1486 w 1721"/>
                <a:gd name="T15" fmla="*/ 192 h 1141"/>
                <a:gd name="T16" fmla="*/ 1508 w 1721"/>
                <a:gd name="T17" fmla="*/ 279 h 1141"/>
                <a:gd name="T18" fmla="*/ 1534 w 1721"/>
                <a:gd name="T19" fmla="*/ 387 h 1141"/>
                <a:gd name="T20" fmla="*/ 1564 w 1721"/>
                <a:gd name="T21" fmla="*/ 512 h 1141"/>
                <a:gd name="T22" fmla="*/ 1598 w 1721"/>
                <a:gd name="T23" fmla="*/ 648 h 1141"/>
                <a:gd name="T24" fmla="*/ 1631 w 1721"/>
                <a:gd name="T25" fmla="*/ 783 h 1141"/>
                <a:gd name="T26" fmla="*/ 1664 w 1721"/>
                <a:gd name="T27" fmla="*/ 914 h 1141"/>
                <a:gd name="T28" fmla="*/ 1694 w 1721"/>
                <a:gd name="T29" fmla="*/ 1035 h 1141"/>
                <a:gd name="T30" fmla="*/ 1721 w 1721"/>
                <a:gd name="T31" fmla="*/ 1136 h 1141"/>
                <a:gd name="T32" fmla="*/ 1463 w 1721"/>
                <a:gd name="T33" fmla="*/ 1140 h 1141"/>
                <a:gd name="T34" fmla="*/ 1221 w 1721"/>
                <a:gd name="T35" fmla="*/ 1126 h 1141"/>
                <a:gd name="T36" fmla="*/ 996 w 1721"/>
                <a:gd name="T37" fmla="*/ 1100 h 1141"/>
                <a:gd name="T38" fmla="*/ 789 w 1721"/>
                <a:gd name="T39" fmla="*/ 1063 h 1141"/>
                <a:gd name="T40" fmla="*/ 604 w 1721"/>
                <a:gd name="T41" fmla="*/ 1020 h 1141"/>
                <a:gd name="T42" fmla="*/ 439 w 1721"/>
                <a:gd name="T43" fmla="*/ 973 h 1141"/>
                <a:gd name="T44" fmla="*/ 299 w 1721"/>
                <a:gd name="T45" fmla="*/ 924 h 1141"/>
                <a:gd name="T46" fmla="*/ 184 w 1721"/>
                <a:gd name="T47" fmla="*/ 879 h 1141"/>
                <a:gd name="T48" fmla="*/ 95 w 1721"/>
                <a:gd name="T49" fmla="*/ 841 h 1141"/>
                <a:gd name="T50" fmla="*/ 35 w 1721"/>
                <a:gd name="T51" fmla="*/ 813 h 1141"/>
                <a:gd name="T52" fmla="*/ 4 w 1721"/>
                <a:gd name="T53" fmla="*/ 796 h 1141"/>
                <a:gd name="T54" fmla="*/ 2 w 1721"/>
                <a:gd name="T55" fmla="*/ 791 h 1141"/>
                <a:gd name="T56" fmla="*/ 27 w 1721"/>
                <a:gd name="T57" fmla="*/ 769 h 1141"/>
                <a:gd name="T58" fmla="*/ 72 w 1721"/>
                <a:gd name="T59" fmla="*/ 728 h 1141"/>
                <a:gd name="T60" fmla="*/ 134 w 1721"/>
                <a:gd name="T61" fmla="*/ 669 h 1141"/>
                <a:gd name="T62" fmla="*/ 209 w 1721"/>
                <a:gd name="T63" fmla="*/ 601 h 1141"/>
                <a:gd name="T64" fmla="*/ 294 w 1721"/>
                <a:gd name="T65" fmla="*/ 521 h 1141"/>
                <a:gd name="T66" fmla="*/ 384 w 1721"/>
                <a:gd name="T67" fmla="*/ 437 h 1141"/>
                <a:gd name="T68" fmla="*/ 477 w 1721"/>
                <a:gd name="T69" fmla="*/ 351 h 1141"/>
                <a:gd name="T70" fmla="*/ 569 w 1721"/>
                <a:gd name="T71" fmla="*/ 264 h 1141"/>
                <a:gd name="T72" fmla="*/ 656 w 1721"/>
                <a:gd name="T73" fmla="*/ 184 h 1141"/>
                <a:gd name="T74" fmla="*/ 736 w 1721"/>
                <a:gd name="T75" fmla="*/ 110 h 1141"/>
                <a:gd name="T76" fmla="*/ 801 w 1721"/>
                <a:gd name="T77" fmla="*/ 49 h 1141"/>
                <a:gd name="T78" fmla="*/ 851 w 1721"/>
                <a:gd name="T79" fmla="*/ 0 h 1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21" h="1141">
                  <a:moveTo>
                    <a:pt x="851" y="0"/>
                  </a:moveTo>
                  <a:lnTo>
                    <a:pt x="892" y="24"/>
                  </a:lnTo>
                  <a:lnTo>
                    <a:pt x="941" y="44"/>
                  </a:lnTo>
                  <a:lnTo>
                    <a:pt x="994" y="60"/>
                  </a:lnTo>
                  <a:lnTo>
                    <a:pt x="1052" y="75"/>
                  </a:lnTo>
                  <a:lnTo>
                    <a:pt x="1113" y="87"/>
                  </a:lnTo>
                  <a:lnTo>
                    <a:pt x="1174" y="97"/>
                  </a:lnTo>
                  <a:lnTo>
                    <a:pt x="1234" y="104"/>
                  </a:lnTo>
                  <a:lnTo>
                    <a:pt x="1291" y="109"/>
                  </a:lnTo>
                  <a:lnTo>
                    <a:pt x="1346" y="114"/>
                  </a:lnTo>
                  <a:lnTo>
                    <a:pt x="1394" y="115"/>
                  </a:lnTo>
                  <a:lnTo>
                    <a:pt x="1436" y="117"/>
                  </a:lnTo>
                  <a:lnTo>
                    <a:pt x="1469" y="117"/>
                  </a:lnTo>
                  <a:lnTo>
                    <a:pt x="1473" y="134"/>
                  </a:lnTo>
                  <a:lnTo>
                    <a:pt x="1479" y="159"/>
                  </a:lnTo>
                  <a:lnTo>
                    <a:pt x="1486" y="192"/>
                  </a:lnTo>
                  <a:lnTo>
                    <a:pt x="1496" y="232"/>
                  </a:lnTo>
                  <a:lnTo>
                    <a:pt x="1508" y="279"/>
                  </a:lnTo>
                  <a:lnTo>
                    <a:pt x="1521" y="331"/>
                  </a:lnTo>
                  <a:lnTo>
                    <a:pt x="1534" y="387"/>
                  </a:lnTo>
                  <a:lnTo>
                    <a:pt x="1549" y="449"/>
                  </a:lnTo>
                  <a:lnTo>
                    <a:pt x="1564" y="512"/>
                  </a:lnTo>
                  <a:lnTo>
                    <a:pt x="1581" y="579"/>
                  </a:lnTo>
                  <a:lnTo>
                    <a:pt x="1598" y="648"/>
                  </a:lnTo>
                  <a:lnTo>
                    <a:pt x="1614" y="714"/>
                  </a:lnTo>
                  <a:lnTo>
                    <a:pt x="1631" y="783"/>
                  </a:lnTo>
                  <a:lnTo>
                    <a:pt x="1648" y="849"/>
                  </a:lnTo>
                  <a:lnTo>
                    <a:pt x="1664" y="914"/>
                  </a:lnTo>
                  <a:lnTo>
                    <a:pt x="1679" y="976"/>
                  </a:lnTo>
                  <a:lnTo>
                    <a:pt x="1694" y="1035"/>
                  </a:lnTo>
                  <a:lnTo>
                    <a:pt x="1708" y="1088"/>
                  </a:lnTo>
                  <a:lnTo>
                    <a:pt x="1721" y="1136"/>
                  </a:lnTo>
                  <a:lnTo>
                    <a:pt x="1589" y="1141"/>
                  </a:lnTo>
                  <a:lnTo>
                    <a:pt x="1463" y="1140"/>
                  </a:lnTo>
                  <a:lnTo>
                    <a:pt x="1339" y="1136"/>
                  </a:lnTo>
                  <a:lnTo>
                    <a:pt x="1221" y="1126"/>
                  </a:lnTo>
                  <a:lnTo>
                    <a:pt x="1106" y="1115"/>
                  </a:lnTo>
                  <a:lnTo>
                    <a:pt x="996" y="1100"/>
                  </a:lnTo>
                  <a:lnTo>
                    <a:pt x="889" y="1083"/>
                  </a:lnTo>
                  <a:lnTo>
                    <a:pt x="789" y="1063"/>
                  </a:lnTo>
                  <a:lnTo>
                    <a:pt x="694" y="1041"/>
                  </a:lnTo>
                  <a:lnTo>
                    <a:pt x="604" y="1020"/>
                  </a:lnTo>
                  <a:lnTo>
                    <a:pt x="519" y="996"/>
                  </a:lnTo>
                  <a:lnTo>
                    <a:pt x="439" y="973"/>
                  </a:lnTo>
                  <a:lnTo>
                    <a:pt x="367" y="948"/>
                  </a:lnTo>
                  <a:lnTo>
                    <a:pt x="299" y="924"/>
                  </a:lnTo>
                  <a:lnTo>
                    <a:pt x="239" y="901"/>
                  </a:lnTo>
                  <a:lnTo>
                    <a:pt x="184" y="879"/>
                  </a:lnTo>
                  <a:lnTo>
                    <a:pt x="135" y="859"/>
                  </a:lnTo>
                  <a:lnTo>
                    <a:pt x="95" y="841"/>
                  </a:lnTo>
                  <a:lnTo>
                    <a:pt x="62" y="826"/>
                  </a:lnTo>
                  <a:lnTo>
                    <a:pt x="35" y="813"/>
                  </a:lnTo>
                  <a:lnTo>
                    <a:pt x="15" y="803"/>
                  </a:lnTo>
                  <a:lnTo>
                    <a:pt x="4" y="796"/>
                  </a:lnTo>
                  <a:lnTo>
                    <a:pt x="0" y="794"/>
                  </a:lnTo>
                  <a:lnTo>
                    <a:pt x="2" y="791"/>
                  </a:lnTo>
                  <a:lnTo>
                    <a:pt x="12" y="783"/>
                  </a:lnTo>
                  <a:lnTo>
                    <a:pt x="27" y="769"/>
                  </a:lnTo>
                  <a:lnTo>
                    <a:pt x="47" y="751"/>
                  </a:lnTo>
                  <a:lnTo>
                    <a:pt x="72" y="728"/>
                  </a:lnTo>
                  <a:lnTo>
                    <a:pt x="100" y="701"/>
                  </a:lnTo>
                  <a:lnTo>
                    <a:pt x="134" y="669"/>
                  </a:lnTo>
                  <a:lnTo>
                    <a:pt x="171" y="636"/>
                  </a:lnTo>
                  <a:lnTo>
                    <a:pt x="209" y="601"/>
                  </a:lnTo>
                  <a:lnTo>
                    <a:pt x="251" y="561"/>
                  </a:lnTo>
                  <a:lnTo>
                    <a:pt x="294" y="521"/>
                  </a:lnTo>
                  <a:lnTo>
                    <a:pt x="339" y="479"/>
                  </a:lnTo>
                  <a:lnTo>
                    <a:pt x="384" y="437"/>
                  </a:lnTo>
                  <a:lnTo>
                    <a:pt x="431" y="394"/>
                  </a:lnTo>
                  <a:lnTo>
                    <a:pt x="477" y="351"/>
                  </a:lnTo>
                  <a:lnTo>
                    <a:pt x="524" y="307"/>
                  </a:lnTo>
                  <a:lnTo>
                    <a:pt x="569" y="264"/>
                  </a:lnTo>
                  <a:lnTo>
                    <a:pt x="614" y="224"/>
                  </a:lnTo>
                  <a:lnTo>
                    <a:pt x="656" y="184"/>
                  </a:lnTo>
                  <a:lnTo>
                    <a:pt x="697" y="146"/>
                  </a:lnTo>
                  <a:lnTo>
                    <a:pt x="736" y="110"/>
                  </a:lnTo>
                  <a:lnTo>
                    <a:pt x="769" y="77"/>
                  </a:lnTo>
                  <a:lnTo>
                    <a:pt x="801" y="49"/>
                  </a:lnTo>
                  <a:lnTo>
                    <a:pt x="829" y="22"/>
                  </a:lnTo>
                  <a:lnTo>
                    <a:pt x="851" y="0"/>
                  </a:lnTo>
                  <a:close/>
                </a:path>
              </a:pathLst>
            </a:custGeom>
            <a:solidFill>
              <a:srgbClr val="00B0F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Group 47"/>
          <p:cNvGrpSpPr/>
          <p:nvPr/>
        </p:nvGrpSpPr>
        <p:grpSpPr>
          <a:xfrm>
            <a:off x="5749825" y="5146398"/>
            <a:ext cx="4133444" cy="1074375"/>
            <a:chOff x="7089372" y="5268348"/>
            <a:chExt cx="4133444" cy="1074375"/>
          </a:xfrm>
        </p:grpSpPr>
        <p:grpSp>
          <p:nvGrpSpPr>
            <p:cNvPr id="49" name="Group 48"/>
            <p:cNvGrpSpPr/>
            <p:nvPr/>
          </p:nvGrpSpPr>
          <p:grpSpPr>
            <a:xfrm>
              <a:off x="7089372" y="5268348"/>
              <a:ext cx="3336570" cy="1074375"/>
              <a:chOff x="4792814" y="1912173"/>
              <a:chExt cx="2378927" cy="1142742"/>
            </a:xfrm>
          </p:grpSpPr>
          <p:sp>
            <p:nvSpPr>
              <p:cNvPr id="53" name="Rectangle 52"/>
              <p:cNvSpPr/>
              <p:nvPr/>
            </p:nvSpPr>
            <p:spPr>
              <a:xfrm>
                <a:off x="4871717" y="1912173"/>
                <a:ext cx="1426481" cy="369332"/>
              </a:xfrm>
              <a:prstGeom prst="rect">
                <a:avLst/>
              </a:prstGeom>
              <a:solidFill>
                <a:srgbClr val="00B0F0"/>
              </a:solidFill>
              <a:ln w="6350">
                <a:solidFill>
                  <a:schemeClr val="bg1"/>
                </a:solidFill>
              </a:ln>
              <a:effectLst>
                <a:outerShdw blurRad="63500" sx="102000" sy="102000" algn="ctr"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54" name="TextBox 53"/>
              <p:cNvSpPr txBox="1"/>
              <p:nvPr/>
            </p:nvSpPr>
            <p:spPr>
              <a:xfrm>
                <a:off x="4792814" y="2269246"/>
                <a:ext cx="2378927" cy="785669"/>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50" name="Group 49"/>
            <p:cNvGrpSpPr/>
            <p:nvPr/>
          </p:nvGrpSpPr>
          <p:grpSpPr>
            <a:xfrm>
              <a:off x="10239403" y="5305607"/>
              <a:ext cx="983413" cy="983411"/>
              <a:chOff x="8318390" y="5334000"/>
              <a:chExt cx="983413" cy="983411"/>
            </a:xfrm>
          </p:grpSpPr>
          <p:sp>
            <p:nvSpPr>
              <p:cNvPr id="51" name="Sev04"/>
              <p:cNvSpPr/>
              <p:nvPr/>
            </p:nvSpPr>
            <p:spPr>
              <a:xfrm>
                <a:off x="8318390" y="5334000"/>
                <a:ext cx="983413" cy="983411"/>
              </a:xfrm>
              <a:prstGeom prst="round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52" name="Freeform 52"/>
              <p:cNvSpPr>
                <a:spLocks noEditPoints="1"/>
              </p:cNvSpPr>
              <p:nvPr/>
            </p:nvSpPr>
            <p:spPr bwMode="auto">
              <a:xfrm>
                <a:off x="8588490" y="5587288"/>
                <a:ext cx="443213" cy="476835"/>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rgbClr val="00B0F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55" name="Group 54"/>
          <p:cNvGrpSpPr/>
          <p:nvPr/>
        </p:nvGrpSpPr>
        <p:grpSpPr>
          <a:xfrm>
            <a:off x="6054993" y="1578520"/>
            <a:ext cx="4492660" cy="1063984"/>
            <a:chOff x="7394540" y="1700470"/>
            <a:chExt cx="4492660" cy="1063984"/>
          </a:xfrm>
        </p:grpSpPr>
        <p:grpSp>
          <p:nvGrpSpPr>
            <p:cNvPr id="56" name="Group 55"/>
            <p:cNvGrpSpPr/>
            <p:nvPr/>
          </p:nvGrpSpPr>
          <p:grpSpPr>
            <a:xfrm>
              <a:off x="8550630" y="1700470"/>
              <a:ext cx="3336570" cy="1063984"/>
              <a:chOff x="4792814" y="1923225"/>
              <a:chExt cx="2378927" cy="1131690"/>
            </a:xfrm>
          </p:grpSpPr>
          <p:sp>
            <p:nvSpPr>
              <p:cNvPr id="60" name="Rectangle 59"/>
              <p:cNvSpPr/>
              <p:nvPr/>
            </p:nvSpPr>
            <p:spPr>
              <a:xfrm>
                <a:off x="4864308" y="1923225"/>
                <a:ext cx="1426481" cy="369332"/>
              </a:xfrm>
              <a:prstGeom prst="rect">
                <a:avLst/>
              </a:prstGeom>
              <a:solidFill>
                <a:srgbClr val="ED7D31"/>
              </a:solidFill>
              <a:ln w="6350">
                <a:solidFill>
                  <a:schemeClr val="bg1"/>
                </a:solidFill>
              </a:ln>
              <a:effectLst>
                <a:outerShdw blurRad="63500" sx="102000" sy="102000" algn="ctr"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61" name="TextBox 60"/>
              <p:cNvSpPr txBox="1"/>
              <p:nvPr/>
            </p:nvSpPr>
            <p:spPr>
              <a:xfrm>
                <a:off x="4792814" y="2269246"/>
                <a:ext cx="2378927" cy="785669"/>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57" name="Group 56"/>
            <p:cNvGrpSpPr/>
            <p:nvPr/>
          </p:nvGrpSpPr>
          <p:grpSpPr>
            <a:xfrm>
              <a:off x="7394540" y="1718808"/>
              <a:ext cx="983413" cy="983411"/>
              <a:chOff x="2890199" y="5334000"/>
              <a:chExt cx="983413" cy="983411"/>
            </a:xfrm>
          </p:grpSpPr>
          <p:sp>
            <p:nvSpPr>
              <p:cNvPr id="58" name="Sev01"/>
              <p:cNvSpPr/>
              <p:nvPr/>
            </p:nvSpPr>
            <p:spPr>
              <a:xfrm>
                <a:off x="2890199" y="5334000"/>
                <a:ext cx="983413" cy="983411"/>
              </a:xfrm>
              <a:prstGeom prst="roundRect">
                <a:avLst/>
              </a:prstGeom>
              <a:noFill/>
              <a:ln w="19050">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9" name="Freeform 58"/>
              <p:cNvSpPr>
                <a:spLocks noEditPoints="1"/>
              </p:cNvSpPr>
              <p:nvPr/>
            </p:nvSpPr>
            <p:spPr bwMode="auto">
              <a:xfrm>
                <a:off x="3140431" y="5617855"/>
                <a:ext cx="482947" cy="415701"/>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rgbClr val="ED7D3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62" name="Group 61"/>
          <p:cNvGrpSpPr/>
          <p:nvPr/>
        </p:nvGrpSpPr>
        <p:grpSpPr>
          <a:xfrm>
            <a:off x="6050816" y="3900238"/>
            <a:ext cx="4586720" cy="1074375"/>
            <a:chOff x="7390363" y="4022188"/>
            <a:chExt cx="4586720" cy="1074375"/>
          </a:xfrm>
        </p:grpSpPr>
        <p:grpSp>
          <p:nvGrpSpPr>
            <p:cNvPr id="63" name="Group 62"/>
            <p:cNvGrpSpPr/>
            <p:nvPr/>
          </p:nvGrpSpPr>
          <p:grpSpPr>
            <a:xfrm>
              <a:off x="8640513" y="4022188"/>
              <a:ext cx="3336570" cy="1074375"/>
              <a:chOff x="4792814" y="1912173"/>
              <a:chExt cx="2378927" cy="1142742"/>
            </a:xfrm>
          </p:grpSpPr>
          <p:sp>
            <p:nvSpPr>
              <p:cNvPr id="67" name="Rectangle 66"/>
              <p:cNvSpPr/>
              <p:nvPr/>
            </p:nvSpPr>
            <p:spPr>
              <a:xfrm>
                <a:off x="4871717" y="1912173"/>
                <a:ext cx="1426481" cy="369332"/>
              </a:xfrm>
              <a:prstGeom prst="rect">
                <a:avLst/>
              </a:prstGeom>
              <a:solidFill>
                <a:srgbClr val="FFC000"/>
              </a:solidFill>
              <a:ln w="6350">
                <a:solidFill>
                  <a:schemeClr val="bg1"/>
                </a:solidFill>
              </a:ln>
              <a:effectLst>
                <a:outerShdw blurRad="63500" sx="102000" sy="102000" algn="ctr"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68" name="TextBox 67"/>
              <p:cNvSpPr txBox="1"/>
              <p:nvPr/>
            </p:nvSpPr>
            <p:spPr>
              <a:xfrm>
                <a:off x="4792814" y="2269246"/>
                <a:ext cx="2378927" cy="785669"/>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64" name="Group 63"/>
            <p:cNvGrpSpPr/>
            <p:nvPr/>
          </p:nvGrpSpPr>
          <p:grpSpPr>
            <a:xfrm>
              <a:off x="7390363" y="4052992"/>
              <a:ext cx="983413" cy="983411"/>
              <a:chOff x="6532842" y="5334000"/>
              <a:chExt cx="983413" cy="983411"/>
            </a:xfrm>
          </p:grpSpPr>
          <p:sp>
            <p:nvSpPr>
              <p:cNvPr id="65" name="Sev03"/>
              <p:cNvSpPr/>
              <p:nvPr/>
            </p:nvSpPr>
            <p:spPr>
              <a:xfrm>
                <a:off x="6532842" y="5334000"/>
                <a:ext cx="983413" cy="983411"/>
              </a:xfrm>
              <a:prstGeom prst="roundRect">
                <a:avLst/>
              </a:prstGeom>
              <a:no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66" name="Freeform 178"/>
              <p:cNvSpPr>
                <a:spLocks noEditPoints="1"/>
              </p:cNvSpPr>
              <p:nvPr/>
            </p:nvSpPr>
            <p:spPr bwMode="auto">
              <a:xfrm>
                <a:off x="6783072" y="5643834"/>
                <a:ext cx="482949" cy="363741"/>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rgbClr val="FFC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69" name="Group 68"/>
          <p:cNvGrpSpPr/>
          <p:nvPr/>
        </p:nvGrpSpPr>
        <p:grpSpPr>
          <a:xfrm>
            <a:off x="5749825" y="2703068"/>
            <a:ext cx="4136859" cy="1074375"/>
            <a:chOff x="7089372" y="2825018"/>
            <a:chExt cx="4136859" cy="1074375"/>
          </a:xfrm>
        </p:grpSpPr>
        <p:grpSp>
          <p:nvGrpSpPr>
            <p:cNvPr id="70" name="Group 69"/>
            <p:cNvGrpSpPr/>
            <p:nvPr/>
          </p:nvGrpSpPr>
          <p:grpSpPr>
            <a:xfrm>
              <a:off x="7089372" y="2825018"/>
              <a:ext cx="3336570" cy="1074375"/>
              <a:chOff x="4792814" y="1912173"/>
              <a:chExt cx="2378927" cy="1142742"/>
            </a:xfrm>
          </p:grpSpPr>
          <p:sp>
            <p:nvSpPr>
              <p:cNvPr id="74" name="Rectangle 73"/>
              <p:cNvSpPr/>
              <p:nvPr/>
            </p:nvSpPr>
            <p:spPr>
              <a:xfrm>
                <a:off x="4871717" y="1912173"/>
                <a:ext cx="1426481" cy="369332"/>
              </a:xfrm>
              <a:prstGeom prst="rect">
                <a:avLst/>
              </a:prstGeom>
              <a:solidFill>
                <a:srgbClr val="A5A5A5"/>
              </a:solidFill>
              <a:ln w="6350">
                <a:solidFill>
                  <a:schemeClr val="bg1"/>
                </a:solidFill>
              </a:ln>
              <a:effectLst>
                <a:outerShdw blurRad="63500" sx="102000" sy="102000" algn="ctr"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75" name="TextBox 74"/>
              <p:cNvSpPr txBox="1"/>
              <p:nvPr/>
            </p:nvSpPr>
            <p:spPr>
              <a:xfrm>
                <a:off x="4792814" y="2269246"/>
                <a:ext cx="2378927" cy="785669"/>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71" name="Group 70"/>
            <p:cNvGrpSpPr/>
            <p:nvPr/>
          </p:nvGrpSpPr>
          <p:grpSpPr>
            <a:xfrm>
              <a:off x="10242818" y="2841709"/>
              <a:ext cx="983413" cy="983411"/>
              <a:chOff x="4747294" y="5334000"/>
              <a:chExt cx="983413" cy="983411"/>
            </a:xfrm>
          </p:grpSpPr>
          <p:sp>
            <p:nvSpPr>
              <p:cNvPr id="72" name="Sev02"/>
              <p:cNvSpPr/>
              <p:nvPr/>
            </p:nvSpPr>
            <p:spPr>
              <a:xfrm>
                <a:off x="4747294" y="5334000"/>
                <a:ext cx="983413" cy="983411"/>
              </a:xfrm>
              <a:prstGeom prst="roundRect">
                <a:avLst/>
              </a:prstGeom>
              <a:noFill/>
              <a:ln w="19050">
                <a:solidFill>
                  <a:srgbClr val="A5A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73" name="Freeform 86"/>
              <p:cNvSpPr>
                <a:spLocks noEditPoints="1"/>
              </p:cNvSpPr>
              <p:nvPr/>
            </p:nvSpPr>
            <p:spPr bwMode="auto">
              <a:xfrm>
                <a:off x="5073632" y="5547472"/>
                <a:ext cx="330733" cy="556467"/>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rgbClr val="A5A5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pic>
        <p:nvPicPr>
          <p:cNvPr id="77" name="Picture 7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78" name="Group 77"/>
          <p:cNvGrpSpPr/>
          <p:nvPr/>
        </p:nvGrpSpPr>
        <p:grpSpPr>
          <a:xfrm>
            <a:off x="754150" y="295106"/>
            <a:ext cx="4364195" cy="665324"/>
            <a:chOff x="754150" y="295106"/>
            <a:chExt cx="4364195" cy="665324"/>
          </a:xfrm>
        </p:grpSpPr>
        <p:sp>
          <p:nvSpPr>
            <p:cNvPr id="79"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80"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2087807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750"/>
                                        <p:tgtEl>
                                          <p:spTgt spid="9"/>
                                        </p:tgtEl>
                                      </p:cBhvr>
                                    </p:animEffect>
                                  </p:childTnLst>
                                </p:cTn>
                              </p:par>
                            </p:childTnLst>
                          </p:cTn>
                        </p:par>
                        <p:par>
                          <p:cTn id="8" fill="hold">
                            <p:stCondLst>
                              <p:cond delay="750"/>
                            </p:stCondLst>
                            <p:childTnLst>
                              <p:par>
                                <p:cTn id="9" presetID="26"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wipe(down)">
                                      <p:cBhvr>
                                        <p:cTn id="11" dur="580">
                                          <p:stCondLst>
                                            <p:cond delay="0"/>
                                          </p:stCondLst>
                                        </p:cTn>
                                        <p:tgtEl>
                                          <p:spTgt spid="48"/>
                                        </p:tgtEl>
                                      </p:cBhvr>
                                    </p:animEffect>
                                    <p:anim calcmode="lin" valueType="num">
                                      <p:cBhvr>
                                        <p:cTn id="12"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17" dur="26">
                                          <p:stCondLst>
                                            <p:cond delay="650"/>
                                          </p:stCondLst>
                                        </p:cTn>
                                        <p:tgtEl>
                                          <p:spTgt spid="48"/>
                                        </p:tgtEl>
                                      </p:cBhvr>
                                      <p:to x="100000" y="60000"/>
                                    </p:animScale>
                                    <p:animScale>
                                      <p:cBhvr>
                                        <p:cTn id="18" dur="166" decel="50000">
                                          <p:stCondLst>
                                            <p:cond delay="676"/>
                                          </p:stCondLst>
                                        </p:cTn>
                                        <p:tgtEl>
                                          <p:spTgt spid="48"/>
                                        </p:tgtEl>
                                      </p:cBhvr>
                                      <p:to x="100000" y="100000"/>
                                    </p:animScale>
                                    <p:animScale>
                                      <p:cBhvr>
                                        <p:cTn id="19" dur="26">
                                          <p:stCondLst>
                                            <p:cond delay="1312"/>
                                          </p:stCondLst>
                                        </p:cTn>
                                        <p:tgtEl>
                                          <p:spTgt spid="48"/>
                                        </p:tgtEl>
                                      </p:cBhvr>
                                      <p:to x="100000" y="80000"/>
                                    </p:animScale>
                                    <p:animScale>
                                      <p:cBhvr>
                                        <p:cTn id="20" dur="166" decel="50000">
                                          <p:stCondLst>
                                            <p:cond delay="1338"/>
                                          </p:stCondLst>
                                        </p:cTn>
                                        <p:tgtEl>
                                          <p:spTgt spid="48"/>
                                        </p:tgtEl>
                                      </p:cBhvr>
                                      <p:to x="100000" y="100000"/>
                                    </p:animScale>
                                    <p:animScale>
                                      <p:cBhvr>
                                        <p:cTn id="21" dur="26">
                                          <p:stCondLst>
                                            <p:cond delay="1642"/>
                                          </p:stCondLst>
                                        </p:cTn>
                                        <p:tgtEl>
                                          <p:spTgt spid="48"/>
                                        </p:tgtEl>
                                      </p:cBhvr>
                                      <p:to x="100000" y="90000"/>
                                    </p:animScale>
                                    <p:animScale>
                                      <p:cBhvr>
                                        <p:cTn id="22" dur="166" decel="50000">
                                          <p:stCondLst>
                                            <p:cond delay="1668"/>
                                          </p:stCondLst>
                                        </p:cTn>
                                        <p:tgtEl>
                                          <p:spTgt spid="48"/>
                                        </p:tgtEl>
                                      </p:cBhvr>
                                      <p:to x="100000" y="100000"/>
                                    </p:animScale>
                                    <p:animScale>
                                      <p:cBhvr>
                                        <p:cTn id="23" dur="26">
                                          <p:stCondLst>
                                            <p:cond delay="1808"/>
                                          </p:stCondLst>
                                        </p:cTn>
                                        <p:tgtEl>
                                          <p:spTgt spid="48"/>
                                        </p:tgtEl>
                                      </p:cBhvr>
                                      <p:to x="100000" y="95000"/>
                                    </p:animScale>
                                    <p:animScale>
                                      <p:cBhvr>
                                        <p:cTn id="24" dur="166" decel="50000">
                                          <p:stCondLst>
                                            <p:cond delay="1834"/>
                                          </p:stCondLst>
                                        </p:cTn>
                                        <p:tgtEl>
                                          <p:spTgt spid="48"/>
                                        </p:tgtEl>
                                      </p:cBhvr>
                                      <p:to x="100000" y="100000"/>
                                    </p:animScale>
                                  </p:childTnLst>
                                </p:cTn>
                              </p:par>
                            </p:childTnLst>
                          </p:cTn>
                        </p:par>
                        <p:par>
                          <p:cTn id="25" fill="hold">
                            <p:stCondLst>
                              <p:cond delay="2750"/>
                            </p:stCondLst>
                            <p:childTnLst>
                              <p:par>
                                <p:cTn id="26" presetID="22" presetClass="entr" presetSubtype="4"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750"/>
                                        <p:tgtEl>
                                          <p:spTgt spid="6"/>
                                        </p:tgtEl>
                                      </p:cBhvr>
                                    </p:animEffect>
                                  </p:childTnLst>
                                </p:cTn>
                              </p:par>
                            </p:childTnLst>
                          </p:cTn>
                        </p:par>
                        <p:par>
                          <p:cTn id="29" fill="hold">
                            <p:stCondLst>
                              <p:cond delay="3500"/>
                            </p:stCondLst>
                            <p:childTnLst>
                              <p:par>
                                <p:cTn id="30" presetID="26" presetClass="entr" presetSubtype="0" fill="hold" nodeType="afterEffect">
                                  <p:stCondLst>
                                    <p:cond delay="0"/>
                                  </p:stCondLst>
                                  <p:childTnLst>
                                    <p:set>
                                      <p:cBhvr>
                                        <p:cTn id="31" dur="1" fill="hold">
                                          <p:stCondLst>
                                            <p:cond delay="0"/>
                                          </p:stCondLst>
                                        </p:cTn>
                                        <p:tgtEl>
                                          <p:spTgt spid="62"/>
                                        </p:tgtEl>
                                        <p:attrNameLst>
                                          <p:attrName>style.visibility</p:attrName>
                                        </p:attrNameLst>
                                      </p:cBhvr>
                                      <p:to>
                                        <p:strVal val="visible"/>
                                      </p:to>
                                    </p:set>
                                    <p:animEffect transition="in" filter="wipe(down)">
                                      <p:cBhvr>
                                        <p:cTn id="32" dur="580">
                                          <p:stCondLst>
                                            <p:cond delay="0"/>
                                          </p:stCondLst>
                                        </p:cTn>
                                        <p:tgtEl>
                                          <p:spTgt spid="62"/>
                                        </p:tgtEl>
                                      </p:cBhvr>
                                    </p:animEffect>
                                    <p:anim calcmode="lin" valueType="num">
                                      <p:cBhvr>
                                        <p:cTn id="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38" dur="26">
                                          <p:stCondLst>
                                            <p:cond delay="650"/>
                                          </p:stCondLst>
                                        </p:cTn>
                                        <p:tgtEl>
                                          <p:spTgt spid="62"/>
                                        </p:tgtEl>
                                      </p:cBhvr>
                                      <p:to x="100000" y="60000"/>
                                    </p:animScale>
                                    <p:animScale>
                                      <p:cBhvr>
                                        <p:cTn id="39" dur="166" decel="50000">
                                          <p:stCondLst>
                                            <p:cond delay="676"/>
                                          </p:stCondLst>
                                        </p:cTn>
                                        <p:tgtEl>
                                          <p:spTgt spid="62"/>
                                        </p:tgtEl>
                                      </p:cBhvr>
                                      <p:to x="100000" y="100000"/>
                                    </p:animScale>
                                    <p:animScale>
                                      <p:cBhvr>
                                        <p:cTn id="40" dur="26">
                                          <p:stCondLst>
                                            <p:cond delay="1312"/>
                                          </p:stCondLst>
                                        </p:cTn>
                                        <p:tgtEl>
                                          <p:spTgt spid="62"/>
                                        </p:tgtEl>
                                      </p:cBhvr>
                                      <p:to x="100000" y="80000"/>
                                    </p:animScale>
                                    <p:animScale>
                                      <p:cBhvr>
                                        <p:cTn id="41" dur="166" decel="50000">
                                          <p:stCondLst>
                                            <p:cond delay="1338"/>
                                          </p:stCondLst>
                                        </p:cTn>
                                        <p:tgtEl>
                                          <p:spTgt spid="62"/>
                                        </p:tgtEl>
                                      </p:cBhvr>
                                      <p:to x="100000" y="100000"/>
                                    </p:animScale>
                                    <p:animScale>
                                      <p:cBhvr>
                                        <p:cTn id="42" dur="26">
                                          <p:stCondLst>
                                            <p:cond delay="1642"/>
                                          </p:stCondLst>
                                        </p:cTn>
                                        <p:tgtEl>
                                          <p:spTgt spid="62"/>
                                        </p:tgtEl>
                                      </p:cBhvr>
                                      <p:to x="100000" y="90000"/>
                                    </p:animScale>
                                    <p:animScale>
                                      <p:cBhvr>
                                        <p:cTn id="43" dur="166" decel="50000">
                                          <p:stCondLst>
                                            <p:cond delay="1668"/>
                                          </p:stCondLst>
                                        </p:cTn>
                                        <p:tgtEl>
                                          <p:spTgt spid="62"/>
                                        </p:tgtEl>
                                      </p:cBhvr>
                                      <p:to x="100000" y="100000"/>
                                    </p:animScale>
                                    <p:animScale>
                                      <p:cBhvr>
                                        <p:cTn id="44" dur="26">
                                          <p:stCondLst>
                                            <p:cond delay="1808"/>
                                          </p:stCondLst>
                                        </p:cTn>
                                        <p:tgtEl>
                                          <p:spTgt spid="62"/>
                                        </p:tgtEl>
                                      </p:cBhvr>
                                      <p:to x="100000" y="95000"/>
                                    </p:animScale>
                                    <p:animScale>
                                      <p:cBhvr>
                                        <p:cTn id="45" dur="166" decel="50000">
                                          <p:stCondLst>
                                            <p:cond delay="1834"/>
                                          </p:stCondLst>
                                        </p:cTn>
                                        <p:tgtEl>
                                          <p:spTgt spid="62"/>
                                        </p:tgtEl>
                                      </p:cBhvr>
                                      <p:to x="100000" y="100000"/>
                                    </p:animScale>
                                  </p:childTnLst>
                                </p:cTn>
                              </p:par>
                            </p:childTnLst>
                          </p:cTn>
                        </p:par>
                        <p:par>
                          <p:cTn id="46" fill="hold">
                            <p:stCondLst>
                              <p:cond delay="5500"/>
                            </p:stCondLst>
                            <p:childTnLst>
                              <p:par>
                                <p:cTn id="47" presetID="22" presetClass="entr" presetSubtype="4" fill="hold" nodeType="after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wipe(down)">
                                      <p:cBhvr>
                                        <p:cTn id="49" dur="750"/>
                                        <p:tgtEl>
                                          <p:spTgt spid="76"/>
                                        </p:tgtEl>
                                      </p:cBhvr>
                                    </p:animEffect>
                                  </p:childTnLst>
                                </p:cTn>
                              </p:par>
                            </p:childTnLst>
                          </p:cTn>
                        </p:par>
                        <p:par>
                          <p:cTn id="50" fill="hold">
                            <p:stCondLst>
                              <p:cond delay="6250"/>
                            </p:stCondLst>
                            <p:childTnLst>
                              <p:par>
                                <p:cTn id="51" presetID="26" presetClass="entr" presetSubtype="0" fill="hold" nodeType="afterEffect">
                                  <p:stCondLst>
                                    <p:cond delay="0"/>
                                  </p:stCondLst>
                                  <p:childTnLst>
                                    <p:set>
                                      <p:cBhvr>
                                        <p:cTn id="52" dur="1" fill="hold">
                                          <p:stCondLst>
                                            <p:cond delay="0"/>
                                          </p:stCondLst>
                                        </p:cTn>
                                        <p:tgtEl>
                                          <p:spTgt spid="69"/>
                                        </p:tgtEl>
                                        <p:attrNameLst>
                                          <p:attrName>style.visibility</p:attrName>
                                        </p:attrNameLst>
                                      </p:cBhvr>
                                      <p:to>
                                        <p:strVal val="visible"/>
                                      </p:to>
                                    </p:set>
                                    <p:animEffect transition="in" filter="wipe(down)">
                                      <p:cBhvr>
                                        <p:cTn id="53" dur="580">
                                          <p:stCondLst>
                                            <p:cond delay="0"/>
                                          </p:stCondLst>
                                        </p:cTn>
                                        <p:tgtEl>
                                          <p:spTgt spid="69"/>
                                        </p:tgtEl>
                                      </p:cBhvr>
                                    </p:animEffect>
                                    <p:anim calcmode="lin" valueType="num">
                                      <p:cBhvr>
                                        <p:cTn id="54"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59" dur="26">
                                          <p:stCondLst>
                                            <p:cond delay="650"/>
                                          </p:stCondLst>
                                        </p:cTn>
                                        <p:tgtEl>
                                          <p:spTgt spid="69"/>
                                        </p:tgtEl>
                                      </p:cBhvr>
                                      <p:to x="100000" y="60000"/>
                                    </p:animScale>
                                    <p:animScale>
                                      <p:cBhvr>
                                        <p:cTn id="60" dur="166" decel="50000">
                                          <p:stCondLst>
                                            <p:cond delay="676"/>
                                          </p:stCondLst>
                                        </p:cTn>
                                        <p:tgtEl>
                                          <p:spTgt spid="69"/>
                                        </p:tgtEl>
                                      </p:cBhvr>
                                      <p:to x="100000" y="100000"/>
                                    </p:animScale>
                                    <p:animScale>
                                      <p:cBhvr>
                                        <p:cTn id="61" dur="26">
                                          <p:stCondLst>
                                            <p:cond delay="1312"/>
                                          </p:stCondLst>
                                        </p:cTn>
                                        <p:tgtEl>
                                          <p:spTgt spid="69"/>
                                        </p:tgtEl>
                                      </p:cBhvr>
                                      <p:to x="100000" y="80000"/>
                                    </p:animScale>
                                    <p:animScale>
                                      <p:cBhvr>
                                        <p:cTn id="62" dur="166" decel="50000">
                                          <p:stCondLst>
                                            <p:cond delay="1338"/>
                                          </p:stCondLst>
                                        </p:cTn>
                                        <p:tgtEl>
                                          <p:spTgt spid="69"/>
                                        </p:tgtEl>
                                      </p:cBhvr>
                                      <p:to x="100000" y="100000"/>
                                    </p:animScale>
                                    <p:animScale>
                                      <p:cBhvr>
                                        <p:cTn id="63" dur="26">
                                          <p:stCondLst>
                                            <p:cond delay="1642"/>
                                          </p:stCondLst>
                                        </p:cTn>
                                        <p:tgtEl>
                                          <p:spTgt spid="69"/>
                                        </p:tgtEl>
                                      </p:cBhvr>
                                      <p:to x="100000" y="90000"/>
                                    </p:animScale>
                                    <p:animScale>
                                      <p:cBhvr>
                                        <p:cTn id="64" dur="166" decel="50000">
                                          <p:stCondLst>
                                            <p:cond delay="1668"/>
                                          </p:stCondLst>
                                        </p:cTn>
                                        <p:tgtEl>
                                          <p:spTgt spid="69"/>
                                        </p:tgtEl>
                                      </p:cBhvr>
                                      <p:to x="100000" y="100000"/>
                                    </p:animScale>
                                    <p:animScale>
                                      <p:cBhvr>
                                        <p:cTn id="65" dur="26">
                                          <p:stCondLst>
                                            <p:cond delay="1808"/>
                                          </p:stCondLst>
                                        </p:cTn>
                                        <p:tgtEl>
                                          <p:spTgt spid="69"/>
                                        </p:tgtEl>
                                      </p:cBhvr>
                                      <p:to x="100000" y="95000"/>
                                    </p:animScale>
                                    <p:animScale>
                                      <p:cBhvr>
                                        <p:cTn id="66" dur="166" decel="50000">
                                          <p:stCondLst>
                                            <p:cond delay="1834"/>
                                          </p:stCondLst>
                                        </p:cTn>
                                        <p:tgtEl>
                                          <p:spTgt spid="69"/>
                                        </p:tgtEl>
                                      </p:cBhvr>
                                      <p:to x="100000" y="100000"/>
                                    </p:animScale>
                                  </p:childTnLst>
                                </p:cTn>
                              </p:par>
                            </p:childTnLst>
                          </p:cTn>
                        </p:par>
                        <p:par>
                          <p:cTn id="67" fill="hold">
                            <p:stCondLst>
                              <p:cond delay="8250"/>
                            </p:stCondLst>
                            <p:childTnLst>
                              <p:par>
                                <p:cTn id="68" presetID="22" presetClass="entr" presetSubtype="8" fill="hold" nodeType="afterEffect">
                                  <p:stCondLst>
                                    <p:cond delay="0"/>
                                  </p:stCondLst>
                                  <p:childTnLst>
                                    <p:set>
                                      <p:cBhvr>
                                        <p:cTn id="69" dur="1" fill="hold">
                                          <p:stCondLst>
                                            <p:cond delay="0"/>
                                          </p:stCondLst>
                                        </p:cTn>
                                        <p:tgtEl>
                                          <p:spTgt spid="2"/>
                                        </p:tgtEl>
                                        <p:attrNameLst>
                                          <p:attrName>style.visibility</p:attrName>
                                        </p:attrNameLst>
                                      </p:cBhvr>
                                      <p:to>
                                        <p:strVal val="visible"/>
                                      </p:to>
                                    </p:set>
                                    <p:animEffect transition="in" filter="wipe(left)">
                                      <p:cBhvr>
                                        <p:cTn id="70" dur="750"/>
                                        <p:tgtEl>
                                          <p:spTgt spid="2"/>
                                        </p:tgtEl>
                                      </p:cBhvr>
                                    </p:animEffect>
                                  </p:childTnLst>
                                </p:cTn>
                              </p:par>
                            </p:childTnLst>
                          </p:cTn>
                        </p:par>
                        <p:par>
                          <p:cTn id="71" fill="hold">
                            <p:stCondLst>
                              <p:cond delay="9000"/>
                            </p:stCondLst>
                            <p:childTnLst>
                              <p:par>
                                <p:cTn id="72" presetID="26" presetClass="entr" presetSubtype="0" fill="hold" nodeType="afterEffect">
                                  <p:stCondLst>
                                    <p:cond delay="0"/>
                                  </p:stCondLst>
                                  <p:childTnLst>
                                    <p:set>
                                      <p:cBhvr>
                                        <p:cTn id="73" dur="1" fill="hold">
                                          <p:stCondLst>
                                            <p:cond delay="0"/>
                                          </p:stCondLst>
                                        </p:cTn>
                                        <p:tgtEl>
                                          <p:spTgt spid="55"/>
                                        </p:tgtEl>
                                        <p:attrNameLst>
                                          <p:attrName>style.visibility</p:attrName>
                                        </p:attrNameLst>
                                      </p:cBhvr>
                                      <p:to>
                                        <p:strVal val="visible"/>
                                      </p:to>
                                    </p:set>
                                    <p:animEffect transition="in" filter="wipe(down)">
                                      <p:cBhvr>
                                        <p:cTn id="74" dur="580">
                                          <p:stCondLst>
                                            <p:cond delay="0"/>
                                          </p:stCondLst>
                                        </p:cTn>
                                        <p:tgtEl>
                                          <p:spTgt spid="55"/>
                                        </p:tgtEl>
                                      </p:cBhvr>
                                    </p:animEffect>
                                    <p:anim calcmode="lin" valueType="num">
                                      <p:cBhvr>
                                        <p:cTn id="75" dur="1822" tmFilter="0,0; 0.14,0.36; 0.43,0.73; 0.71,0.91; 1.0,1.0">
                                          <p:stCondLst>
                                            <p:cond delay="0"/>
                                          </p:stCondLst>
                                        </p:cTn>
                                        <p:tgtEl>
                                          <p:spTgt spid="55"/>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55"/>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55"/>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55"/>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55"/>
                                        </p:tgtEl>
                                        <p:attrNameLst>
                                          <p:attrName>ppt_y</p:attrName>
                                        </p:attrNameLst>
                                      </p:cBhvr>
                                      <p:tavLst>
                                        <p:tav tm="0" fmla="#ppt_y-sin(pi*$)/81">
                                          <p:val>
                                            <p:fltVal val="0"/>
                                          </p:val>
                                        </p:tav>
                                        <p:tav tm="100000">
                                          <p:val>
                                            <p:fltVal val="1"/>
                                          </p:val>
                                        </p:tav>
                                      </p:tavLst>
                                    </p:anim>
                                    <p:animScale>
                                      <p:cBhvr>
                                        <p:cTn id="80" dur="26">
                                          <p:stCondLst>
                                            <p:cond delay="650"/>
                                          </p:stCondLst>
                                        </p:cTn>
                                        <p:tgtEl>
                                          <p:spTgt spid="55"/>
                                        </p:tgtEl>
                                      </p:cBhvr>
                                      <p:to x="100000" y="60000"/>
                                    </p:animScale>
                                    <p:animScale>
                                      <p:cBhvr>
                                        <p:cTn id="81" dur="166" decel="50000">
                                          <p:stCondLst>
                                            <p:cond delay="676"/>
                                          </p:stCondLst>
                                        </p:cTn>
                                        <p:tgtEl>
                                          <p:spTgt spid="55"/>
                                        </p:tgtEl>
                                      </p:cBhvr>
                                      <p:to x="100000" y="100000"/>
                                    </p:animScale>
                                    <p:animScale>
                                      <p:cBhvr>
                                        <p:cTn id="82" dur="26">
                                          <p:stCondLst>
                                            <p:cond delay="1312"/>
                                          </p:stCondLst>
                                        </p:cTn>
                                        <p:tgtEl>
                                          <p:spTgt spid="55"/>
                                        </p:tgtEl>
                                      </p:cBhvr>
                                      <p:to x="100000" y="80000"/>
                                    </p:animScale>
                                    <p:animScale>
                                      <p:cBhvr>
                                        <p:cTn id="83" dur="166" decel="50000">
                                          <p:stCondLst>
                                            <p:cond delay="1338"/>
                                          </p:stCondLst>
                                        </p:cTn>
                                        <p:tgtEl>
                                          <p:spTgt spid="55"/>
                                        </p:tgtEl>
                                      </p:cBhvr>
                                      <p:to x="100000" y="100000"/>
                                    </p:animScale>
                                    <p:animScale>
                                      <p:cBhvr>
                                        <p:cTn id="84" dur="26">
                                          <p:stCondLst>
                                            <p:cond delay="1642"/>
                                          </p:stCondLst>
                                        </p:cTn>
                                        <p:tgtEl>
                                          <p:spTgt spid="55"/>
                                        </p:tgtEl>
                                      </p:cBhvr>
                                      <p:to x="100000" y="90000"/>
                                    </p:animScale>
                                    <p:animScale>
                                      <p:cBhvr>
                                        <p:cTn id="85" dur="166" decel="50000">
                                          <p:stCondLst>
                                            <p:cond delay="1668"/>
                                          </p:stCondLst>
                                        </p:cTn>
                                        <p:tgtEl>
                                          <p:spTgt spid="55"/>
                                        </p:tgtEl>
                                      </p:cBhvr>
                                      <p:to x="100000" y="100000"/>
                                    </p:animScale>
                                    <p:animScale>
                                      <p:cBhvr>
                                        <p:cTn id="86" dur="26">
                                          <p:stCondLst>
                                            <p:cond delay="1808"/>
                                          </p:stCondLst>
                                        </p:cTn>
                                        <p:tgtEl>
                                          <p:spTgt spid="55"/>
                                        </p:tgtEl>
                                      </p:cBhvr>
                                      <p:to x="100000" y="95000"/>
                                    </p:animScale>
                                    <p:animScale>
                                      <p:cBhvr>
                                        <p:cTn id="87" dur="166" decel="50000">
                                          <p:stCondLst>
                                            <p:cond delay="1834"/>
                                          </p:stCondLst>
                                        </p:cTn>
                                        <p:tgtEl>
                                          <p:spTgt spid="5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2820</TotalTime>
  <Words>1188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FontAwesome</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550</cp:revision>
  <dcterms:created xsi:type="dcterms:W3CDTF">2015-12-31T02:20:12Z</dcterms:created>
  <dcterms:modified xsi:type="dcterms:W3CDTF">2016-09-16T16:08:32Z</dcterms:modified>
</cp:coreProperties>
</file>