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723"/>
    <a:srgbClr val="2F5698"/>
    <a:srgbClr val="FFC000"/>
    <a:srgbClr val="A5A5A5"/>
    <a:srgbClr val="ED7D31"/>
    <a:srgbClr val="00B0F0"/>
    <a:srgbClr val="3B3838"/>
    <a:srgbClr val="767171"/>
    <a:srgbClr val="AFABAB"/>
    <a:srgbClr val="548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who are we">
    <p:spTree>
      <p:nvGrpSpPr>
        <p:cNvPr id="1" name=""/>
        <p:cNvGrpSpPr/>
        <p:nvPr/>
      </p:nvGrpSpPr>
      <p:grpSpPr>
        <a:xfrm>
          <a:off x="0" y="0"/>
          <a:ext cx="0" cy="0"/>
          <a:chOff x="0" y="0"/>
          <a:chExt cx="0" cy="0"/>
        </a:xfrm>
      </p:grpSpPr>
      <p:sp>
        <p:nvSpPr>
          <p:cNvPr id="17" name="Picture Placeholder 11"/>
          <p:cNvSpPr>
            <a:spLocks noGrp="1"/>
          </p:cNvSpPr>
          <p:nvPr>
            <p:ph type="pic" sz="quarter" idx="10" hasCustomPrompt="1"/>
          </p:nvPr>
        </p:nvSpPr>
        <p:spPr>
          <a:xfrm>
            <a:off x="2846832" y="1697436"/>
            <a:ext cx="6498336" cy="2840736"/>
          </a:xfrm>
          <a:prstGeom prst="roundRect">
            <a:avLst>
              <a:gd name="adj" fmla="val 1482"/>
            </a:avLst>
          </a:prstGeom>
        </p:spPr>
        <p:txBody>
          <a:bodyPr tIns="914400" anchor="ctr"/>
          <a:lstStyle>
            <a:lvl1pPr algn="ctr">
              <a:buNone/>
              <a:defRPr sz="2667" b="1" baseline="0">
                <a:solidFill>
                  <a:schemeClr val="tx1">
                    <a:lumMod val="75000"/>
                    <a:lumOff val="25000"/>
                  </a:schemeClr>
                </a:solidFill>
              </a:defRPr>
            </a:lvl1pPr>
          </a:lstStyle>
          <a:p>
            <a:r>
              <a:rPr lang="en-US" dirty="0"/>
              <a:t>Click Icon To Add Image </a:t>
            </a:r>
          </a:p>
        </p:txBody>
      </p:sp>
    </p:spTree>
    <p:extLst>
      <p:ext uri="{BB962C8B-B14F-4D97-AF65-F5344CB8AC3E}">
        <p14:creationId xmlns:p14="http://schemas.microsoft.com/office/powerpoint/2010/main" val="165593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750" fill="hold"/>
                                        <p:tgtEl>
                                          <p:spTgt spid="17"/>
                                        </p:tgtEl>
                                        <p:attrNameLst>
                                          <p:attrName>ppt_w</p:attrName>
                                        </p:attrNameLst>
                                      </p:cBhvr>
                                      <p:tavLst>
                                        <p:tav tm="0">
                                          <p:val>
                                            <p:fltVal val="0"/>
                                          </p:val>
                                        </p:tav>
                                        <p:tav tm="100000">
                                          <p:val>
                                            <p:strVal val="#ppt_w"/>
                                          </p:val>
                                        </p:tav>
                                      </p:tavLst>
                                    </p:anim>
                                    <p:anim calcmode="lin" valueType="num">
                                      <p:cBhvr>
                                        <p:cTn id="8" dur="75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2846832" y="1899366"/>
            <a:ext cx="6498336" cy="2436876"/>
          </a:xfrm>
        </p:spPr>
      </p:pic>
      <p:sp>
        <p:nvSpPr>
          <p:cNvPr id="32" name="Pentagon 31"/>
          <p:cNvSpPr/>
          <p:nvPr/>
        </p:nvSpPr>
        <p:spPr>
          <a:xfrm flipH="1">
            <a:off x="8877301" y="1702621"/>
            <a:ext cx="3314700" cy="2843980"/>
          </a:xfrm>
          <a:prstGeom prst="homePlate">
            <a:avLst>
              <a:gd name="adj" fmla="val 11894"/>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Pentagon 3"/>
          <p:cNvSpPr/>
          <p:nvPr/>
        </p:nvSpPr>
        <p:spPr>
          <a:xfrm>
            <a:off x="-1" y="1702621"/>
            <a:ext cx="3314700" cy="2843980"/>
          </a:xfrm>
          <a:prstGeom prst="homePlate">
            <a:avLst>
              <a:gd name="adj" fmla="val 11894"/>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 Placeholder 3"/>
          <p:cNvSpPr txBox="1">
            <a:spLocks/>
          </p:cNvSpPr>
          <p:nvPr/>
        </p:nvSpPr>
        <p:spPr>
          <a:xfrm>
            <a:off x="423093" y="2937384"/>
            <a:ext cx="2261080" cy="137505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1" dirty="0">
                <a:solidFill>
                  <a:schemeClr val="bg1"/>
                </a:solidFill>
                <a:cs typeface="+mj-cs"/>
              </a:rPr>
              <a:t>Title Goes Here</a:t>
            </a:r>
            <a:br>
              <a:rPr lang="en-US" sz="1467" dirty="0">
                <a:solidFill>
                  <a:schemeClr val="bg1"/>
                </a:solidFill>
                <a:cs typeface="+mj-cs"/>
              </a:rPr>
            </a:br>
            <a:r>
              <a:rPr lang="en-US" sz="1467" dirty="0">
                <a:solidFill>
                  <a:schemeClr val="bg1"/>
                </a:solidFill>
                <a:cs typeface="+mj-cs"/>
              </a:rPr>
              <a:t>There are many variations of passages but the majority have  suffered alteration in some form by injected </a:t>
            </a:r>
            <a:r>
              <a:rPr lang="en-US" sz="1467" dirty="0">
                <a:solidFill>
                  <a:schemeClr val="bg1"/>
                </a:solidFill>
              </a:rPr>
              <a:t> are many variations of </a:t>
            </a:r>
            <a:r>
              <a:rPr lang="en-US" sz="1467" dirty="0">
                <a:solidFill>
                  <a:schemeClr val="bg1"/>
                </a:solidFill>
                <a:cs typeface="+mj-cs"/>
              </a:rPr>
              <a:t>.</a:t>
            </a:r>
          </a:p>
        </p:txBody>
      </p:sp>
      <p:sp>
        <p:nvSpPr>
          <p:cNvPr id="15" name="Text Placeholder 3"/>
          <p:cNvSpPr txBox="1">
            <a:spLocks/>
          </p:cNvSpPr>
          <p:nvPr/>
        </p:nvSpPr>
        <p:spPr>
          <a:xfrm>
            <a:off x="9507827" y="2937384"/>
            <a:ext cx="2261080" cy="137505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1" dirty="0">
                <a:solidFill>
                  <a:schemeClr val="bg1"/>
                </a:solidFill>
                <a:cs typeface="+mj-cs"/>
              </a:rPr>
              <a:t>Title Goes Here</a:t>
            </a:r>
            <a:br>
              <a:rPr lang="en-US" sz="1467" dirty="0">
                <a:solidFill>
                  <a:schemeClr val="bg1"/>
                </a:solidFill>
                <a:cs typeface="+mj-cs"/>
              </a:rPr>
            </a:br>
            <a:r>
              <a:rPr lang="en-US" sz="1467" dirty="0">
                <a:solidFill>
                  <a:schemeClr val="bg1"/>
                </a:solidFill>
                <a:cs typeface="+mj-cs"/>
              </a:rPr>
              <a:t>There are many variations of passages but the majority have  suffered alteration in some form by injected </a:t>
            </a:r>
            <a:r>
              <a:rPr lang="en-US" sz="1467" dirty="0">
                <a:solidFill>
                  <a:schemeClr val="bg1"/>
                </a:solidFill>
              </a:rPr>
              <a:t> are many variations of </a:t>
            </a:r>
            <a:r>
              <a:rPr lang="en-US" sz="1467" dirty="0">
                <a:solidFill>
                  <a:schemeClr val="bg1"/>
                </a:solidFill>
                <a:cs typeface="+mj-cs"/>
              </a:rPr>
              <a:t>.</a:t>
            </a:r>
          </a:p>
        </p:txBody>
      </p:sp>
      <p:grpSp>
        <p:nvGrpSpPr>
          <p:cNvPr id="5" name="Group 15"/>
          <p:cNvGrpSpPr/>
          <p:nvPr/>
        </p:nvGrpSpPr>
        <p:grpSpPr>
          <a:xfrm>
            <a:off x="3500277" y="4020568"/>
            <a:ext cx="1016000" cy="1016000"/>
            <a:chOff x="2628900" y="1263650"/>
            <a:chExt cx="762000" cy="762000"/>
          </a:xfrm>
          <a:effectLst>
            <a:outerShdw blurRad="50800" dist="38100" dir="16200000" rotWithShape="0">
              <a:prstClr val="black">
                <a:alpha val="40000"/>
              </a:prstClr>
            </a:outerShdw>
          </a:effectLst>
        </p:grpSpPr>
        <p:sp>
          <p:nvSpPr>
            <p:cNvPr id="17" name="Rounded Rectangle 16"/>
            <p:cNvSpPr/>
            <p:nvPr/>
          </p:nvSpPr>
          <p:spPr>
            <a:xfrm>
              <a:off x="2628900" y="1263650"/>
              <a:ext cx="762000" cy="762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reeform 60"/>
            <p:cNvSpPr>
              <a:spLocks noChangeAspect="1" noEditPoints="1"/>
            </p:cNvSpPr>
            <p:nvPr/>
          </p:nvSpPr>
          <p:spPr bwMode="auto">
            <a:xfrm>
              <a:off x="2799588" y="1477010"/>
              <a:ext cx="420625" cy="335280"/>
            </a:xfrm>
            <a:custGeom>
              <a:avLst/>
              <a:gdLst/>
              <a:ahLst/>
              <a:cxnLst>
                <a:cxn ang="0">
                  <a:pos x="50" y="19"/>
                </a:cxn>
                <a:cxn ang="0">
                  <a:pos x="25" y="37"/>
                </a:cxn>
                <a:cxn ang="0">
                  <a:pos x="19" y="36"/>
                </a:cxn>
                <a:cxn ang="0">
                  <a:pos x="9" y="41"/>
                </a:cxn>
                <a:cxn ang="0">
                  <a:pos x="6" y="42"/>
                </a:cxn>
                <a:cxn ang="0">
                  <a:pos x="6" y="42"/>
                </a:cxn>
                <a:cxn ang="0">
                  <a:pos x="4" y="41"/>
                </a:cxn>
                <a:cxn ang="0">
                  <a:pos x="5" y="39"/>
                </a:cxn>
                <a:cxn ang="0">
                  <a:pos x="9" y="33"/>
                </a:cxn>
                <a:cxn ang="0">
                  <a:pos x="0" y="19"/>
                </a:cxn>
                <a:cxn ang="0">
                  <a:pos x="25" y="0"/>
                </a:cxn>
                <a:cxn ang="0">
                  <a:pos x="50" y="19"/>
                </a:cxn>
                <a:cxn ang="0">
                  <a:pos x="4" y="19"/>
                </a:cxn>
                <a:cxn ang="0">
                  <a:pos x="12" y="29"/>
                </a:cxn>
                <a:cxn ang="0">
                  <a:pos x="15" y="31"/>
                </a:cxn>
                <a:cxn ang="0">
                  <a:pos x="14" y="34"/>
                </a:cxn>
                <a:cxn ang="0">
                  <a:pos x="16" y="33"/>
                </a:cxn>
                <a:cxn ang="0">
                  <a:pos x="18" y="32"/>
                </a:cxn>
                <a:cxn ang="0">
                  <a:pos x="19" y="32"/>
                </a:cxn>
                <a:cxn ang="0">
                  <a:pos x="25" y="32"/>
                </a:cxn>
                <a:cxn ang="0">
                  <a:pos x="45" y="19"/>
                </a:cxn>
                <a:cxn ang="0">
                  <a:pos x="25" y="5"/>
                </a:cxn>
                <a:cxn ang="0">
                  <a:pos x="4" y="19"/>
                </a:cxn>
                <a:cxn ang="0">
                  <a:pos x="58" y="48"/>
                </a:cxn>
                <a:cxn ang="0">
                  <a:pos x="59" y="50"/>
                </a:cxn>
                <a:cxn ang="0">
                  <a:pos x="58" y="51"/>
                </a:cxn>
                <a:cxn ang="0">
                  <a:pos x="55" y="50"/>
                </a:cxn>
                <a:cxn ang="0">
                  <a:pos x="45" y="46"/>
                </a:cxn>
                <a:cxn ang="0">
                  <a:pos x="39" y="46"/>
                </a:cxn>
                <a:cxn ang="0">
                  <a:pos x="22" y="41"/>
                </a:cxn>
                <a:cxn ang="0">
                  <a:pos x="25" y="42"/>
                </a:cxn>
                <a:cxn ang="0">
                  <a:pos x="45" y="35"/>
                </a:cxn>
                <a:cxn ang="0">
                  <a:pos x="55" y="19"/>
                </a:cxn>
                <a:cxn ang="0">
                  <a:pos x="54" y="13"/>
                </a:cxn>
                <a:cxn ang="0">
                  <a:pos x="64" y="28"/>
                </a:cxn>
                <a:cxn ang="0">
                  <a:pos x="54" y="42"/>
                </a:cxn>
                <a:cxn ang="0">
                  <a:pos x="58" y="48"/>
                </a:cxn>
              </a:cxnLst>
              <a:rect l="0" t="0" r="r" b="b"/>
              <a:pathLst>
                <a:path w="64" h="51">
                  <a:moveTo>
                    <a:pt x="50" y="19"/>
                  </a:moveTo>
                  <a:cubicBezTo>
                    <a:pt x="50" y="29"/>
                    <a:pt x="39" y="37"/>
                    <a:pt x="25" y="37"/>
                  </a:cubicBezTo>
                  <a:cubicBezTo>
                    <a:pt x="23" y="37"/>
                    <a:pt x="21" y="37"/>
                    <a:pt x="19" y="36"/>
                  </a:cubicBezTo>
                  <a:cubicBezTo>
                    <a:pt x="16" y="39"/>
                    <a:pt x="12" y="40"/>
                    <a:pt x="9" y="41"/>
                  </a:cubicBezTo>
                  <a:cubicBezTo>
                    <a:pt x="8" y="41"/>
                    <a:pt x="7" y="41"/>
                    <a:pt x="6" y="42"/>
                  </a:cubicBezTo>
                  <a:cubicBezTo>
                    <a:pt x="6" y="42"/>
                    <a:pt x="6" y="42"/>
                    <a:pt x="6" y="42"/>
                  </a:cubicBezTo>
                  <a:cubicBezTo>
                    <a:pt x="5" y="42"/>
                    <a:pt x="4" y="41"/>
                    <a:pt x="4" y="41"/>
                  </a:cubicBezTo>
                  <a:cubicBezTo>
                    <a:pt x="4" y="40"/>
                    <a:pt x="5" y="39"/>
                    <a:pt x="5" y="39"/>
                  </a:cubicBezTo>
                  <a:cubicBezTo>
                    <a:pt x="6" y="37"/>
                    <a:pt x="8" y="36"/>
                    <a:pt x="9" y="33"/>
                  </a:cubicBezTo>
                  <a:cubicBezTo>
                    <a:pt x="3" y="30"/>
                    <a:pt x="0" y="25"/>
                    <a:pt x="0" y="19"/>
                  </a:cubicBezTo>
                  <a:cubicBezTo>
                    <a:pt x="0" y="9"/>
                    <a:pt x="11" y="0"/>
                    <a:pt x="25" y="0"/>
                  </a:cubicBezTo>
                  <a:cubicBezTo>
                    <a:pt x="39" y="0"/>
                    <a:pt x="50" y="9"/>
                    <a:pt x="50" y="19"/>
                  </a:cubicBezTo>
                  <a:close/>
                  <a:moveTo>
                    <a:pt x="4" y="19"/>
                  </a:moveTo>
                  <a:cubicBezTo>
                    <a:pt x="4" y="23"/>
                    <a:pt x="7" y="26"/>
                    <a:pt x="12" y="29"/>
                  </a:cubicBezTo>
                  <a:cubicBezTo>
                    <a:pt x="15" y="31"/>
                    <a:pt x="15" y="31"/>
                    <a:pt x="15" y="31"/>
                  </a:cubicBezTo>
                  <a:cubicBezTo>
                    <a:pt x="14" y="34"/>
                    <a:pt x="14" y="34"/>
                    <a:pt x="14" y="34"/>
                  </a:cubicBezTo>
                  <a:cubicBezTo>
                    <a:pt x="15" y="34"/>
                    <a:pt x="15" y="33"/>
                    <a:pt x="16" y="33"/>
                  </a:cubicBezTo>
                  <a:cubicBezTo>
                    <a:pt x="18" y="32"/>
                    <a:pt x="18" y="32"/>
                    <a:pt x="18" y="32"/>
                  </a:cubicBezTo>
                  <a:cubicBezTo>
                    <a:pt x="19" y="32"/>
                    <a:pt x="19" y="32"/>
                    <a:pt x="19" y="32"/>
                  </a:cubicBezTo>
                  <a:cubicBezTo>
                    <a:pt x="21" y="32"/>
                    <a:pt x="23" y="32"/>
                    <a:pt x="25" y="32"/>
                  </a:cubicBezTo>
                  <a:cubicBezTo>
                    <a:pt x="36" y="32"/>
                    <a:pt x="45" y="26"/>
                    <a:pt x="45" y="19"/>
                  </a:cubicBezTo>
                  <a:cubicBezTo>
                    <a:pt x="45" y="11"/>
                    <a:pt x="36" y="5"/>
                    <a:pt x="25" y="5"/>
                  </a:cubicBezTo>
                  <a:cubicBezTo>
                    <a:pt x="14" y="5"/>
                    <a:pt x="4" y="11"/>
                    <a:pt x="4" y="19"/>
                  </a:cubicBezTo>
                  <a:close/>
                  <a:moveTo>
                    <a:pt x="58" y="48"/>
                  </a:moveTo>
                  <a:cubicBezTo>
                    <a:pt x="59" y="49"/>
                    <a:pt x="59" y="49"/>
                    <a:pt x="59" y="50"/>
                  </a:cubicBezTo>
                  <a:cubicBezTo>
                    <a:pt x="59" y="50"/>
                    <a:pt x="58" y="51"/>
                    <a:pt x="58" y="51"/>
                  </a:cubicBezTo>
                  <a:cubicBezTo>
                    <a:pt x="57" y="51"/>
                    <a:pt x="56" y="50"/>
                    <a:pt x="55" y="50"/>
                  </a:cubicBezTo>
                  <a:cubicBezTo>
                    <a:pt x="51" y="49"/>
                    <a:pt x="48" y="48"/>
                    <a:pt x="45" y="46"/>
                  </a:cubicBezTo>
                  <a:cubicBezTo>
                    <a:pt x="43" y="46"/>
                    <a:pt x="41" y="46"/>
                    <a:pt x="39" y="46"/>
                  </a:cubicBezTo>
                  <a:cubicBezTo>
                    <a:pt x="32" y="46"/>
                    <a:pt x="26" y="44"/>
                    <a:pt x="22" y="41"/>
                  </a:cubicBezTo>
                  <a:cubicBezTo>
                    <a:pt x="23" y="42"/>
                    <a:pt x="24" y="42"/>
                    <a:pt x="25" y="42"/>
                  </a:cubicBezTo>
                  <a:cubicBezTo>
                    <a:pt x="33" y="42"/>
                    <a:pt x="40" y="39"/>
                    <a:pt x="45" y="35"/>
                  </a:cubicBezTo>
                  <a:cubicBezTo>
                    <a:pt x="51" y="31"/>
                    <a:pt x="55" y="25"/>
                    <a:pt x="55" y="19"/>
                  </a:cubicBezTo>
                  <a:cubicBezTo>
                    <a:pt x="55" y="17"/>
                    <a:pt x="54" y="15"/>
                    <a:pt x="54" y="13"/>
                  </a:cubicBezTo>
                  <a:cubicBezTo>
                    <a:pt x="60" y="17"/>
                    <a:pt x="64" y="22"/>
                    <a:pt x="64" y="28"/>
                  </a:cubicBezTo>
                  <a:cubicBezTo>
                    <a:pt x="64" y="34"/>
                    <a:pt x="60" y="39"/>
                    <a:pt x="54" y="42"/>
                  </a:cubicBezTo>
                  <a:cubicBezTo>
                    <a:pt x="55" y="45"/>
                    <a:pt x="57" y="47"/>
                    <a:pt x="58" y="48"/>
                  </a:cubicBezTo>
                  <a:close/>
                </a:path>
              </a:pathLst>
            </a:custGeom>
            <a:solidFill>
              <a:schemeClr val="bg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tx1">
                    <a:lumMod val="50000"/>
                    <a:lumOff val="50000"/>
                  </a:schemeClr>
                </a:solidFill>
              </a:endParaRPr>
            </a:p>
          </p:txBody>
        </p:sp>
      </p:grpSp>
      <p:grpSp>
        <p:nvGrpSpPr>
          <p:cNvPr id="6" name="Group 18"/>
          <p:cNvGrpSpPr/>
          <p:nvPr/>
        </p:nvGrpSpPr>
        <p:grpSpPr>
          <a:xfrm>
            <a:off x="4888811" y="4020568"/>
            <a:ext cx="1016000" cy="1016000"/>
            <a:chOff x="2628900" y="2101850"/>
            <a:chExt cx="762000" cy="762000"/>
          </a:xfrm>
          <a:effectLst>
            <a:outerShdw blurRad="50800" dist="38100" dir="16200000" rotWithShape="0">
              <a:prstClr val="black">
                <a:alpha val="40000"/>
              </a:prstClr>
            </a:outerShdw>
          </a:effectLst>
        </p:grpSpPr>
        <p:sp>
          <p:nvSpPr>
            <p:cNvPr id="20" name="Rounded Rectangle 19"/>
            <p:cNvSpPr/>
            <p:nvPr/>
          </p:nvSpPr>
          <p:spPr>
            <a:xfrm>
              <a:off x="2628900" y="2101850"/>
              <a:ext cx="762000" cy="762000"/>
            </a:xfrm>
            <a:prstGeom prst="round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Freeform 157"/>
            <p:cNvSpPr>
              <a:spLocks noEditPoints="1"/>
            </p:cNvSpPr>
            <p:nvPr/>
          </p:nvSpPr>
          <p:spPr bwMode="auto">
            <a:xfrm>
              <a:off x="2838450" y="2292981"/>
              <a:ext cx="342900" cy="379739"/>
            </a:xfrm>
            <a:custGeom>
              <a:avLst/>
              <a:gdLst/>
              <a:ahLst/>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l="0" t="0" r="r" b="b"/>
              <a:pathLst>
                <a:path w="56" h="62">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chemeClr val="bg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21"/>
          <p:cNvGrpSpPr/>
          <p:nvPr/>
        </p:nvGrpSpPr>
        <p:grpSpPr>
          <a:xfrm>
            <a:off x="6277344" y="4020568"/>
            <a:ext cx="1016000" cy="1016000"/>
            <a:chOff x="2628900" y="2940050"/>
            <a:chExt cx="762000" cy="762000"/>
          </a:xfrm>
          <a:effectLst>
            <a:outerShdw blurRad="50800" dist="38100" dir="16200000" rotWithShape="0">
              <a:prstClr val="black">
                <a:alpha val="40000"/>
              </a:prstClr>
            </a:outerShdw>
          </a:effectLst>
        </p:grpSpPr>
        <p:sp>
          <p:nvSpPr>
            <p:cNvPr id="23" name="Rounded Rectangle 22"/>
            <p:cNvSpPr/>
            <p:nvPr/>
          </p:nvSpPr>
          <p:spPr>
            <a:xfrm>
              <a:off x="2628900" y="2940050"/>
              <a:ext cx="762000" cy="76200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Freeform 69"/>
            <p:cNvSpPr>
              <a:spLocks noEditPoints="1"/>
            </p:cNvSpPr>
            <p:nvPr/>
          </p:nvSpPr>
          <p:spPr bwMode="auto">
            <a:xfrm>
              <a:off x="2820912" y="3130550"/>
              <a:ext cx="377977" cy="381000"/>
            </a:xfrm>
            <a:custGeom>
              <a:avLst/>
              <a:gdLst/>
              <a:ahLst/>
              <a:cxnLst>
                <a:cxn ang="0">
                  <a:pos x="29" y="58"/>
                </a:cxn>
                <a:cxn ang="0">
                  <a:pos x="6" y="47"/>
                </a:cxn>
                <a:cxn ang="0">
                  <a:pos x="7" y="46"/>
                </a:cxn>
                <a:cxn ang="0">
                  <a:pos x="12" y="40"/>
                </a:cxn>
                <a:cxn ang="0">
                  <a:pos x="13" y="40"/>
                </a:cxn>
                <a:cxn ang="0">
                  <a:pos x="14" y="41"/>
                </a:cxn>
                <a:cxn ang="0">
                  <a:pos x="29" y="48"/>
                </a:cxn>
                <a:cxn ang="0">
                  <a:pos x="48" y="29"/>
                </a:cxn>
                <a:cxn ang="0">
                  <a:pos x="29" y="9"/>
                </a:cxn>
                <a:cxn ang="0">
                  <a:pos x="16" y="14"/>
                </a:cxn>
                <a:cxn ang="0">
                  <a:pos x="21" y="20"/>
                </a:cxn>
                <a:cxn ang="0">
                  <a:pos x="21" y="22"/>
                </a:cxn>
                <a:cxn ang="0">
                  <a:pos x="19" y="24"/>
                </a:cxn>
                <a:cxn ang="0">
                  <a:pos x="2" y="24"/>
                </a:cxn>
                <a:cxn ang="0">
                  <a:pos x="0" y="21"/>
                </a:cxn>
                <a:cxn ang="0">
                  <a:pos x="0" y="4"/>
                </a:cxn>
                <a:cxn ang="0">
                  <a:pos x="1" y="2"/>
                </a:cxn>
                <a:cxn ang="0">
                  <a:pos x="4" y="3"/>
                </a:cxn>
                <a:cxn ang="0">
                  <a:pos x="9" y="8"/>
                </a:cxn>
                <a:cxn ang="0">
                  <a:pos x="29" y="0"/>
                </a:cxn>
                <a:cxn ang="0">
                  <a:pos x="58" y="29"/>
                </a:cxn>
                <a:cxn ang="0">
                  <a:pos x="29" y="58"/>
                </a:cxn>
                <a:cxn ang="0">
                  <a:pos x="34" y="35"/>
                </a:cxn>
                <a:cxn ang="0">
                  <a:pos x="33" y="36"/>
                </a:cxn>
                <a:cxn ang="0">
                  <a:pos x="20" y="36"/>
                </a:cxn>
                <a:cxn ang="0">
                  <a:pos x="19" y="35"/>
                </a:cxn>
                <a:cxn ang="0">
                  <a:pos x="19" y="32"/>
                </a:cxn>
                <a:cxn ang="0">
                  <a:pos x="20" y="31"/>
                </a:cxn>
                <a:cxn ang="0">
                  <a:pos x="29" y="31"/>
                </a:cxn>
                <a:cxn ang="0">
                  <a:pos x="29" y="18"/>
                </a:cxn>
                <a:cxn ang="0">
                  <a:pos x="30" y="17"/>
                </a:cxn>
                <a:cxn ang="0">
                  <a:pos x="33" y="17"/>
                </a:cxn>
                <a:cxn ang="0">
                  <a:pos x="34" y="18"/>
                </a:cxn>
                <a:cxn ang="0">
                  <a:pos x="34" y="35"/>
                </a:cxn>
              </a:cxnLst>
              <a:rect l="0" t="0" r="r" b="b"/>
              <a:pathLst>
                <a:path w="58" h="58">
                  <a:moveTo>
                    <a:pt x="29" y="58"/>
                  </a:moveTo>
                  <a:cubicBezTo>
                    <a:pt x="20" y="58"/>
                    <a:pt x="12" y="54"/>
                    <a:pt x="6" y="47"/>
                  </a:cubicBezTo>
                  <a:cubicBezTo>
                    <a:pt x="6" y="47"/>
                    <a:pt x="6" y="46"/>
                    <a:pt x="7" y="46"/>
                  </a:cubicBezTo>
                  <a:cubicBezTo>
                    <a:pt x="12" y="40"/>
                    <a:pt x="12" y="40"/>
                    <a:pt x="12" y="40"/>
                  </a:cubicBezTo>
                  <a:cubicBezTo>
                    <a:pt x="12" y="40"/>
                    <a:pt x="12" y="40"/>
                    <a:pt x="13" y="40"/>
                  </a:cubicBezTo>
                  <a:cubicBezTo>
                    <a:pt x="13" y="40"/>
                    <a:pt x="13" y="40"/>
                    <a:pt x="14" y="41"/>
                  </a:cubicBezTo>
                  <a:cubicBezTo>
                    <a:pt x="17" y="45"/>
                    <a:pt x="23" y="48"/>
                    <a:pt x="29" y="48"/>
                  </a:cubicBezTo>
                  <a:cubicBezTo>
                    <a:pt x="40" y="48"/>
                    <a:pt x="48" y="39"/>
                    <a:pt x="48" y="29"/>
                  </a:cubicBezTo>
                  <a:cubicBezTo>
                    <a:pt x="48" y="18"/>
                    <a:pt x="40" y="9"/>
                    <a:pt x="29" y="9"/>
                  </a:cubicBezTo>
                  <a:cubicBezTo>
                    <a:pt x="24" y="9"/>
                    <a:pt x="19" y="11"/>
                    <a:pt x="16" y="14"/>
                  </a:cubicBezTo>
                  <a:cubicBezTo>
                    <a:pt x="21" y="20"/>
                    <a:pt x="21" y="20"/>
                    <a:pt x="21" y="20"/>
                  </a:cubicBezTo>
                  <a:cubicBezTo>
                    <a:pt x="22" y="20"/>
                    <a:pt x="22" y="21"/>
                    <a:pt x="21" y="22"/>
                  </a:cubicBezTo>
                  <a:cubicBezTo>
                    <a:pt x="21" y="23"/>
                    <a:pt x="20" y="24"/>
                    <a:pt x="19" y="24"/>
                  </a:cubicBezTo>
                  <a:cubicBezTo>
                    <a:pt x="2" y="24"/>
                    <a:pt x="2" y="24"/>
                    <a:pt x="2" y="24"/>
                  </a:cubicBezTo>
                  <a:cubicBezTo>
                    <a:pt x="1" y="24"/>
                    <a:pt x="0" y="23"/>
                    <a:pt x="0" y="21"/>
                  </a:cubicBezTo>
                  <a:cubicBezTo>
                    <a:pt x="0" y="4"/>
                    <a:pt x="0" y="4"/>
                    <a:pt x="0" y="4"/>
                  </a:cubicBezTo>
                  <a:cubicBezTo>
                    <a:pt x="0" y="3"/>
                    <a:pt x="0" y="3"/>
                    <a:pt x="1" y="2"/>
                  </a:cubicBezTo>
                  <a:cubicBezTo>
                    <a:pt x="2" y="2"/>
                    <a:pt x="3" y="2"/>
                    <a:pt x="4" y="3"/>
                  </a:cubicBezTo>
                  <a:cubicBezTo>
                    <a:pt x="9" y="8"/>
                    <a:pt x="9" y="8"/>
                    <a:pt x="9" y="8"/>
                  </a:cubicBezTo>
                  <a:cubicBezTo>
                    <a:pt x="14" y="3"/>
                    <a:pt x="21" y="0"/>
                    <a:pt x="29" y="0"/>
                  </a:cubicBezTo>
                  <a:cubicBezTo>
                    <a:pt x="45" y="0"/>
                    <a:pt x="58" y="13"/>
                    <a:pt x="58" y="29"/>
                  </a:cubicBezTo>
                  <a:cubicBezTo>
                    <a:pt x="58" y="45"/>
                    <a:pt x="45" y="58"/>
                    <a:pt x="29" y="58"/>
                  </a:cubicBezTo>
                  <a:close/>
                  <a:moveTo>
                    <a:pt x="34" y="35"/>
                  </a:moveTo>
                  <a:cubicBezTo>
                    <a:pt x="34" y="35"/>
                    <a:pt x="33" y="36"/>
                    <a:pt x="33" y="36"/>
                  </a:cubicBezTo>
                  <a:cubicBezTo>
                    <a:pt x="20" y="36"/>
                    <a:pt x="20" y="36"/>
                    <a:pt x="20" y="36"/>
                  </a:cubicBezTo>
                  <a:cubicBezTo>
                    <a:pt x="20" y="36"/>
                    <a:pt x="19" y="35"/>
                    <a:pt x="19" y="35"/>
                  </a:cubicBezTo>
                  <a:cubicBezTo>
                    <a:pt x="19" y="32"/>
                    <a:pt x="19" y="32"/>
                    <a:pt x="19" y="32"/>
                  </a:cubicBezTo>
                  <a:cubicBezTo>
                    <a:pt x="19" y="32"/>
                    <a:pt x="20" y="31"/>
                    <a:pt x="20" y="31"/>
                  </a:cubicBezTo>
                  <a:cubicBezTo>
                    <a:pt x="29" y="31"/>
                    <a:pt x="29" y="31"/>
                    <a:pt x="29" y="31"/>
                  </a:cubicBezTo>
                  <a:cubicBezTo>
                    <a:pt x="29" y="18"/>
                    <a:pt x="29" y="18"/>
                    <a:pt x="29" y="18"/>
                  </a:cubicBezTo>
                  <a:cubicBezTo>
                    <a:pt x="29" y="17"/>
                    <a:pt x="29" y="17"/>
                    <a:pt x="30" y="17"/>
                  </a:cubicBezTo>
                  <a:cubicBezTo>
                    <a:pt x="33" y="17"/>
                    <a:pt x="33" y="17"/>
                    <a:pt x="33" y="17"/>
                  </a:cubicBezTo>
                  <a:cubicBezTo>
                    <a:pt x="33" y="17"/>
                    <a:pt x="34" y="17"/>
                    <a:pt x="34" y="18"/>
                  </a:cubicBezTo>
                  <a:lnTo>
                    <a:pt x="34" y="35"/>
                  </a:lnTo>
                  <a:close/>
                </a:path>
              </a:pathLst>
            </a:custGeom>
            <a:solidFill>
              <a:schemeClr val="bg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24"/>
          <p:cNvGrpSpPr/>
          <p:nvPr/>
        </p:nvGrpSpPr>
        <p:grpSpPr>
          <a:xfrm>
            <a:off x="7665877" y="4020568"/>
            <a:ext cx="1016000" cy="1016000"/>
            <a:chOff x="5753100" y="1263650"/>
            <a:chExt cx="762000" cy="762000"/>
          </a:xfrm>
          <a:effectLst>
            <a:outerShdw blurRad="50800" dist="38100" dir="16200000" rotWithShape="0">
              <a:prstClr val="black">
                <a:alpha val="40000"/>
              </a:prstClr>
            </a:outerShdw>
          </a:effectLst>
        </p:grpSpPr>
        <p:sp>
          <p:nvSpPr>
            <p:cNvPr id="26" name="Rounded Rectangle 25"/>
            <p:cNvSpPr/>
            <p:nvPr/>
          </p:nvSpPr>
          <p:spPr>
            <a:xfrm flipH="1">
              <a:off x="5753100" y="1263650"/>
              <a:ext cx="762000" cy="762000"/>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Freeform 144"/>
            <p:cNvSpPr>
              <a:spLocks noChangeAspect="1" noEditPoints="1"/>
            </p:cNvSpPr>
            <p:nvPr/>
          </p:nvSpPr>
          <p:spPr bwMode="auto">
            <a:xfrm>
              <a:off x="5935513" y="1472438"/>
              <a:ext cx="397174" cy="344424"/>
            </a:xfrm>
            <a:custGeom>
              <a:avLst/>
              <a:gdLst/>
              <a:ahLst/>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l="0" t="0" r="r" b="b"/>
              <a:pathLst>
                <a:path w="59" h="51">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chemeClr val="bg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28" name="Footer Text"/>
          <p:cNvSpPr txBox="1"/>
          <p:nvPr/>
        </p:nvSpPr>
        <p:spPr>
          <a:xfrm>
            <a:off x="1172573" y="5307372"/>
            <a:ext cx="9846857" cy="861774"/>
          </a:xfrm>
          <a:prstGeom prst="rect">
            <a:avLst/>
          </a:prstGeom>
          <a:noFill/>
        </p:spPr>
        <p:txBody>
          <a:bodyPr wrap="square" lIns="0" tIns="0" rIns="0" bIns="0" rtlCol="0">
            <a:spAutoFit/>
          </a:bodyPr>
          <a:lstStyle/>
          <a:p>
            <a:pPr algn="ct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a:t>
            </a: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2720" y="1897126"/>
            <a:ext cx="570453" cy="904856"/>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57947" y="1875129"/>
            <a:ext cx="953407" cy="905256"/>
          </a:xfrm>
          <a:prstGeom prst="rect">
            <a:avLst/>
          </a:prstGeom>
        </p:spPr>
      </p:pic>
      <p:pic>
        <p:nvPicPr>
          <p:cNvPr id="29" name="Picture 2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30" name="Group 29"/>
          <p:cNvGrpSpPr/>
          <p:nvPr/>
        </p:nvGrpSpPr>
        <p:grpSpPr>
          <a:xfrm>
            <a:off x="754150" y="295106"/>
            <a:ext cx="4364195" cy="665324"/>
            <a:chOff x="754150" y="295106"/>
            <a:chExt cx="4364195" cy="665324"/>
          </a:xfrm>
        </p:grpSpPr>
        <p:sp>
          <p:nvSpPr>
            <p:cNvPr id="31"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33"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2228292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250"/>
                            </p:stCondLst>
                            <p:childTnLst>
                              <p:par>
                                <p:cTn id="15" presetID="22" presetClass="entr" presetSubtype="1"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up)">
                                      <p:cBhvr>
                                        <p:cTn id="17" dur="500"/>
                                        <p:tgtEl>
                                          <p:spTgt spid="11"/>
                                        </p:tgtEl>
                                      </p:cBhvr>
                                    </p:animEffect>
                                  </p:childTnLst>
                                </p:cTn>
                              </p:par>
                            </p:childTnLst>
                          </p:cTn>
                        </p:par>
                        <p:par>
                          <p:cTn id="18" fill="hold">
                            <p:stCondLst>
                              <p:cond delay="1750"/>
                            </p:stCondLst>
                            <p:childTnLst>
                              <p:par>
                                <p:cTn id="19" presetID="22" presetClass="entr" presetSubtype="2"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right)">
                                      <p:cBhvr>
                                        <p:cTn id="21" dur="750"/>
                                        <p:tgtEl>
                                          <p:spTgt spid="32"/>
                                        </p:tgtEl>
                                      </p:cBhvr>
                                    </p:animEffect>
                                  </p:childTnLst>
                                </p:cTn>
                              </p:par>
                            </p:childTnLst>
                          </p:cTn>
                        </p:par>
                        <p:par>
                          <p:cTn id="22" fill="hold">
                            <p:stCondLst>
                              <p:cond delay="2500"/>
                            </p:stCondLst>
                            <p:childTnLst>
                              <p:par>
                                <p:cTn id="23" presetID="53" presetClass="entr" presetSubtype="16"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up)">
                                      <p:cBhvr>
                                        <p:cTn id="31" dur="500"/>
                                        <p:tgtEl>
                                          <p:spTgt spid="15"/>
                                        </p:tgtEl>
                                      </p:cBhvr>
                                    </p:animEffect>
                                  </p:childTnLst>
                                </p:cTn>
                              </p:par>
                            </p:childTnLst>
                          </p:cTn>
                        </p:par>
                        <p:par>
                          <p:cTn id="32" fill="hold">
                            <p:stCondLst>
                              <p:cond delay="3500"/>
                            </p:stCondLst>
                            <p:childTnLst>
                              <p:par>
                                <p:cTn id="33" presetID="23" presetClass="entr" presetSubtype="16"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childTnLst>
                                </p:cTn>
                              </p:par>
                            </p:childTnLst>
                          </p:cTn>
                        </p:par>
                        <p:par>
                          <p:cTn id="37" fill="hold">
                            <p:stCondLst>
                              <p:cond delay="4000"/>
                            </p:stCondLst>
                            <p:childTnLst>
                              <p:par>
                                <p:cTn id="38" presetID="23" presetClass="entr" presetSubtype="16" fill="hold" nodeType="after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p:cTn id="40" dur="500" fill="hold"/>
                                        <p:tgtEl>
                                          <p:spTgt spid="6"/>
                                        </p:tgtEl>
                                        <p:attrNameLst>
                                          <p:attrName>ppt_w</p:attrName>
                                        </p:attrNameLst>
                                      </p:cBhvr>
                                      <p:tavLst>
                                        <p:tav tm="0">
                                          <p:val>
                                            <p:fltVal val="0"/>
                                          </p:val>
                                        </p:tav>
                                        <p:tav tm="100000">
                                          <p:val>
                                            <p:strVal val="#ppt_w"/>
                                          </p:val>
                                        </p:tav>
                                      </p:tavLst>
                                    </p:anim>
                                    <p:anim calcmode="lin" valueType="num">
                                      <p:cBhvr>
                                        <p:cTn id="41" dur="500" fill="hold"/>
                                        <p:tgtEl>
                                          <p:spTgt spid="6"/>
                                        </p:tgtEl>
                                        <p:attrNameLst>
                                          <p:attrName>ppt_h</p:attrName>
                                        </p:attrNameLst>
                                      </p:cBhvr>
                                      <p:tavLst>
                                        <p:tav tm="0">
                                          <p:val>
                                            <p:fltVal val="0"/>
                                          </p:val>
                                        </p:tav>
                                        <p:tav tm="100000">
                                          <p:val>
                                            <p:strVal val="#ppt_h"/>
                                          </p:val>
                                        </p:tav>
                                      </p:tavLst>
                                    </p:anim>
                                  </p:childTnLst>
                                </p:cTn>
                              </p:par>
                            </p:childTnLst>
                          </p:cTn>
                        </p:par>
                        <p:par>
                          <p:cTn id="42" fill="hold">
                            <p:stCondLst>
                              <p:cond delay="4500"/>
                            </p:stCondLst>
                            <p:childTnLst>
                              <p:par>
                                <p:cTn id="43" presetID="23" presetClass="entr" presetSubtype="16" fill="hold" nodeType="after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500" fill="hold"/>
                                        <p:tgtEl>
                                          <p:spTgt spid="7"/>
                                        </p:tgtEl>
                                        <p:attrNameLst>
                                          <p:attrName>ppt_w</p:attrName>
                                        </p:attrNameLst>
                                      </p:cBhvr>
                                      <p:tavLst>
                                        <p:tav tm="0">
                                          <p:val>
                                            <p:fltVal val="0"/>
                                          </p:val>
                                        </p:tav>
                                        <p:tav tm="100000">
                                          <p:val>
                                            <p:strVal val="#ppt_w"/>
                                          </p:val>
                                        </p:tav>
                                      </p:tavLst>
                                    </p:anim>
                                    <p:anim calcmode="lin" valueType="num">
                                      <p:cBhvr>
                                        <p:cTn id="46" dur="500" fill="hold"/>
                                        <p:tgtEl>
                                          <p:spTgt spid="7"/>
                                        </p:tgtEl>
                                        <p:attrNameLst>
                                          <p:attrName>ppt_h</p:attrName>
                                        </p:attrNameLst>
                                      </p:cBhvr>
                                      <p:tavLst>
                                        <p:tav tm="0">
                                          <p:val>
                                            <p:fltVal val="0"/>
                                          </p:val>
                                        </p:tav>
                                        <p:tav tm="100000">
                                          <p:val>
                                            <p:strVal val="#ppt_h"/>
                                          </p:val>
                                        </p:tav>
                                      </p:tavLst>
                                    </p:anim>
                                  </p:childTnLst>
                                </p:cTn>
                              </p:par>
                            </p:childTnLst>
                          </p:cTn>
                        </p:par>
                        <p:par>
                          <p:cTn id="47" fill="hold">
                            <p:stCondLst>
                              <p:cond delay="5000"/>
                            </p:stCondLst>
                            <p:childTnLst>
                              <p:par>
                                <p:cTn id="48" presetID="23" presetClass="entr" presetSubtype="16"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p:cTn id="50" dur="500" fill="hold"/>
                                        <p:tgtEl>
                                          <p:spTgt spid="8"/>
                                        </p:tgtEl>
                                        <p:attrNameLst>
                                          <p:attrName>ppt_w</p:attrName>
                                        </p:attrNameLst>
                                      </p:cBhvr>
                                      <p:tavLst>
                                        <p:tav tm="0">
                                          <p:val>
                                            <p:fltVal val="0"/>
                                          </p:val>
                                        </p:tav>
                                        <p:tav tm="100000">
                                          <p:val>
                                            <p:strVal val="#ppt_w"/>
                                          </p:val>
                                        </p:tav>
                                      </p:tavLst>
                                    </p:anim>
                                    <p:anim calcmode="lin" valueType="num">
                                      <p:cBhvr>
                                        <p:cTn id="51" dur="500" fill="hold"/>
                                        <p:tgtEl>
                                          <p:spTgt spid="8"/>
                                        </p:tgtEl>
                                        <p:attrNameLst>
                                          <p:attrName>ppt_h</p:attrName>
                                        </p:attrNameLst>
                                      </p:cBhvr>
                                      <p:tavLst>
                                        <p:tav tm="0">
                                          <p:val>
                                            <p:fltVal val="0"/>
                                          </p:val>
                                        </p:tav>
                                        <p:tav tm="100000">
                                          <p:val>
                                            <p:strVal val="#ppt_h"/>
                                          </p:val>
                                        </p:tav>
                                      </p:tavLst>
                                    </p:anim>
                                  </p:childTnLst>
                                </p:cTn>
                              </p:par>
                            </p:childTnLst>
                          </p:cTn>
                        </p:par>
                        <p:par>
                          <p:cTn id="52" fill="hold">
                            <p:stCondLst>
                              <p:cond delay="5500"/>
                            </p:stCondLst>
                            <p:childTnLst>
                              <p:par>
                                <p:cTn id="53" presetID="22" presetClass="entr" presetSubtype="8"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left)">
                                      <p:cBhvr>
                                        <p:cTn id="55" dur="7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 grpId="0" animBg="1"/>
      <p:bldP spid="11" grpId="0"/>
      <p:bldP spid="15"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2817</TotalTime>
  <Words>1202</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549</cp:revision>
  <dcterms:created xsi:type="dcterms:W3CDTF">2015-12-31T02:20:12Z</dcterms:created>
  <dcterms:modified xsi:type="dcterms:W3CDTF">2016-09-16T16:05:43Z</dcterms:modified>
</cp:coreProperties>
</file>