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723"/>
    <a:srgbClr val="2F5698"/>
    <a:srgbClr val="FFC000"/>
    <a:srgbClr val="A5A5A5"/>
    <a:srgbClr val="ED7D31"/>
    <a:srgbClr val="00B0F0"/>
    <a:srgbClr val="3B3838"/>
    <a:srgbClr val="767171"/>
    <a:srgbClr val="AFABAB"/>
    <a:srgbClr val="5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92978" y="1647567"/>
            <a:ext cx="2517740" cy="4579301"/>
            <a:chOff x="2777030" y="1276350"/>
            <a:chExt cx="1871170" cy="3403312"/>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7030" y="1276350"/>
              <a:ext cx="1871170" cy="3403312"/>
            </a:xfrm>
            <a:prstGeom prst="rect">
              <a:avLst/>
            </a:prstGeom>
          </p:spPr>
        </p:pic>
        <p:sp>
          <p:nvSpPr>
            <p:cNvPr id="4" name="Rectangle 3"/>
            <p:cNvSpPr/>
            <p:nvPr/>
          </p:nvSpPr>
          <p:spPr>
            <a:xfrm>
              <a:off x="2961703" y="1874759"/>
              <a:ext cx="1501824" cy="2211466"/>
            </a:xfrm>
            <a:prstGeom prst="rect">
              <a:avLst/>
            </a:prstGeom>
            <a:blipFill>
              <a:blip r:embed="rId3"/>
              <a:stretch>
                <a:fillRect l="-2000" t="-2000" r="-2000" b="-2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12" name="Group 11"/>
          <p:cNvGrpSpPr/>
          <p:nvPr/>
        </p:nvGrpSpPr>
        <p:grpSpPr>
          <a:xfrm>
            <a:off x="4792814" y="1914817"/>
            <a:ext cx="2378927" cy="1308536"/>
            <a:chOff x="4792814" y="1914817"/>
            <a:chExt cx="2378927" cy="1308536"/>
          </a:xfrm>
        </p:grpSpPr>
        <p:sp>
          <p:nvSpPr>
            <p:cNvPr id="53" name="Rectangle 52"/>
            <p:cNvSpPr/>
            <p:nvPr/>
          </p:nvSpPr>
          <p:spPr>
            <a:xfrm>
              <a:off x="4887460" y="1914817"/>
              <a:ext cx="1426481" cy="365760"/>
            </a:xfrm>
            <a:prstGeom prst="rect">
              <a:avLst/>
            </a:prstGeom>
            <a:solidFill>
              <a:srgbClr val="00B0F0"/>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1" name="TextBox 40"/>
            <p:cNvSpPr txBox="1"/>
            <p:nvPr/>
          </p:nvSpPr>
          <p:spPr>
            <a:xfrm>
              <a:off x="4792814" y="2269246"/>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13" name="Group 12"/>
          <p:cNvGrpSpPr/>
          <p:nvPr/>
        </p:nvGrpSpPr>
        <p:grpSpPr>
          <a:xfrm>
            <a:off x="4792814" y="3383574"/>
            <a:ext cx="2378927" cy="1344736"/>
            <a:chOff x="4792814" y="3383574"/>
            <a:chExt cx="2378927" cy="1344736"/>
          </a:xfrm>
        </p:grpSpPr>
        <p:sp>
          <p:nvSpPr>
            <p:cNvPr id="56" name="Rectangle 55"/>
            <p:cNvSpPr/>
            <p:nvPr/>
          </p:nvSpPr>
          <p:spPr>
            <a:xfrm>
              <a:off x="4897851" y="3383574"/>
              <a:ext cx="1426481" cy="369332"/>
            </a:xfrm>
            <a:prstGeom prst="rect">
              <a:avLst/>
            </a:prstGeom>
            <a:solidFill>
              <a:srgbClr val="ED7D31"/>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2" name="TextBox 41"/>
            <p:cNvSpPr txBox="1"/>
            <p:nvPr/>
          </p:nvSpPr>
          <p:spPr>
            <a:xfrm>
              <a:off x="4792814" y="3774203"/>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14" name="Group 13"/>
          <p:cNvGrpSpPr/>
          <p:nvPr/>
        </p:nvGrpSpPr>
        <p:grpSpPr>
          <a:xfrm>
            <a:off x="4792813" y="4810767"/>
            <a:ext cx="2378927" cy="1327861"/>
            <a:chOff x="4792813" y="4810767"/>
            <a:chExt cx="2378927" cy="1327861"/>
          </a:xfrm>
        </p:grpSpPr>
        <p:sp>
          <p:nvSpPr>
            <p:cNvPr id="59" name="Rectangle 58"/>
            <p:cNvSpPr/>
            <p:nvPr/>
          </p:nvSpPr>
          <p:spPr>
            <a:xfrm>
              <a:off x="4897851" y="4810767"/>
              <a:ext cx="1426481" cy="369332"/>
            </a:xfrm>
            <a:prstGeom prst="rect">
              <a:avLst/>
            </a:prstGeom>
            <a:solidFill>
              <a:srgbClr val="A5A5A5"/>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3" name="TextBox 42"/>
            <p:cNvSpPr txBox="1"/>
            <p:nvPr/>
          </p:nvSpPr>
          <p:spPr>
            <a:xfrm>
              <a:off x="4792813" y="5184521"/>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17" name="Group 16"/>
          <p:cNvGrpSpPr/>
          <p:nvPr/>
        </p:nvGrpSpPr>
        <p:grpSpPr>
          <a:xfrm>
            <a:off x="8721933" y="1904426"/>
            <a:ext cx="2378927" cy="1307469"/>
            <a:chOff x="8721933" y="1904426"/>
            <a:chExt cx="2378927" cy="1307469"/>
          </a:xfrm>
        </p:grpSpPr>
        <p:sp>
          <p:nvSpPr>
            <p:cNvPr id="62" name="Rectangle 61"/>
            <p:cNvSpPr/>
            <p:nvPr/>
          </p:nvSpPr>
          <p:spPr>
            <a:xfrm>
              <a:off x="8826446" y="1904426"/>
              <a:ext cx="1426481" cy="369332"/>
            </a:xfrm>
            <a:prstGeom prst="rect">
              <a:avLst/>
            </a:prstGeom>
            <a:solidFill>
              <a:srgbClr val="FFC000"/>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4" name="TextBox 43"/>
            <p:cNvSpPr txBox="1"/>
            <p:nvPr/>
          </p:nvSpPr>
          <p:spPr>
            <a:xfrm>
              <a:off x="8721933" y="2257788"/>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16" name="Group 15"/>
          <p:cNvGrpSpPr/>
          <p:nvPr/>
        </p:nvGrpSpPr>
        <p:grpSpPr>
          <a:xfrm>
            <a:off x="8721932" y="3393965"/>
            <a:ext cx="2378927" cy="1334344"/>
            <a:chOff x="8721932" y="3393965"/>
            <a:chExt cx="2378927" cy="1334344"/>
          </a:xfrm>
        </p:grpSpPr>
        <p:sp>
          <p:nvSpPr>
            <p:cNvPr id="65" name="Rectangle 64"/>
            <p:cNvSpPr/>
            <p:nvPr/>
          </p:nvSpPr>
          <p:spPr>
            <a:xfrm>
              <a:off x="8837463" y="3393965"/>
              <a:ext cx="1426481" cy="369332"/>
            </a:xfrm>
            <a:prstGeom prst="rect">
              <a:avLst/>
            </a:prstGeom>
            <a:solidFill>
              <a:srgbClr val="2F5698"/>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5" name="TextBox 44"/>
            <p:cNvSpPr txBox="1"/>
            <p:nvPr/>
          </p:nvSpPr>
          <p:spPr>
            <a:xfrm>
              <a:off x="8721932" y="3774202"/>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15" name="Group 14"/>
          <p:cNvGrpSpPr/>
          <p:nvPr/>
        </p:nvGrpSpPr>
        <p:grpSpPr>
          <a:xfrm>
            <a:off x="8735873" y="4810767"/>
            <a:ext cx="2378927" cy="1322132"/>
            <a:chOff x="8735873" y="4810767"/>
            <a:chExt cx="2378927" cy="1322132"/>
          </a:xfrm>
        </p:grpSpPr>
        <p:sp>
          <p:nvSpPr>
            <p:cNvPr id="68" name="Rectangle 67"/>
            <p:cNvSpPr/>
            <p:nvPr/>
          </p:nvSpPr>
          <p:spPr>
            <a:xfrm>
              <a:off x="8847854" y="4810767"/>
              <a:ext cx="1426481" cy="369332"/>
            </a:xfrm>
            <a:prstGeom prst="rect">
              <a:avLst/>
            </a:prstGeom>
            <a:solidFill>
              <a:srgbClr val="385723"/>
            </a:solidFill>
            <a:ln w="6350">
              <a:solidFill>
                <a:schemeClr val="bg1"/>
              </a:solidFill>
            </a:ln>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46" name="TextBox 45"/>
            <p:cNvSpPr txBox="1"/>
            <p:nvPr/>
          </p:nvSpPr>
          <p:spPr>
            <a:xfrm>
              <a:off x="8735873" y="5178792"/>
              <a:ext cx="2378927" cy="954107"/>
            </a:xfrm>
            <a:prstGeom prst="rect">
              <a:avLst/>
            </a:prstGeom>
            <a:noFill/>
          </p:spPr>
          <p:txBody>
            <a:bodyPr wrap="square" rtlCol="0">
              <a:spAutoFit/>
            </a:bodyPr>
            <a:lstStyle/>
            <a:p>
              <a:pPr defTabSz="1219170">
                <a:spcBef>
                  <a:spcPct val="20000"/>
                </a:spcBef>
                <a:defRPr/>
              </a:pPr>
              <a:r>
                <a:rPr lang="en-US" sz="1400" dirty="0">
                  <a:solidFill>
                    <a:schemeClr val="bg1">
                      <a:lumMod val="75000"/>
                    </a:schemeClr>
                  </a:solidFill>
                </a:rPr>
                <a:t>Lorem ipsum dolor sit amet, consectetur adipiscing elit, sed do eiusmod tempor incididunt utdse</a:t>
              </a:r>
            </a:p>
          </p:txBody>
        </p:sp>
      </p:grpSp>
      <p:grpSp>
        <p:nvGrpSpPr>
          <p:cNvPr id="7" name="Group 6"/>
          <p:cNvGrpSpPr/>
          <p:nvPr/>
        </p:nvGrpSpPr>
        <p:grpSpPr>
          <a:xfrm>
            <a:off x="3737230" y="3393965"/>
            <a:ext cx="992741" cy="992741"/>
            <a:chOff x="3737230" y="3393965"/>
            <a:chExt cx="992741" cy="992741"/>
          </a:xfrm>
        </p:grpSpPr>
        <p:sp>
          <p:nvSpPr>
            <p:cNvPr id="55" name="Oval 54"/>
            <p:cNvSpPr/>
            <p:nvPr/>
          </p:nvSpPr>
          <p:spPr>
            <a:xfrm>
              <a:off x="3737230" y="3393965"/>
              <a:ext cx="992741" cy="992741"/>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8" name="Freeform 280"/>
            <p:cNvSpPr>
              <a:spLocks noChangeAspect="1" noEditPoints="1"/>
            </p:cNvSpPr>
            <p:nvPr/>
          </p:nvSpPr>
          <p:spPr bwMode="auto">
            <a:xfrm>
              <a:off x="3906506" y="3616015"/>
              <a:ext cx="498057" cy="548640"/>
            </a:xfrm>
            <a:custGeom>
              <a:avLst/>
              <a:gdLst/>
              <a:ahLst/>
              <a:cxnLst>
                <a:cxn ang="0">
                  <a:pos x="82" y="3"/>
                </a:cxn>
                <a:cxn ang="0">
                  <a:pos x="102" y="33"/>
                </a:cxn>
                <a:cxn ang="0">
                  <a:pos x="105" y="38"/>
                </a:cxn>
                <a:cxn ang="0">
                  <a:pos x="104" y="74"/>
                </a:cxn>
                <a:cxn ang="0">
                  <a:pos x="37" y="75"/>
                </a:cxn>
                <a:cxn ang="0">
                  <a:pos x="103" y="88"/>
                </a:cxn>
                <a:cxn ang="0">
                  <a:pos x="35" y="92"/>
                </a:cxn>
                <a:cxn ang="0">
                  <a:pos x="32" y="89"/>
                </a:cxn>
                <a:cxn ang="0">
                  <a:pos x="3" y="19"/>
                </a:cxn>
                <a:cxn ang="0">
                  <a:pos x="25" y="14"/>
                </a:cxn>
                <a:cxn ang="0">
                  <a:pos x="27" y="16"/>
                </a:cxn>
                <a:cxn ang="0">
                  <a:pos x="36" y="33"/>
                </a:cxn>
                <a:cxn ang="0">
                  <a:pos x="57" y="3"/>
                </a:cxn>
                <a:cxn ang="0">
                  <a:pos x="93" y="35"/>
                </a:cxn>
                <a:cxn ang="0">
                  <a:pos x="96" y="38"/>
                </a:cxn>
                <a:cxn ang="0">
                  <a:pos x="78" y="34"/>
                </a:cxn>
                <a:cxn ang="0">
                  <a:pos x="84" y="37"/>
                </a:cxn>
                <a:cxn ang="0">
                  <a:pos x="60" y="34"/>
                </a:cxn>
                <a:cxn ang="0">
                  <a:pos x="66" y="36"/>
                </a:cxn>
                <a:cxn ang="0">
                  <a:pos x="45" y="35"/>
                </a:cxn>
                <a:cxn ang="0">
                  <a:pos x="86" y="96"/>
                </a:cxn>
                <a:cxn ang="0">
                  <a:pos x="95" y="116"/>
                </a:cxn>
                <a:cxn ang="0">
                  <a:pos x="75" y="108"/>
                </a:cxn>
                <a:cxn ang="0">
                  <a:pos x="91" y="103"/>
                </a:cxn>
                <a:cxn ang="0">
                  <a:pos x="80" y="108"/>
                </a:cxn>
                <a:cxn ang="0">
                  <a:pos x="91" y="112"/>
                </a:cxn>
                <a:cxn ang="0">
                  <a:pos x="47" y="96"/>
                </a:cxn>
                <a:cxn ang="0">
                  <a:pos x="55" y="116"/>
                </a:cxn>
                <a:cxn ang="0">
                  <a:pos x="35" y="108"/>
                </a:cxn>
                <a:cxn ang="0">
                  <a:pos x="51" y="103"/>
                </a:cxn>
                <a:cxn ang="0">
                  <a:pos x="41" y="108"/>
                </a:cxn>
                <a:cxn ang="0">
                  <a:pos x="51" y="112"/>
                </a:cxn>
                <a:cxn ang="0">
                  <a:pos x="34" y="40"/>
                </a:cxn>
                <a:cxn ang="0">
                  <a:pos x="102" y="43"/>
                </a:cxn>
                <a:cxn ang="0">
                  <a:pos x="93" y="30"/>
                </a:cxn>
                <a:cxn ang="0">
                  <a:pos x="91" y="17"/>
                </a:cxn>
                <a:cxn ang="0">
                  <a:pos x="88" y="24"/>
                </a:cxn>
                <a:cxn ang="0">
                  <a:pos x="93" y="30"/>
                </a:cxn>
                <a:cxn ang="0">
                  <a:pos x="87" y="13"/>
                </a:cxn>
                <a:cxn ang="0">
                  <a:pos x="81" y="9"/>
                </a:cxn>
                <a:cxn ang="0">
                  <a:pos x="57" y="9"/>
                </a:cxn>
                <a:cxn ang="0">
                  <a:pos x="51" y="13"/>
                </a:cxn>
                <a:cxn ang="0">
                  <a:pos x="57" y="9"/>
                </a:cxn>
                <a:cxn ang="0">
                  <a:pos x="44" y="23"/>
                </a:cxn>
                <a:cxn ang="0">
                  <a:pos x="49" y="30"/>
                </a:cxn>
                <a:cxn ang="0">
                  <a:pos x="49" y="18"/>
                </a:cxn>
                <a:cxn ang="0">
                  <a:pos x="55" y="25"/>
                </a:cxn>
                <a:cxn ang="0">
                  <a:pos x="66" y="29"/>
                </a:cxn>
                <a:cxn ang="0">
                  <a:pos x="61" y="22"/>
                </a:cxn>
                <a:cxn ang="0">
                  <a:pos x="72" y="26"/>
                </a:cxn>
                <a:cxn ang="0">
                  <a:pos x="84" y="29"/>
                </a:cxn>
                <a:cxn ang="0">
                  <a:pos x="83" y="25"/>
                </a:cxn>
                <a:cxn ang="0">
                  <a:pos x="83" y="25"/>
                </a:cxn>
                <a:cxn ang="0">
                  <a:pos x="79" y="16"/>
                </a:cxn>
                <a:cxn ang="0">
                  <a:pos x="72" y="12"/>
                </a:cxn>
                <a:cxn ang="0">
                  <a:pos x="63" y="16"/>
                </a:cxn>
                <a:cxn ang="0">
                  <a:pos x="66" y="8"/>
                </a:cxn>
                <a:cxn ang="0">
                  <a:pos x="63" y="16"/>
                </a:cxn>
              </a:cxnLst>
              <a:rect l="0" t="0" r="r" b="b"/>
              <a:pathLst>
                <a:path w="108" h="119">
                  <a:moveTo>
                    <a:pt x="57" y="3"/>
                  </a:moveTo>
                  <a:cubicBezTo>
                    <a:pt x="60" y="1"/>
                    <a:pt x="65" y="0"/>
                    <a:pt x="69" y="0"/>
                  </a:cubicBezTo>
                  <a:cubicBezTo>
                    <a:pt x="74" y="0"/>
                    <a:pt x="78" y="1"/>
                    <a:pt x="82" y="3"/>
                  </a:cubicBezTo>
                  <a:cubicBezTo>
                    <a:pt x="86" y="4"/>
                    <a:pt x="89" y="7"/>
                    <a:pt x="92" y="10"/>
                  </a:cubicBezTo>
                  <a:cubicBezTo>
                    <a:pt x="95" y="13"/>
                    <a:pt x="98" y="16"/>
                    <a:pt x="99" y="21"/>
                  </a:cubicBezTo>
                  <a:cubicBezTo>
                    <a:pt x="101" y="24"/>
                    <a:pt x="102" y="29"/>
                    <a:pt x="102" y="33"/>
                  </a:cubicBezTo>
                  <a:cubicBezTo>
                    <a:pt x="102" y="35"/>
                    <a:pt x="102" y="36"/>
                    <a:pt x="102" y="38"/>
                  </a:cubicBezTo>
                  <a:cubicBezTo>
                    <a:pt x="105" y="38"/>
                    <a:pt x="105" y="38"/>
                    <a:pt x="105" y="38"/>
                  </a:cubicBezTo>
                  <a:cubicBezTo>
                    <a:pt x="105" y="38"/>
                    <a:pt x="105" y="38"/>
                    <a:pt x="105" y="38"/>
                  </a:cubicBezTo>
                  <a:cubicBezTo>
                    <a:pt x="107" y="38"/>
                    <a:pt x="108" y="40"/>
                    <a:pt x="107" y="41"/>
                  </a:cubicBezTo>
                  <a:cubicBezTo>
                    <a:pt x="107" y="41"/>
                    <a:pt x="107" y="41"/>
                    <a:pt x="107" y="41"/>
                  </a:cubicBezTo>
                  <a:cubicBezTo>
                    <a:pt x="104" y="74"/>
                    <a:pt x="104" y="74"/>
                    <a:pt x="104" y="74"/>
                  </a:cubicBezTo>
                  <a:cubicBezTo>
                    <a:pt x="104" y="75"/>
                    <a:pt x="103" y="77"/>
                    <a:pt x="101" y="77"/>
                  </a:cubicBezTo>
                  <a:cubicBezTo>
                    <a:pt x="101" y="77"/>
                    <a:pt x="101" y="77"/>
                    <a:pt x="101" y="77"/>
                  </a:cubicBezTo>
                  <a:cubicBezTo>
                    <a:pt x="37" y="75"/>
                    <a:pt x="37" y="75"/>
                    <a:pt x="37" y="75"/>
                  </a:cubicBezTo>
                  <a:cubicBezTo>
                    <a:pt x="37" y="86"/>
                    <a:pt x="37" y="86"/>
                    <a:pt x="37" y="86"/>
                  </a:cubicBezTo>
                  <a:cubicBezTo>
                    <a:pt x="101" y="86"/>
                    <a:pt x="101" y="86"/>
                    <a:pt x="101" y="86"/>
                  </a:cubicBezTo>
                  <a:cubicBezTo>
                    <a:pt x="102" y="86"/>
                    <a:pt x="103" y="87"/>
                    <a:pt x="103" y="88"/>
                  </a:cubicBezTo>
                  <a:cubicBezTo>
                    <a:pt x="103" y="90"/>
                    <a:pt x="102" y="91"/>
                    <a:pt x="101" y="91"/>
                  </a:cubicBezTo>
                  <a:cubicBezTo>
                    <a:pt x="35" y="92"/>
                    <a:pt x="35" y="92"/>
                    <a:pt x="35" y="92"/>
                  </a:cubicBezTo>
                  <a:cubicBezTo>
                    <a:pt x="35" y="92"/>
                    <a:pt x="35" y="92"/>
                    <a:pt x="35" y="92"/>
                  </a:cubicBezTo>
                  <a:cubicBezTo>
                    <a:pt x="33" y="92"/>
                    <a:pt x="32" y="91"/>
                    <a:pt x="32" y="89"/>
                  </a:cubicBezTo>
                  <a:cubicBezTo>
                    <a:pt x="35" y="89"/>
                    <a:pt x="35" y="89"/>
                    <a:pt x="35" y="89"/>
                  </a:cubicBezTo>
                  <a:cubicBezTo>
                    <a:pt x="32" y="89"/>
                    <a:pt x="32" y="89"/>
                    <a:pt x="32" y="89"/>
                  </a:cubicBezTo>
                  <a:cubicBezTo>
                    <a:pt x="32" y="71"/>
                    <a:pt x="30" y="57"/>
                    <a:pt x="28" y="38"/>
                  </a:cubicBezTo>
                  <a:cubicBezTo>
                    <a:pt x="23" y="19"/>
                    <a:pt x="23" y="19"/>
                    <a:pt x="23" y="19"/>
                  </a:cubicBezTo>
                  <a:cubicBezTo>
                    <a:pt x="3" y="19"/>
                    <a:pt x="3" y="19"/>
                    <a:pt x="3" y="19"/>
                  </a:cubicBezTo>
                  <a:cubicBezTo>
                    <a:pt x="2" y="19"/>
                    <a:pt x="0" y="17"/>
                    <a:pt x="1" y="16"/>
                  </a:cubicBezTo>
                  <a:cubicBezTo>
                    <a:pt x="1" y="14"/>
                    <a:pt x="2" y="13"/>
                    <a:pt x="3" y="13"/>
                  </a:cubicBezTo>
                  <a:cubicBezTo>
                    <a:pt x="25" y="14"/>
                    <a:pt x="25" y="14"/>
                    <a:pt x="25" y="14"/>
                  </a:cubicBezTo>
                  <a:cubicBezTo>
                    <a:pt x="25" y="17"/>
                    <a:pt x="25" y="17"/>
                    <a:pt x="25" y="17"/>
                  </a:cubicBezTo>
                  <a:cubicBezTo>
                    <a:pt x="25" y="14"/>
                    <a:pt x="25" y="14"/>
                    <a:pt x="25" y="14"/>
                  </a:cubicBezTo>
                  <a:cubicBezTo>
                    <a:pt x="26" y="14"/>
                    <a:pt x="27" y="15"/>
                    <a:pt x="27" y="16"/>
                  </a:cubicBezTo>
                  <a:cubicBezTo>
                    <a:pt x="33" y="35"/>
                    <a:pt x="33" y="35"/>
                    <a:pt x="33" y="35"/>
                  </a:cubicBezTo>
                  <a:cubicBezTo>
                    <a:pt x="36" y="35"/>
                    <a:pt x="36" y="35"/>
                    <a:pt x="36" y="35"/>
                  </a:cubicBezTo>
                  <a:cubicBezTo>
                    <a:pt x="36" y="34"/>
                    <a:pt x="36" y="34"/>
                    <a:pt x="36" y="33"/>
                  </a:cubicBezTo>
                  <a:cubicBezTo>
                    <a:pt x="36" y="29"/>
                    <a:pt x="37" y="24"/>
                    <a:pt x="39" y="21"/>
                  </a:cubicBezTo>
                  <a:cubicBezTo>
                    <a:pt x="40" y="16"/>
                    <a:pt x="43" y="13"/>
                    <a:pt x="46" y="10"/>
                  </a:cubicBezTo>
                  <a:cubicBezTo>
                    <a:pt x="49" y="7"/>
                    <a:pt x="53" y="4"/>
                    <a:pt x="57" y="3"/>
                  </a:cubicBezTo>
                  <a:close/>
                  <a:moveTo>
                    <a:pt x="96" y="38"/>
                  </a:moveTo>
                  <a:cubicBezTo>
                    <a:pt x="96" y="37"/>
                    <a:pt x="96" y="36"/>
                    <a:pt x="96" y="36"/>
                  </a:cubicBezTo>
                  <a:cubicBezTo>
                    <a:pt x="95" y="35"/>
                    <a:pt x="94" y="35"/>
                    <a:pt x="93" y="35"/>
                  </a:cubicBezTo>
                  <a:cubicBezTo>
                    <a:pt x="92" y="35"/>
                    <a:pt x="91" y="35"/>
                    <a:pt x="90" y="35"/>
                  </a:cubicBezTo>
                  <a:cubicBezTo>
                    <a:pt x="90" y="36"/>
                    <a:pt x="90" y="37"/>
                    <a:pt x="89" y="37"/>
                  </a:cubicBezTo>
                  <a:cubicBezTo>
                    <a:pt x="96" y="38"/>
                    <a:pt x="96" y="38"/>
                    <a:pt x="96" y="38"/>
                  </a:cubicBezTo>
                  <a:close/>
                  <a:moveTo>
                    <a:pt x="84" y="37"/>
                  </a:moveTo>
                  <a:cubicBezTo>
                    <a:pt x="84" y="36"/>
                    <a:pt x="84" y="36"/>
                    <a:pt x="84" y="35"/>
                  </a:cubicBezTo>
                  <a:cubicBezTo>
                    <a:pt x="82" y="35"/>
                    <a:pt x="80" y="35"/>
                    <a:pt x="78" y="34"/>
                  </a:cubicBezTo>
                  <a:cubicBezTo>
                    <a:pt x="76" y="34"/>
                    <a:pt x="74" y="34"/>
                    <a:pt x="72" y="34"/>
                  </a:cubicBezTo>
                  <a:cubicBezTo>
                    <a:pt x="72" y="37"/>
                    <a:pt x="72" y="37"/>
                    <a:pt x="72" y="37"/>
                  </a:cubicBezTo>
                  <a:cubicBezTo>
                    <a:pt x="84" y="37"/>
                    <a:pt x="84" y="37"/>
                    <a:pt x="84" y="37"/>
                  </a:cubicBezTo>
                  <a:close/>
                  <a:moveTo>
                    <a:pt x="66" y="36"/>
                  </a:moveTo>
                  <a:cubicBezTo>
                    <a:pt x="66" y="34"/>
                    <a:pt x="66" y="34"/>
                    <a:pt x="66" y="34"/>
                  </a:cubicBezTo>
                  <a:cubicBezTo>
                    <a:pt x="64" y="34"/>
                    <a:pt x="62" y="34"/>
                    <a:pt x="60" y="34"/>
                  </a:cubicBezTo>
                  <a:cubicBezTo>
                    <a:pt x="58" y="35"/>
                    <a:pt x="56" y="35"/>
                    <a:pt x="54" y="35"/>
                  </a:cubicBezTo>
                  <a:cubicBezTo>
                    <a:pt x="54" y="35"/>
                    <a:pt x="54" y="36"/>
                    <a:pt x="54" y="36"/>
                  </a:cubicBezTo>
                  <a:cubicBezTo>
                    <a:pt x="66" y="36"/>
                    <a:pt x="66" y="36"/>
                    <a:pt x="66" y="36"/>
                  </a:cubicBezTo>
                  <a:close/>
                  <a:moveTo>
                    <a:pt x="49" y="36"/>
                  </a:moveTo>
                  <a:cubicBezTo>
                    <a:pt x="49" y="35"/>
                    <a:pt x="49" y="35"/>
                    <a:pt x="49" y="35"/>
                  </a:cubicBezTo>
                  <a:cubicBezTo>
                    <a:pt x="48" y="35"/>
                    <a:pt x="46" y="35"/>
                    <a:pt x="45" y="35"/>
                  </a:cubicBezTo>
                  <a:cubicBezTo>
                    <a:pt x="44" y="35"/>
                    <a:pt x="43" y="35"/>
                    <a:pt x="43" y="35"/>
                  </a:cubicBezTo>
                  <a:cubicBezTo>
                    <a:pt x="49" y="36"/>
                    <a:pt x="49" y="36"/>
                    <a:pt x="49" y="36"/>
                  </a:cubicBezTo>
                  <a:close/>
                  <a:moveTo>
                    <a:pt x="86" y="96"/>
                  </a:moveTo>
                  <a:cubicBezTo>
                    <a:pt x="90" y="96"/>
                    <a:pt x="92" y="98"/>
                    <a:pt x="95" y="100"/>
                  </a:cubicBezTo>
                  <a:cubicBezTo>
                    <a:pt x="97" y="102"/>
                    <a:pt x="98" y="105"/>
                    <a:pt x="98" y="108"/>
                  </a:cubicBezTo>
                  <a:cubicBezTo>
                    <a:pt x="98" y="111"/>
                    <a:pt x="97" y="114"/>
                    <a:pt x="95" y="116"/>
                  </a:cubicBezTo>
                  <a:cubicBezTo>
                    <a:pt x="92" y="118"/>
                    <a:pt x="90" y="119"/>
                    <a:pt x="86" y="119"/>
                  </a:cubicBezTo>
                  <a:cubicBezTo>
                    <a:pt x="83" y="119"/>
                    <a:pt x="81" y="118"/>
                    <a:pt x="78" y="116"/>
                  </a:cubicBezTo>
                  <a:cubicBezTo>
                    <a:pt x="76" y="114"/>
                    <a:pt x="75" y="111"/>
                    <a:pt x="75" y="108"/>
                  </a:cubicBezTo>
                  <a:cubicBezTo>
                    <a:pt x="75" y="105"/>
                    <a:pt x="76" y="102"/>
                    <a:pt x="78" y="100"/>
                  </a:cubicBezTo>
                  <a:cubicBezTo>
                    <a:pt x="81" y="98"/>
                    <a:pt x="83" y="96"/>
                    <a:pt x="86" y="96"/>
                  </a:cubicBezTo>
                  <a:close/>
                  <a:moveTo>
                    <a:pt x="91" y="103"/>
                  </a:moveTo>
                  <a:cubicBezTo>
                    <a:pt x="90" y="102"/>
                    <a:pt x="88" y="102"/>
                    <a:pt x="86" y="102"/>
                  </a:cubicBezTo>
                  <a:cubicBezTo>
                    <a:pt x="85" y="102"/>
                    <a:pt x="83" y="102"/>
                    <a:pt x="82" y="103"/>
                  </a:cubicBezTo>
                  <a:cubicBezTo>
                    <a:pt x="81" y="105"/>
                    <a:pt x="80" y="106"/>
                    <a:pt x="80" y="108"/>
                  </a:cubicBezTo>
                  <a:cubicBezTo>
                    <a:pt x="80" y="109"/>
                    <a:pt x="81" y="111"/>
                    <a:pt x="82" y="112"/>
                  </a:cubicBezTo>
                  <a:cubicBezTo>
                    <a:pt x="83" y="113"/>
                    <a:pt x="85" y="114"/>
                    <a:pt x="86" y="114"/>
                  </a:cubicBezTo>
                  <a:cubicBezTo>
                    <a:pt x="88" y="114"/>
                    <a:pt x="90" y="113"/>
                    <a:pt x="91" y="112"/>
                  </a:cubicBezTo>
                  <a:cubicBezTo>
                    <a:pt x="92" y="111"/>
                    <a:pt x="93" y="109"/>
                    <a:pt x="93" y="108"/>
                  </a:cubicBezTo>
                  <a:cubicBezTo>
                    <a:pt x="93" y="106"/>
                    <a:pt x="92" y="105"/>
                    <a:pt x="91" y="103"/>
                  </a:cubicBezTo>
                  <a:close/>
                  <a:moveTo>
                    <a:pt x="47" y="96"/>
                  </a:moveTo>
                  <a:cubicBezTo>
                    <a:pt x="50" y="96"/>
                    <a:pt x="53" y="98"/>
                    <a:pt x="55" y="100"/>
                  </a:cubicBezTo>
                  <a:cubicBezTo>
                    <a:pt x="57" y="102"/>
                    <a:pt x="58" y="105"/>
                    <a:pt x="58" y="108"/>
                  </a:cubicBezTo>
                  <a:cubicBezTo>
                    <a:pt x="58" y="111"/>
                    <a:pt x="57" y="114"/>
                    <a:pt x="55" y="116"/>
                  </a:cubicBezTo>
                  <a:cubicBezTo>
                    <a:pt x="53" y="118"/>
                    <a:pt x="50" y="119"/>
                    <a:pt x="47" y="119"/>
                  </a:cubicBezTo>
                  <a:cubicBezTo>
                    <a:pt x="44" y="119"/>
                    <a:pt x="41" y="118"/>
                    <a:pt x="39" y="116"/>
                  </a:cubicBezTo>
                  <a:cubicBezTo>
                    <a:pt x="37" y="114"/>
                    <a:pt x="35" y="111"/>
                    <a:pt x="35" y="108"/>
                  </a:cubicBezTo>
                  <a:cubicBezTo>
                    <a:pt x="35" y="105"/>
                    <a:pt x="37" y="102"/>
                    <a:pt x="39" y="100"/>
                  </a:cubicBezTo>
                  <a:cubicBezTo>
                    <a:pt x="41" y="98"/>
                    <a:pt x="44" y="96"/>
                    <a:pt x="47" y="96"/>
                  </a:cubicBezTo>
                  <a:close/>
                  <a:moveTo>
                    <a:pt x="51" y="103"/>
                  </a:moveTo>
                  <a:cubicBezTo>
                    <a:pt x="50" y="102"/>
                    <a:pt x="48" y="102"/>
                    <a:pt x="47" y="102"/>
                  </a:cubicBezTo>
                  <a:cubicBezTo>
                    <a:pt x="45" y="102"/>
                    <a:pt x="43" y="102"/>
                    <a:pt x="42" y="103"/>
                  </a:cubicBezTo>
                  <a:cubicBezTo>
                    <a:pt x="41" y="105"/>
                    <a:pt x="41" y="106"/>
                    <a:pt x="41" y="108"/>
                  </a:cubicBezTo>
                  <a:cubicBezTo>
                    <a:pt x="41" y="109"/>
                    <a:pt x="41" y="111"/>
                    <a:pt x="42" y="112"/>
                  </a:cubicBezTo>
                  <a:cubicBezTo>
                    <a:pt x="43" y="113"/>
                    <a:pt x="45" y="114"/>
                    <a:pt x="47" y="114"/>
                  </a:cubicBezTo>
                  <a:cubicBezTo>
                    <a:pt x="48" y="114"/>
                    <a:pt x="50" y="113"/>
                    <a:pt x="51" y="112"/>
                  </a:cubicBezTo>
                  <a:cubicBezTo>
                    <a:pt x="52" y="111"/>
                    <a:pt x="53" y="109"/>
                    <a:pt x="53" y="108"/>
                  </a:cubicBezTo>
                  <a:cubicBezTo>
                    <a:pt x="53" y="106"/>
                    <a:pt x="52" y="105"/>
                    <a:pt x="51" y="103"/>
                  </a:cubicBezTo>
                  <a:close/>
                  <a:moveTo>
                    <a:pt x="34" y="40"/>
                  </a:moveTo>
                  <a:cubicBezTo>
                    <a:pt x="37" y="70"/>
                    <a:pt x="37" y="70"/>
                    <a:pt x="37" y="70"/>
                  </a:cubicBezTo>
                  <a:cubicBezTo>
                    <a:pt x="99" y="71"/>
                    <a:pt x="99" y="71"/>
                    <a:pt x="99" y="71"/>
                  </a:cubicBezTo>
                  <a:cubicBezTo>
                    <a:pt x="102" y="43"/>
                    <a:pt x="102" y="43"/>
                    <a:pt x="102" y="43"/>
                  </a:cubicBezTo>
                  <a:cubicBezTo>
                    <a:pt x="34" y="40"/>
                    <a:pt x="34" y="40"/>
                    <a:pt x="34" y="40"/>
                  </a:cubicBezTo>
                  <a:close/>
                  <a:moveTo>
                    <a:pt x="93" y="31"/>
                  </a:moveTo>
                  <a:cubicBezTo>
                    <a:pt x="93" y="30"/>
                    <a:pt x="93" y="30"/>
                    <a:pt x="93" y="30"/>
                  </a:cubicBezTo>
                  <a:cubicBezTo>
                    <a:pt x="94" y="30"/>
                    <a:pt x="95" y="30"/>
                    <a:pt x="96" y="30"/>
                  </a:cubicBezTo>
                  <a:cubicBezTo>
                    <a:pt x="96" y="28"/>
                    <a:pt x="95" y="25"/>
                    <a:pt x="95" y="23"/>
                  </a:cubicBezTo>
                  <a:cubicBezTo>
                    <a:pt x="94" y="21"/>
                    <a:pt x="93" y="19"/>
                    <a:pt x="91" y="17"/>
                  </a:cubicBezTo>
                  <a:cubicBezTo>
                    <a:pt x="90" y="17"/>
                    <a:pt x="90" y="18"/>
                    <a:pt x="89" y="18"/>
                  </a:cubicBezTo>
                  <a:cubicBezTo>
                    <a:pt x="88" y="18"/>
                    <a:pt x="87" y="19"/>
                    <a:pt x="87" y="19"/>
                  </a:cubicBezTo>
                  <a:cubicBezTo>
                    <a:pt x="87" y="21"/>
                    <a:pt x="88" y="22"/>
                    <a:pt x="88" y="24"/>
                  </a:cubicBezTo>
                  <a:cubicBezTo>
                    <a:pt x="89" y="26"/>
                    <a:pt x="89" y="28"/>
                    <a:pt x="89" y="30"/>
                  </a:cubicBezTo>
                  <a:cubicBezTo>
                    <a:pt x="91" y="30"/>
                    <a:pt x="92" y="30"/>
                    <a:pt x="93" y="30"/>
                  </a:cubicBezTo>
                  <a:cubicBezTo>
                    <a:pt x="93" y="30"/>
                    <a:pt x="93" y="30"/>
                    <a:pt x="93" y="30"/>
                  </a:cubicBezTo>
                  <a:cubicBezTo>
                    <a:pt x="93" y="31"/>
                    <a:pt x="93" y="31"/>
                    <a:pt x="93" y="31"/>
                  </a:cubicBezTo>
                  <a:close/>
                  <a:moveTo>
                    <a:pt x="86" y="13"/>
                  </a:moveTo>
                  <a:cubicBezTo>
                    <a:pt x="87" y="13"/>
                    <a:pt x="87" y="13"/>
                    <a:pt x="87" y="13"/>
                  </a:cubicBezTo>
                  <a:cubicBezTo>
                    <a:pt x="86" y="11"/>
                    <a:pt x="84" y="10"/>
                    <a:pt x="82" y="9"/>
                  </a:cubicBezTo>
                  <a:cubicBezTo>
                    <a:pt x="82" y="9"/>
                    <a:pt x="81" y="8"/>
                    <a:pt x="80" y="8"/>
                  </a:cubicBezTo>
                  <a:cubicBezTo>
                    <a:pt x="81" y="8"/>
                    <a:pt x="81" y="9"/>
                    <a:pt x="81" y="9"/>
                  </a:cubicBezTo>
                  <a:cubicBezTo>
                    <a:pt x="82" y="11"/>
                    <a:pt x="83" y="12"/>
                    <a:pt x="84" y="14"/>
                  </a:cubicBezTo>
                  <a:cubicBezTo>
                    <a:pt x="85" y="14"/>
                    <a:pt x="86" y="14"/>
                    <a:pt x="86" y="13"/>
                  </a:cubicBezTo>
                  <a:close/>
                  <a:moveTo>
                    <a:pt x="57" y="9"/>
                  </a:moveTo>
                  <a:cubicBezTo>
                    <a:pt x="57" y="9"/>
                    <a:pt x="58" y="8"/>
                    <a:pt x="58" y="8"/>
                  </a:cubicBezTo>
                  <a:cubicBezTo>
                    <a:pt x="57" y="8"/>
                    <a:pt x="56" y="9"/>
                    <a:pt x="56" y="9"/>
                  </a:cubicBezTo>
                  <a:cubicBezTo>
                    <a:pt x="54" y="10"/>
                    <a:pt x="52" y="11"/>
                    <a:pt x="51" y="13"/>
                  </a:cubicBezTo>
                  <a:cubicBezTo>
                    <a:pt x="51" y="13"/>
                    <a:pt x="52" y="13"/>
                    <a:pt x="52" y="13"/>
                  </a:cubicBezTo>
                  <a:cubicBezTo>
                    <a:pt x="53" y="13"/>
                    <a:pt x="53" y="14"/>
                    <a:pt x="54" y="14"/>
                  </a:cubicBezTo>
                  <a:cubicBezTo>
                    <a:pt x="55" y="12"/>
                    <a:pt x="56" y="11"/>
                    <a:pt x="57" y="9"/>
                  </a:cubicBezTo>
                  <a:close/>
                  <a:moveTo>
                    <a:pt x="49" y="18"/>
                  </a:moveTo>
                  <a:cubicBezTo>
                    <a:pt x="49" y="18"/>
                    <a:pt x="48" y="17"/>
                    <a:pt x="47" y="17"/>
                  </a:cubicBezTo>
                  <a:cubicBezTo>
                    <a:pt x="46" y="19"/>
                    <a:pt x="44" y="21"/>
                    <a:pt x="44" y="23"/>
                  </a:cubicBezTo>
                  <a:cubicBezTo>
                    <a:pt x="43" y="25"/>
                    <a:pt x="42" y="28"/>
                    <a:pt x="42" y="30"/>
                  </a:cubicBezTo>
                  <a:cubicBezTo>
                    <a:pt x="43" y="30"/>
                    <a:pt x="44" y="30"/>
                    <a:pt x="45" y="30"/>
                  </a:cubicBezTo>
                  <a:cubicBezTo>
                    <a:pt x="46" y="30"/>
                    <a:pt x="48" y="30"/>
                    <a:pt x="49" y="30"/>
                  </a:cubicBezTo>
                  <a:cubicBezTo>
                    <a:pt x="49" y="28"/>
                    <a:pt x="49" y="26"/>
                    <a:pt x="50" y="24"/>
                  </a:cubicBezTo>
                  <a:cubicBezTo>
                    <a:pt x="50" y="22"/>
                    <a:pt x="51" y="20"/>
                    <a:pt x="52" y="19"/>
                  </a:cubicBezTo>
                  <a:cubicBezTo>
                    <a:pt x="51" y="18"/>
                    <a:pt x="50" y="18"/>
                    <a:pt x="49" y="18"/>
                  </a:cubicBezTo>
                  <a:close/>
                  <a:moveTo>
                    <a:pt x="61" y="22"/>
                  </a:moveTo>
                  <a:cubicBezTo>
                    <a:pt x="60" y="21"/>
                    <a:pt x="58" y="21"/>
                    <a:pt x="57" y="21"/>
                  </a:cubicBezTo>
                  <a:cubicBezTo>
                    <a:pt x="56" y="22"/>
                    <a:pt x="56" y="23"/>
                    <a:pt x="55" y="25"/>
                  </a:cubicBezTo>
                  <a:cubicBezTo>
                    <a:pt x="55" y="26"/>
                    <a:pt x="55" y="28"/>
                    <a:pt x="54" y="29"/>
                  </a:cubicBezTo>
                  <a:cubicBezTo>
                    <a:pt x="56" y="29"/>
                    <a:pt x="58" y="29"/>
                    <a:pt x="60" y="29"/>
                  </a:cubicBezTo>
                  <a:cubicBezTo>
                    <a:pt x="62" y="29"/>
                    <a:pt x="64" y="29"/>
                    <a:pt x="66" y="29"/>
                  </a:cubicBezTo>
                  <a:cubicBezTo>
                    <a:pt x="66" y="26"/>
                    <a:pt x="66" y="26"/>
                    <a:pt x="66" y="26"/>
                  </a:cubicBezTo>
                  <a:cubicBezTo>
                    <a:pt x="66" y="22"/>
                    <a:pt x="66" y="22"/>
                    <a:pt x="66" y="22"/>
                  </a:cubicBezTo>
                  <a:cubicBezTo>
                    <a:pt x="65" y="22"/>
                    <a:pt x="63" y="22"/>
                    <a:pt x="61" y="22"/>
                  </a:cubicBezTo>
                  <a:close/>
                  <a:moveTo>
                    <a:pt x="82" y="21"/>
                  </a:moveTo>
                  <a:cubicBezTo>
                    <a:pt x="78" y="22"/>
                    <a:pt x="75" y="22"/>
                    <a:pt x="72" y="22"/>
                  </a:cubicBezTo>
                  <a:cubicBezTo>
                    <a:pt x="72" y="26"/>
                    <a:pt x="72" y="26"/>
                    <a:pt x="72" y="26"/>
                  </a:cubicBezTo>
                  <a:cubicBezTo>
                    <a:pt x="72" y="29"/>
                    <a:pt x="72" y="29"/>
                    <a:pt x="72" y="29"/>
                  </a:cubicBezTo>
                  <a:cubicBezTo>
                    <a:pt x="74" y="29"/>
                    <a:pt x="76" y="29"/>
                    <a:pt x="78" y="29"/>
                  </a:cubicBezTo>
                  <a:cubicBezTo>
                    <a:pt x="80" y="29"/>
                    <a:pt x="82" y="29"/>
                    <a:pt x="84" y="29"/>
                  </a:cubicBezTo>
                  <a:cubicBezTo>
                    <a:pt x="84" y="28"/>
                    <a:pt x="83" y="27"/>
                    <a:pt x="83" y="25"/>
                  </a:cubicBezTo>
                  <a:cubicBezTo>
                    <a:pt x="83" y="25"/>
                    <a:pt x="83" y="25"/>
                    <a:pt x="83" y="25"/>
                  </a:cubicBezTo>
                  <a:cubicBezTo>
                    <a:pt x="83" y="25"/>
                    <a:pt x="83" y="25"/>
                    <a:pt x="83" y="25"/>
                  </a:cubicBezTo>
                  <a:cubicBezTo>
                    <a:pt x="83" y="25"/>
                    <a:pt x="83" y="25"/>
                    <a:pt x="83" y="25"/>
                  </a:cubicBezTo>
                  <a:cubicBezTo>
                    <a:pt x="84" y="25"/>
                    <a:pt x="84" y="25"/>
                    <a:pt x="84" y="25"/>
                  </a:cubicBezTo>
                  <a:cubicBezTo>
                    <a:pt x="83" y="25"/>
                    <a:pt x="83" y="25"/>
                    <a:pt x="83" y="25"/>
                  </a:cubicBezTo>
                  <a:cubicBezTo>
                    <a:pt x="83" y="24"/>
                    <a:pt x="82" y="22"/>
                    <a:pt x="82" y="21"/>
                  </a:cubicBezTo>
                  <a:close/>
                  <a:moveTo>
                    <a:pt x="76" y="17"/>
                  </a:moveTo>
                  <a:cubicBezTo>
                    <a:pt x="77" y="16"/>
                    <a:pt x="78" y="16"/>
                    <a:pt x="79" y="16"/>
                  </a:cubicBezTo>
                  <a:cubicBezTo>
                    <a:pt x="78" y="14"/>
                    <a:pt x="77" y="12"/>
                    <a:pt x="75" y="11"/>
                  </a:cubicBezTo>
                  <a:cubicBezTo>
                    <a:pt x="74" y="10"/>
                    <a:pt x="73" y="9"/>
                    <a:pt x="72" y="8"/>
                  </a:cubicBezTo>
                  <a:cubicBezTo>
                    <a:pt x="72" y="9"/>
                    <a:pt x="72" y="10"/>
                    <a:pt x="72" y="12"/>
                  </a:cubicBezTo>
                  <a:cubicBezTo>
                    <a:pt x="72" y="14"/>
                    <a:pt x="72" y="15"/>
                    <a:pt x="72" y="17"/>
                  </a:cubicBezTo>
                  <a:cubicBezTo>
                    <a:pt x="73" y="17"/>
                    <a:pt x="74" y="17"/>
                    <a:pt x="76" y="17"/>
                  </a:cubicBezTo>
                  <a:close/>
                  <a:moveTo>
                    <a:pt x="63" y="16"/>
                  </a:moveTo>
                  <a:cubicBezTo>
                    <a:pt x="64" y="17"/>
                    <a:pt x="65" y="17"/>
                    <a:pt x="66" y="17"/>
                  </a:cubicBezTo>
                  <a:cubicBezTo>
                    <a:pt x="66" y="15"/>
                    <a:pt x="66" y="13"/>
                    <a:pt x="66" y="12"/>
                  </a:cubicBezTo>
                  <a:cubicBezTo>
                    <a:pt x="66" y="10"/>
                    <a:pt x="66" y="9"/>
                    <a:pt x="66" y="8"/>
                  </a:cubicBezTo>
                  <a:cubicBezTo>
                    <a:pt x="65" y="9"/>
                    <a:pt x="64" y="10"/>
                    <a:pt x="63" y="11"/>
                  </a:cubicBezTo>
                  <a:cubicBezTo>
                    <a:pt x="61" y="12"/>
                    <a:pt x="60" y="14"/>
                    <a:pt x="59" y="16"/>
                  </a:cubicBezTo>
                  <a:cubicBezTo>
                    <a:pt x="60" y="16"/>
                    <a:pt x="61" y="16"/>
                    <a:pt x="63" y="16"/>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7645043" y="1956381"/>
            <a:ext cx="992741" cy="992741"/>
            <a:chOff x="7645043" y="1956381"/>
            <a:chExt cx="992741" cy="992741"/>
          </a:xfrm>
        </p:grpSpPr>
        <p:sp>
          <p:nvSpPr>
            <p:cNvPr id="61" name="Oval 60"/>
            <p:cNvSpPr/>
            <p:nvPr/>
          </p:nvSpPr>
          <p:spPr>
            <a:xfrm>
              <a:off x="7645043" y="1956381"/>
              <a:ext cx="992741" cy="99274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49" name="Group 349"/>
            <p:cNvGrpSpPr>
              <a:grpSpLocks noChangeAspect="1"/>
            </p:cNvGrpSpPr>
            <p:nvPr/>
          </p:nvGrpSpPr>
          <p:grpSpPr>
            <a:xfrm>
              <a:off x="7869268" y="2167974"/>
              <a:ext cx="542802" cy="548640"/>
              <a:chOff x="2163763" y="2366963"/>
              <a:chExt cx="442913" cy="447676"/>
            </a:xfrm>
            <a:solidFill>
              <a:schemeClr val="bg1"/>
            </a:solidFill>
            <a:effectLst>
              <a:outerShdw blurRad="63500" sx="102000" sy="102000" algn="ctr" rotWithShape="0">
                <a:prstClr val="black">
                  <a:alpha val="40000"/>
                </a:prstClr>
              </a:outerShdw>
            </a:effectLst>
          </p:grpSpPr>
          <p:sp>
            <p:nvSpPr>
              <p:cNvPr id="50" name="Freeform 312"/>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13"/>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14"/>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0" name="Group 9"/>
          <p:cNvGrpSpPr/>
          <p:nvPr/>
        </p:nvGrpSpPr>
        <p:grpSpPr>
          <a:xfrm>
            <a:off x="7645043" y="3393965"/>
            <a:ext cx="992741" cy="992741"/>
            <a:chOff x="7645043" y="3393965"/>
            <a:chExt cx="992741" cy="992741"/>
          </a:xfrm>
        </p:grpSpPr>
        <p:sp>
          <p:nvSpPr>
            <p:cNvPr id="64" name="Oval 63"/>
            <p:cNvSpPr/>
            <p:nvPr/>
          </p:nvSpPr>
          <p:spPr>
            <a:xfrm>
              <a:off x="7645043" y="3393965"/>
              <a:ext cx="992741" cy="992741"/>
            </a:xfrm>
            <a:prstGeom prst="ellips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9" name="Freeform 62"/>
            <p:cNvSpPr>
              <a:spLocks noChangeAspect="1" noEditPoints="1"/>
            </p:cNvSpPr>
            <p:nvPr/>
          </p:nvSpPr>
          <p:spPr bwMode="auto">
            <a:xfrm>
              <a:off x="7869268" y="3616015"/>
              <a:ext cx="544289" cy="54864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grpSp>
        <p:nvGrpSpPr>
          <p:cNvPr id="11" name="Group 10"/>
          <p:cNvGrpSpPr/>
          <p:nvPr/>
        </p:nvGrpSpPr>
        <p:grpSpPr>
          <a:xfrm>
            <a:off x="7645043" y="4831549"/>
            <a:ext cx="992741" cy="992741"/>
            <a:chOff x="7645043" y="4831549"/>
            <a:chExt cx="992741" cy="992741"/>
          </a:xfrm>
        </p:grpSpPr>
        <p:sp>
          <p:nvSpPr>
            <p:cNvPr id="67" name="Oval 66"/>
            <p:cNvSpPr/>
            <p:nvPr/>
          </p:nvSpPr>
          <p:spPr>
            <a:xfrm>
              <a:off x="7645043" y="4831549"/>
              <a:ext cx="992741" cy="992741"/>
            </a:xfrm>
            <a:prstGeom prst="ellipse">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0" name="Freeform 132"/>
            <p:cNvSpPr>
              <a:spLocks noChangeAspect="1" noEditPoints="1"/>
            </p:cNvSpPr>
            <p:nvPr/>
          </p:nvSpPr>
          <p:spPr bwMode="auto">
            <a:xfrm>
              <a:off x="7878181" y="5036371"/>
              <a:ext cx="573581" cy="548640"/>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grpSp>
        <p:nvGrpSpPr>
          <p:cNvPr id="6" name="Group 5"/>
          <p:cNvGrpSpPr/>
          <p:nvPr/>
        </p:nvGrpSpPr>
        <p:grpSpPr>
          <a:xfrm>
            <a:off x="3737230" y="1956381"/>
            <a:ext cx="992741" cy="992741"/>
            <a:chOff x="3737230" y="1956381"/>
            <a:chExt cx="992741" cy="992741"/>
          </a:xfrm>
        </p:grpSpPr>
        <p:sp>
          <p:nvSpPr>
            <p:cNvPr id="5" name="Oval 4"/>
            <p:cNvSpPr/>
            <p:nvPr/>
          </p:nvSpPr>
          <p:spPr>
            <a:xfrm>
              <a:off x="3737230" y="1956381"/>
              <a:ext cx="992741" cy="99274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81" name="Picture 8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9540" y="2150088"/>
              <a:ext cx="548640" cy="548640"/>
            </a:xfrm>
            <a:prstGeom prst="rect">
              <a:avLst/>
            </a:prstGeom>
            <a:effectLst>
              <a:outerShdw blurRad="63500" sx="102000" sy="102000" algn="ctr" rotWithShape="0">
                <a:prstClr val="black">
                  <a:alpha val="40000"/>
                </a:prstClr>
              </a:outerShdw>
            </a:effectLst>
          </p:spPr>
        </p:pic>
      </p:grpSp>
      <p:grpSp>
        <p:nvGrpSpPr>
          <p:cNvPr id="8" name="Group 7"/>
          <p:cNvGrpSpPr/>
          <p:nvPr/>
        </p:nvGrpSpPr>
        <p:grpSpPr>
          <a:xfrm>
            <a:off x="3737230" y="4831549"/>
            <a:ext cx="992741" cy="992741"/>
            <a:chOff x="3737230" y="4831549"/>
            <a:chExt cx="992741" cy="992741"/>
          </a:xfrm>
        </p:grpSpPr>
        <p:sp>
          <p:nvSpPr>
            <p:cNvPr id="58" name="Oval 57"/>
            <p:cNvSpPr/>
            <p:nvPr/>
          </p:nvSpPr>
          <p:spPr>
            <a:xfrm>
              <a:off x="3737230" y="4831549"/>
              <a:ext cx="992741" cy="992741"/>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pic>
          <p:nvPicPr>
            <p:cNvPr id="82" name="Picture 8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84181" y="5013511"/>
              <a:ext cx="498838" cy="594360"/>
            </a:xfrm>
            <a:prstGeom prst="rect">
              <a:avLst/>
            </a:prstGeom>
            <a:effectLst>
              <a:outerShdw blurRad="63500" sx="102000" sy="102000" algn="ctr" rotWithShape="0">
                <a:prstClr val="black">
                  <a:alpha val="40000"/>
                </a:prstClr>
              </a:outerShdw>
            </a:effectLst>
          </p:spPr>
        </p:pic>
      </p:grpSp>
      <p:pic>
        <p:nvPicPr>
          <p:cNvPr id="47" name="Picture 4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51" name="Group 50"/>
          <p:cNvGrpSpPr/>
          <p:nvPr/>
        </p:nvGrpSpPr>
        <p:grpSpPr>
          <a:xfrm>
            <a:off x="754150" y="295106"/>
            <a:ext cx="4364195" cy="665324"/>
            <a:chOff x="754150" y="295106"/>
            <a:chExt cx="4364195" cy="665324"/>
          </a:xfrm>
        </p:grpSpPr>
        <p:sp>
          <p:nvSpPr>
            <p:cNvPr id="52"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54"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1649238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childTnLst>
                          </p:cTn>
                        </p:par>
                        <p:par>
                          <p:cTn id="35" fill="hold">
                            <p:stCondLst>
                              <p:cond delay="3000"/>
                            </p:stCondLst>
                            <p:childTnLst>
                              <p:par>
                                <p:cTn id="36" presetID="22" presetClass="entr" presetSubtype="8" fill="hold"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par>
                          <p:cTn id="45" fill="hold">
                            <p:stCondLst>
                              <p:cond delay="4000"/>
                            </p:stCondLst>
                            <p:childTnLst>
                              <p:par>
                                <p:cTn id="46" presetID="22" presetClass="entr" presetSubtype="8"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left)">
                                      <p:cBhvr>
                                        <p:cTn id="48" dur="500"/>
                                        <p:tgtEl>
                                          <p:spTgt spid="17"/>
                                        </p:tgtEl>
                                      </p:cBhvr>
                                    </p:animEffect>
                                  </p:childTnLst>
                                </p:cTn>
                              </p:par>
                            </p:childTnLst>
                          </p:cTn>
                        </p:par>
                        <p:par>
                          <p:cTn id="49" fill="hold">
                            <p:stCondLst>
                              <p:cond delay="4500"/>
                            </p:stCondLst>
                            <p:childTnLst>
                              <p:par>
                                <p:cTn id="50" presetID="53" presetClass="entr" presetSubtype="16" fill="hold"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p:cTn id="52" dur="500" fill="hold"/>
                                        <p:tgtEl>
                                          <p:spTgt spid="10"/>
                                        </p:tgtEl>
                                        <p:attrNameLst>
                                          <p:attrName>ppt_w</p:attrName>
                                        </p:attrNameLst>
                                      </p:cBhvr>
                                      <p:tavLst>
                                        <p:tav tm="0">
                                          <p:val>
                                            <p:fltVal val="0"/>
                                          </p:val>
                                        </p:tav>
                                        <p:tav tm="100000">
                                          <p:val>
                                            <p:strVal val="#ppt_w"/>
                                          </p:val>
                                        </p:tav>
                                      </p:tavLst>
                                    </p:anim>
                                    <p:anim calcmode="lin" valueType="num">
                                      <p:cBhvr>
                                        <p:cTn id="53" dur="500" fill="hold"/>
                                        <p:tgtEl>
                                          <p:spTgt spid="10"/>
                                        </p:tgtEl>
                                        <p:attrNameLst>
                                          <p:attrName>ppt_h</p:attrName>
                                        </p:attrNameLst>
                                      </p:cBhvr>
                                      <p:tavLst>
                                        <p:tav tm="0">
                                          <p:val>
                                            <p:fltVal val="0"/>
                                          </p:val>
                                        </p:tav>
                                        <p:tav tm="100000">
                                          <p:val>
                                            <p:strVal val="#ppt_h"/>
                                          </p:val>
                                        </p:tav>
                                      </p:tavLst>
                                    </p:anim>
                                    <p:animEffect transition="in" filter="fade">
                                      <p:cBhvr>
                                        <p:cTn id="54" dur="500"/>
                                        <p:tgtEl>
                                          <p:spTgt spid="10"/>
                                        </p:tgtEl>
                                      </p:cBhvr>
                                    </p:animEffect>
                                  </p:childTnLst>
                                </p:cTn>
                              </p:par>
                            </p:childTnLst>
                          </p:cTn>
                        </p:par>
                        <p:par>
                          <p:cTn id="55" fill="hold">
                            <p:stCondLst>
                              <p:cond delay="5000"/>
                            </p:stCondLst>
                            <p:childTnLst>
                              <p:par>
                                <p:cTn id="56" presetID="22" presetClass="entr" presetSubtype="8"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left)">
                                      <p:cBhvr>
                                        <p:cTn id="58" dur="500"/>
                                        <p:tgtEl>
                                          <p:spTgt spid="16"/>
                                        </p:tgtEl>
                                      </p:cBhvr>
                                    </p:animEffect>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1"/>
                                        </p:tgtEl>
                                        <p:attrNameLst>
                                          <p:attrName>style.visibility</p:attrName>
                                        </p:attrNameLst>
                                      </p:cBhvr>
                                      <p:to>
                                        <p:strVal val="visible"/>
                                      </p:to>
                                    </p:set>
                                    <p:anim calcmode="lin" valueType="num">
                                      <p:cBhvr>
                                        <p:cTn id="62" dur="500" fill="hold"/>
                                        <p:tgtEl>
                                          <p:spTgt spid="11"/>
                                        </p:tgtEl>
                                        <p:attrNameLst>
                                          <p:attrName>ppt_w</p:attrName>
                                        </p:attrNameLst>
                                      </p:cBhvr>
                                      <p:tavLst>
                                        <p:tav tm="0">
                                          <p:val>
                                            <p:fltVal val="0"/>
                                          </p:val>
                                        </p:tav>
                                        <p:tav tm="100000">
                                          <p:val>
                                            <p:strVal val="#ppt_w"/>
                                          </p:val>
                                        </p:tav>
                                      </p:tavLst>
                                    </p:anim>
                                    <p:anim calcmode="lin" valueType="num">
                                      <p:cBhvr>
                                        <p:cTn id="63" dur="500" fill="hold"/>
                                        <p:tgtEl>
                                          <p:spTgt spid="11"/>
                                        </p:tgtEl>
                                        <p:attrNameLst>
                                          <p:attrName>ppt_h</p:attrName>
                                        </p:attrNameLst>
                                      </p:cBhvr>
                                      <p:tavLst>
                                        <p:tav tm="0">
                                          <p:val>
                                            <p:fltVal val="0"/>
                                          </p:val>
                                        </p:tav>
                                        <p:tav tm="100000">
                                          <p:val>
                                            <p:strVal val="#ppt_h"/>
                                          </p:val>
                                        </p:tav>
                                      </p:tavLst>
                                    </p:anim>
                                    <p:animEffect transition="in" filter="fade">
                                      <p:cBhvr>
                                        <p:cTn id="64" dur="500"/>
                                        <p:tgtEl>
                                          <p:spTgt spid="11"/>
                                        </p:tgtEl>
                                      </p:cBhvr>
                                    </p:animEffect>
                                  </p:childTnLst>
                                </p:cTn>
                              </p:par>
                            </p:childTnLst>
                          </p:cTn>
                        </p:par>
                        <p:par>
                          <p:cTn id="65" fill="hold">
                            <p:stCondLst>
                              <p:cond delay="6000"/>
                            </p:stCondLst>
                            <p:childTnLst>
                              <p:par>
                                <p:cTn id="66" presetID="22" presetClass="entr" presetSubtype="8" fill="hold"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left)">
                                      <p:cBhvr>
                                        <p:cTn id="6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2814</TotalTime>
  <Words>1224</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547</cp:revision>
  <dcterms:created xsi:type="dcterms:W3CDTF">2015-12-31T02:20:12Z</dcterms:created>
  <dcterms:modified xsi:type="dcterms:W3CDTF">2016-09-16T16:02:43Z</dcterms:modified>
</cp:coreProperties>
</file>