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07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flipV="1">
            <a:off x="6096000" y="2225074"/>
            <a:ext cx="0" cy="3661543"/>
          </a:xfrm>
          <a:prstGeom prst="line">
            <a:avLst/>
          </a:prstGeom>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4" name="Flowchart: Off-page Connector 3"/>
          <p:cNvSpPr/>
          <p:nvPr/>
        </p:nvSpPr>
        <p:spPr>
          <a:xfrm>
            <a:off x="1123960" y="2385275"/>
            <a:ext cx="806440" cy="783352"/>
          </a:xfrm>
          <a:prstGeom prst="flowChartOffpageConnector">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21920" rtlCol="0" anchor="ctr"/>
          <a:lstStyle/>
          <a:p>
            <a:pPr algn="ctr"/>
            <a:r>
              <a:rPr lang="en-US" sz="3733" b="1" dirty="0">
                <a:solidFill>
                  <a:srgbClr val="00B0F0"/>
                </a:solidFill>
                <a:latin typeface="FontAwesome" pitchFamily="2" charset="0"/>
              </a:rPr>
              <a:t>01</a:t>
            </a:r>
          </a:p>
        </p:txBody>
      </p:sp>
      <p:grpSp>
        <p:nvGrpSpPr>
          <p:cNvPr id="7" name="Group 32"/>
          <p:cNvGrpSpPr/>
          <p:nvPr/>
        </p:nvGrpSpPr>
        <p:grpSpPr>
          <a:xfrm>
            <a:off x="2101914" y="2323078"/>
            <a:ext cx="3533231" cy="928260"/>
            <a:chOff x="5638262" y="1439698"/>
            <a:chExt cx="2649923" cy="696195"/>
          </a:xfrm>
        </p:grpSpPr>
        <p:sp>
          <p:nvSpPr>
            <p:cNvPr id="8" name="TextBox 7"/>
            <p:cNvSpPr txBox="1"/>
            <p:nvPr/>
          </p:nvSpPr>
          <p:spPr>
            <a:xfrm>
              <a:off x="5638262" y="1439698"/>
              <a:ext cx="2649923" cy="230833"/>
            </a:xfrm>
            <a:prstGeom prst="rect">
              <a:avLst/>
            </a:prstGeom>
            <a:noFill/>
          </p:spPr>
          <p:txBody>
            <a:bodyPr wrap="square" lIns="0" tIns="0" rIns="0" bIns="0" rtlCol="0" anchor="ctr">
              <a:spAutoFit/>
            </a:bodyPr>
            <a:lstStyle/>
            <a:p>
              <a:r>
                <a:rPr lang="en-US" sz="2000" b="1" dirty="0">
                  <a:solidFill>
                    <a:srgbClr val="00B0F0"/>
                  </a:solidFill>
                </a:rPr>
                <a:t>Title Goes Here</a:t>
              </a:r>
            </a:p>
          </p:txBody>
        </p:sp>
        <p:sp>
          <p:nvSpPr>
            <p:cNvPr id="9" name="TextBox 8"/>
            <p:cNvSpPr txBox="1"/>
            <p:nvPr/>
          </p:nvSpPr>
          <p:spPr>
            <a:xfrm>
              <a:off x="5638262" y="1651145"/>
              <a:ext cx="2649923"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10" name="Flowchart: Off-page Connector 9"/>
          <p:cNvSpPr/>
          <p:nvPr/>
        </p:nvSpPr>
        <p:spPr>
          <a:xfrm>
            <a:off x="10261600" y="2385273"/>
            <a:ext cx="806440" cy="783355"/>
          </a:xfrm>
          <a:prstGeom prst="flowChartOffpageConnector">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r>
              <a:rPr lang="en-US" sz="3733" b="1" dirty="0">
                <a:solidFill>
                  <a:schemeClr val="accent2"/>
                </a:solidFill>
                <a:latin typeface="FontAwesome" pitchFamily="2" charset="0"/>
              </a:rPr>
              <a:t>02</a:t>
            </a:r>
          </a:p>
        </p:txBody>
      </p:sp>
      <p:grpSp>
        <p:nvGrpSpPr>
          <p:cNvPr id="26" name="Group 47"/>
          <p:cNvGrpSpPr/>
          <p:nvPr/>
        </p:nvGrpSpPr>
        <p:grpSpPr>
          <a:xfrm>
            <a:off x="6556855" y="2318166"/>
            <a:ext cx="3495548" cy="938087"/>
            <a:chOff x="885152" y="1430895"/>
            <a:chExt cx="2621661" cy="703565"/>
          </a:xfrm>
        </p:grpSpPr>
        <p:sp>
          <p:nvSpPr>
            <p:cNvPr id="27" name="TextBox 26"/>
            <p:cNvSpPr txBox="1"/>
            <p:nvPr/>
          </p:nvSpPr>
          <p:spPr>
            <a:xfrm>
              <a:off x="885152" y="1430895"/>
              <a:ext cx="2621661" cy="230833"/>
            </a:xfrm>
            <a:prstGeom prst="rect">
              <a:avLst/>
            </a:prstGeom>
            <a:noFill/>
          </p:spPr>
          <p:txBody>
            <a:bodyPr wrap="square" lIns="0" tIns="0" rIns="0" bIns="0" rtlCol="0" anchor="ctr">
              <a:spAutoFit/>
            </a:bodyPr>
            <a:lstStyle/>
            <a:p>
              <a:r>
                <a:rPr lang="en-US" sz="2000" b="1" dirty="0">
                  <a:solidFill>
                    <a:schemeClr val="accent2"/>
                  </a:solidFill>
                </a:rPr>
                <a:t>Title Goes Here</a:t>
              </a:r>
            </a:p>
          </p:txBody>
        </p:sp>
        <p:sp>
          <p:nvSpPr>
            <p:cNvPr id="28" name="TextBox 27"/>
            <p:cNvSpPr txBox="1"/>
            <p:nvPr/>
          </p:nvSpPr>
          <p:spPr>
            <a:xfrm>
              <a:off x="885153" y="1649712"/>
              <a:ext cx="2621652"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35" name="Isosceles Triangle 34"/>
          <p:cNvSpPr/>
          <p:nvPr/>
        </p:nvSpPr>
        <p:spPr bwMode="auto">
          <a:xfrm rot="16200000">
            <a:off x="5716524" y="2624549"/>
            <a:ext cx="281432" cy="304800"/>
          </a:xfrm>
          <a:prstGeom prst="triangle">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Isosceles Triangle 35"/>
          <p:cNvSpPr/>
          <p:nvPr/>
        </p:nvSpPr>
        <p:spPr bwMode="auto">
          <a:xfrm rot="5400000" flipH="1">
            <a:off x="6194044" y="2624549"/>
            <a:ext cx="281432" cy="304800"/>
          </a:xfrm>
          <a:prstGeom prst="triangle">
            <a:avLst/>
          </a:prstGeom>
          <a:solidFill>
            <a:srgbClr val="ED7D3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Flowchart: Off-page Connector 37"/>
          <p:cNvSpPr/>
          <p:nvPr/>
        </p:nvSpPr>
        <p:spPr>
          <a:xfrm>
            <a:off x="1123960" y="3664169"/>
            <a:ext cx="806440" cy="783352"/>
          </a:xfrm>
          <a:prstGeom prst="flowChartOffpageConnector">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21920" rtlCol="0" anchor="ctr"/>
          <a:lstStyle/>
          <a:p>
            <a:pPr algn="ctr"/>
            <a:r>
              <a:rPr lang="en-US" sz="3733" b="1" dirty="0">
                <a:solidFill>
                  <a:schemeClr val="accent3"/>
                </a:solidFill>
                <a:latin typeface="FontAwesome" pitchFamily="2" charset="0"/>
              </a:rPr>
              <a:t>03</a:t>
            </a:r>
          </a:p>
        </p:txBody>
      </p:sp>
      <p:grpSp>
        <p:nvGrpSpPr>
          <p:cNvPr id="39" name="Group 32"/>
          <p:cNvGrpSpPr/>
          <p:nvPr/>
        </p:nvGrpSpPr>
        <p:grpSpPr>
          <a:xfrm>
            <a:off x="2101912" y="3601973"/>
            <a:ext cx="3619591" cy="928260"/>
            <a:chOff x="5638261" y="1439698"/>
            <a:chExt cx="2714693" cy="696195"/>
          </a:xfrm>
        </p:grpSpPr>
        <p:sp>
          <p:nvSpPr>
            <p:cNvPr id="40" name="TextBox 39"/>
            <p:cNvSpPr txBox="1"/>
            <p:nvPr/>
          </p:nvSpPr>
          <p:spPr>
            <a:xfrm>
              <a:off x="5638261" y="1439698"/>
              <a:ext cx="2714693" cy="230833"/>
            </a:xfrm>
            <a:prstGeom prst="rect">
              <a:avLst/>
            </a:prstGeom>
            <a:noFill/>
          </p:spPr>
          <p:txBody>
            <a:bodyPr wrap="square" lIns="0" tIns="0" rIns="0" bIns="0" rtlCol="0" anchor="ctr">
              <a:spAutoFit/>
            </a:bodyPr>
            <a:lstStyle/>
            <a:p>
              <a:r>
                <a:rPr lang="en-US" sz="2000" b="1" dirty="0">
                  <a:solidFill>
                    <a:schemeClr val="accent3"/>
                  </a:solidFill>
                </a:rPr>
                <a:t>Title Goes Here</a:t>
              </a:r>
            </a:p>
          </p:txBody>
        </p:sp>
        <p:sp>
          <p:nvSpPr>
            <p:cNvPr id="41" name="TextBox 40"/>
            <p:cNvSpPr txBox="1"/>
            <p:nvPr/>
          </p:nvSpPr>
          <p:spPr>
            <a:xfrm>
              <a:off x="5638262" y="1651145"/>
              <a:ext cx="2649923"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42" name="Flowchart: Off-page Connector 41"/>
          <p:cNvSpPr/>
          <p:nvPr/>
        </p:nvSpPr>
        <p:spPr>
          <a:xfrm>
            <a:off x="10261600" y="3664168"/>
            <a:ext cx="806440" cy="783355"/>
          </a:xfrm>
          <a:prstGeom prst="flowChartOffpageConnector">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r>
              <a:rPr lang="en-US" sz="3733" b="1" dirty="0">
                <a:solidFill>
                  <a:schemeClr val="accent4"/>
                </a:solidFill>
                <a:latin typeface="FontAwesome" pitchFamily="2" charset="0"/>
              </a:rPr>
              <a:t>04</a:t>
            </a:r>
          </a:p>
        </p:txBody>
      </p:sp>
      <p:grpSp>
        <p:nvGrpSpPr>
          <p:cNvPr id="43" name="Group 47"/>
          <p:cNvGrpSpPr/>
          <p:nvPr/>
        </p:nvGrpSpPr>
        <p:grpSpPr>
          <a:xfrm>
            <a:off x="6556855" y="3597061"/>
            <a:ext cx="3495548" cy="938087"/>
            <a:chOff x="885152" y="1430895"/>
            <a:chExt cx="2621661" cy="703565"/>
          </a:xfrm>
        </p:grpSpPr>
        <p:sp>
          <p:nvSpPr>
            <p:cNvPr id="44" name="TextBox 43"/>
            <p:cNvSpPr txBox="1"/>
            <p:nvPr/>
          </p:nvSpPr>
          <p:spPr>
            <a:xfrm>
              <a:off x="885152" y="1430895"/>
              <a:ext cx="2621661" cy="230833"/>
            </a:xfrm>
            <a:prstGeom prst="rect">
              <a:avLst/>
            </a:prstGeom>
            <a:noFill/>
          </p:spPr>
          <p:txBody>
            <a:bodyPr wrap="square" lIns="0" tIns="0" rIns="0" bIns="0" rtlCol="0" anchor="ctr">
              <a:spAutoFit/>
            </a:bodyPr>
            <a:lstStyle/>
            <a:p>
              <a:r>
                <a:rPr lang="en-US" sz="2000" b="1" dirty="0">
                  <a:solidFill>
                    <a:schemeClr val="accent4"/>
                  </a:solidFill>
                </a:rPr>
                <a:t>Title Goes Here</a:t>
              </a:r>
            </a:p>
          </p:txBody>
        </p:sp>
        <p:sp>
          <p:nvSpPr>
            <p:cNvPr id="45" name="TextBox 44"/>
            <p:cNvSpPr txBox="1"/>
            <p:nvPr/>
          </p:nvSpPr>
          <p:spPr>
            <a:xfrm>
              <a:off x="885153" y="1649712"/>
              <a:ext cx="2621652"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46" name="Isosceles Triangle 45"/>
          <p:cNvSpPr/>
          <p:nvPr/>
        </p:nvSpPr>
        <p:spPr bwMode="auto">
          <a:xfrm rot="16200000">
            <a:off x="5716524" y="3903444"/>
            <a:ext cx="281432" cy="304800"/>
          </a:xfrm>
          <a:prstGeom prst="triangle">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Isosceles Triangle 46"/>
          <p:cNvSpPr/>
          <p:nvPr/>
        </p:nvSpPr>
        <p:spPr bwMode="auto">
          <a:xfrm rot="5400000" flipH="1">
            <a:off x="6194044" y="3903444"/>
            <a:ext cx="281432" cy="304800"/>
          </a:xfrm>
          <a:prstGeom prst="triangle">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8" name="Flowchart: Off-page Connector 47"/>
          <p:cNvSpPr/>
          <p:nvPr/>
        </p:nvSpPr>
        <p:spPr>
          <a:xfrm>
            <a:off x="1123960" y="4943063"/>
            <a:ext cx="806440" cy="783352"/>
          </a:xfrm>
          <a:prstGeom prst="flowChartOffpageConnector">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21920" rtlCol="0" anchor="ctr"/>
          <a:lstStyle/>
          <a:p>
            <a:pPr algn="ctr"/>
            <a:r>
              <a:rPr lang="en-US" sz="3733" b="1" dirty="0">
                <a:solidFill>
                  <a:schemeClr val="accent5"/>
                </a:solidFill>
                <a:latin typeface="FontAwesome" pitchFamily="2" charset="0"/>
              </a:rPr>
              <a:t>05</a:t>
            </a:r>
          </a:p>
        </p:txBody>
      </p:sp>
      <p:grpSp>
        <p:nvGrpSpPr>
          <p:cNvPr id="49" name="Group 32"/>
          <p:cNvGrpSpPr/>
          <p:nvPr/>
        </p:nvGrpSpPr>
        <p:grpSpPr>
          <a:xfrm>
            <a:off x="2101915" y="4880866"/>
            <a:ext cx="3619590" cy="928260"/>
            <a:chOff x="5638262" y="1439698"/>
            <a:chExt cx="2714692" cy="696195"/>
          </a:xfrm>
        </p:grpSpPr>
        <p:sp>
          <p:nvSpPr>
            <p:cNvPr id="50" name="TextBox 49"/>
            <p:cNvSpPr txBox="1"/>
            <p:nvPr/>
          </p:nvSpPr>
          <p:spPr>
            <a:xfrm>
              <a:off x="5638263" y="1439698"/>
              <a:ext cx="2714691" cy="230833"/>
            </a:xfrm>
            <a:prstGeom prst="rect">
              <a:avLst/>
            </a:prstGeom>
            <a:noFill/>
          </p:spPr>
          <p:txBody>
            <a:bodyPr wrap="square" lIns="0" tIns="0" rIns="0" bIns="0" rtlCol="0" anchor="ctr">
              <a:spAutoFit/>
            </a:bodyPr>
            <a:lstStyle/>
            <a:p>
              <a:r>
                <a:rPr lang="en-US" sz="2000" b="1" dirty="0">
                  <a:solidFill>
                    <a:schemeClr val="accent5"/>
                  </a:solidFill>
                </a:rPr>
                <a:t>Title Goes Here</a:t>
              </a:r>
            </a:p>
          </p:txBody>
        </p:sp>
        <p:sp>
          <p:nvSpPr>
            <p:cNvPr id="51" name="TextBox 50"/>
            <p:cNvSpPr txBox="1"/>
            <p:nvPr/>
          </p:nvSpPr>
          <p:spPr>
            <a:xfrm>
              <a:off x="5638262" y="1651145"/>
              <a:ext cx="2649923"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52" name="Flowchart: Off-page Connector 51"/>
          <p:cNvSpPr/>
          <p:nvPr/>
        </p:nvSpPr>
        <p:spPr>
          <a:xfrm>
            <a:off x="10261600" y="4943061"/>
            <a:ext cx="806440" cy="783355"/>
          </a:xfrm>
          <a:prstGeom prst="flowChartOffpageConnector">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r>
              <a:rPr lang="en-US" sz="3733" b="1" dirty="0">
                <a:solidFill>
                  <a:schemeClr val="accent6"/>
                </a:solidFill>
                <a:latin typeface="FontAwesome" pitchFamily="2" charset="0"/>
              </a:rPr>
              <a:t>06</a:t>
            </a:r>
          </a:p>
        </p:txBody>
      </p:sp>
      <p:grpSp>
        <p:nvGrpSpPr>
          <p:cNvPr id="53" name="Group 47"/>
          <p:cNvGrpSpPr/>
          <p:nvPr/>
        </p:nvGrpSpPr>
        <p:grpSpPr>
          <a:xfrm>
            <a:off x="6556855" y="4875954"/>
            <a:ext cx="3495548" cy="938087"/>
            <a:chOff x="885152" y="1430895"/>
            <a:chExt cx="2621661" cy="703565"/>
          </a:xfrm>
        </p:grpSpPr>
        <p:sp>
          <p:nvSpPr>
            <p:cNvPr id="54" name="TextBox 53"/>
            <p:cNvSpPr txBox="1"/>
            <p:nvPr/>
          </p:nvSpPr>
          <p:spPr>
            <a:xfrm>
              <a:off x="885152" y="1430895"/>
              <a:ext cx="2621661" cy="230833"/>
            </a:xfrm>
            <a:prstGeom prst="rect">
              <a:avLst/>
            </a:prstGeom>
            <a:noFill/>
          </p:spPr>
          <p:txBody>
            <a:bodyPr wrap="square" lIns="0" tIns="0" rIns="0" bIns="0" rtlCol="0" anchor="ctr">
              <a:spAutoFit/>
            </a:bodyPr>
            <a:lstStyle/>
            <a:p>
              <a:r>
                <a:rPr lang="en-US" sz="2000" b="1" dirty="0">
                  <a:solidFill>
                    <a:schemeClr val="accent6"/>
                  </a:solidFill>
                </a:rPr>
                <a:t>Title Goes Here</a:t>
              </a:r>
            </a:p>
          </p:txBody>
        </p:sp>
        <p:sp>
          <p:nvSpPr>
            <p:cNvPr id="55" name="TextBox 54"/>
            <p:cNvSpPr txBox="1"/>
            <p:nvPr/>
          </p:nvSpPr>
          <p:spPr>
            <a:xfrm>
              <a:off x="885153" y="1649712"/>
              <a:ext cx="2621652" cy="484748"/>
            </a:xfrm>
            <a:prstGeom prst="rect">
              <a:avLst/>
            </a:prstGeom>
            <a:noFill/>
          </p:spPr>
          <p:txBody>
            <a:bodyPr wrap="square" lIns="0" tIns="0" rIns="0" bIns="0" rtlCol="0" anchor="t">
              <a:spAutoFit/>
            </a:bodyPr>
            <a:lstStyle/>
            <a:p>
              <a:r>
                <a:rPr lang="en-US" sz="1400" dirty="0">
                  <a:solidFill>
                    <a:schemeClr val="bg1">
                      <a:lumMod val="75000"/>
                    </a:schemeClr>
                  </a:solidFill>
                </a:rPr>
                <a:t>Lorem ipsum dolor sit amet, consectetur adipiscing elit, sed do eiusmod tempor incididunt ut labore et dolore magna</a:t>
              </a:r>
            </a:p>
          </p:txBody>
        </p:sp>
      </p:grpSp>
      <p:sp>
        <p:nvSpPr>
          <p:cNvPr id="56" name="Isosceles Triangle 55"/>
          <p:cNvSpPr/>
          <p:nvPr/>
        </p:nvSpPr>
        <p:spPr bwMode="auto">
          <a:xfrm rot="16200000">
            <a:off x="5716524" y="5182337"/>
            <a:ext cx="281432" cy="304800"/>
          </a:xfrm>
          <a:prstGeom prst="triangle">
            <a:avLst/>
          </a:prstGeom>
          <a:solidFill>
            <a:schemeClr val="accent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7" name="Isosceles Triangle 56"/>
          <p:cNvSpPr/>
          <p:nvPr/>
        </p:nvSpPr>
        <p:spPr bwMode="auto">
          <a:xfrm rot="5400000" flipH="1">
            <a:off x="6194044" y="5182337"/>
            <a:ext cx="281432" cy="304800"/>
          </a:xfrm>
          <a:prstGeom prst="triangle">
            <a:avLst/>
          </a:prstGeom>
          <a:solidFill>
            <a:schemeClr val="accent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pic>
        <p:nvPicPr>
          <p:cNvPr id="59" name="Picture 5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60" name="Group 59"/>
          <p:cNvGrpSpPr/>
          <p:nvPr/>
        </p:nvGrpSpPr>
        <p:grpSpPr>
          <a:xfrm>
            <a:off x="754150" y="295106"/>
            <a:ext cx="4364195" cy="665324"/>
            <a:chOff x="754150" y="295106"/>
            <a:chExt cx="4364195" cy="665324"/>
          </a:xfrm>
        </p:grpSpPr>
        <p:sp>
          <p:nvSpPr>
            <p:cNvPr id="6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6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2920653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upRigh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right)">
                                      <p:cBhvr>
                                        <p:cTn id="11" dur="500"/>
                                        <p:tgtEl>
                                          <p:spTgt spid="35"/>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left)">
                                      <p:cBhvr>
                                        <p:cTn id="24" dur="500"/>
                                        <p:tgtEl>
                                          <p:spTgt spid="36"/>
                                        </p:tgtEl>
                                      </p:cBhvr>
                                    </p:animEffect>
                                  </p:childTnLst>
                                </p:cTn>
                              </p:par>
                            </p:childTnLst>
                          </p:cTn>
                        </p:par>
                        <p:par>
                          <p:cTn id="25" fill="hold">
                            <p:stCondLst>
                              <p:cond delay="2500"/>
                            </p:stCondLst>
                            <p:childTnLst>
                              <p:par>
                                <p:cTn id="26" presetID="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0-#ppt_h/2"/>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right)">
                                      <p:cBhvr>
                                        <p:cTn id="33" dur="500"/>
                                        <p:tgtEl>
                                          <p:spTgt spid="26"/>
                                        </p:tgtEl>
                                      </p:cBhvr>
                                    </p:animEffect>
                                  </p:childTnLst>
                                </p:cTn>
                              </p:par>
                            </p:childTnLst>
                          </p:cTn>
                        </p:par>
                        <p:par>
                          <p:cTn id="34" fill="hold">
                            <p:stCondLst>
                              <p:cond delay="3500"/>
                            </p:stCondLst>
                            <p:childTnLst>
                              <p:par>
                                <p:cTn id="35" presetID="22" presetClass="entr" presetSubtype="2" fill="hold" grpId="0" nodeType="after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right)">
                                      <p:cBhvr>
                                        <p:cTn id="37" dur="500"/>
                                        <p:tgtEl>
                                          <p:spTgt spid="46"/>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500" fill="hold"/>
                                        <p:tgtEl>
                                          <p:spTgt spid="38"/>
                                        </p:tgtEl>
                                        <p:attrNameLst>
                                          <p:attrName>ppt_x</p:attrName>
                                        </p:attrNameLst>
                                      </p:cBhvr>
                                      <p:tavLst>
                                        <p:tav tm="0">
                                          <p:val>
                                            <p:strVal val="#ppt_x"/>
                                          </p:val>
                                        </p:tav>
                                        <p:tav tm="100000">
                                          <p:val>
                                            <p:strVal val="#ppt_x"/>
                                          </p:val>
                                        </p:tav>
                                      </p:tavLst>
                                    </p:anim>
                                    <p:anim calcmode="lin" valueType="num">
                                      <p:cBhvr additive="base">
                                        <p:cTn id="42" dur="500" fill="hold"/>
                                        <p:tgtEl>
                                          <p:spTgt spid="38"/>
                                        </p:tgtEl>
                                        <p:attrNameLst>
                                          <p:attrName>ppt_y</p:attrName>
                                        </p:attrNameLst>
                                      </p:cBhvr>
                                      <p:tavLst>
                                        <p:tav tm="0">
                                          <p:val>
                                            <p:strVal val="1+#ppt_h/2"/>
                                          </p:val>
                                        </p:tav>
                                        <p:tav tm="100000">
                                          <p:val>
                                            <p:strVal val="#ppt_y"/>
                                          </p:val>
                                        </p:tav>
                                      </p:tavLst>
                                    </p:anim>
                                  </p:childTnLst>
                                </p:cTn>
                              </p:par>
                            </p:childTnLst>
                          </p:cTn>
                        </p:par>
                        <p:par>
                          <p:cTn id="43" fill="hold">
                            <p:stCondLst>
                              <p:cond delay="4500"/>
                            </p:stCondLst>
                            <p:childTnLst>
                              <p:par>
                                <p:cTn id="44" presetID="22" presetClass="entr" presetSubtype="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wipe(left)">
                                      <p:cBhvr>
                                        <p:cTn id="46" dur="500"/>
                                        <p:tgtEl>
                                          <p:spTgt spid="39"/>
                                        </p:tgtEl>
                                      </p:cBhvr>
                                    </p:animEffect>
                                  </p:childTnLst>
                                </p:cTn>
                              </p:par>
                            </p:childTnLst>
                          </p:cTn>
                        </p:par>
                        <p:par>
                          <p:cTn id="47" fill="hold">
                            <p:stCondLst>
                              <p:cond delay="5000"/>
                            </p:stCondLst>
                            <p:childTnLst>
                              <p:par>
                                <p:cTn id="48" presetID="22" presetClass="entr" presetSubtype="8"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wipe(left)">
                                      <p:cBhvr>
                                        <p:cTn id="50" dur="500"/>
                                        <p:tgtEl>
                                          <p:spTgt spid="47"/>
                                        </p:tgtEl>
                                      </p:cBhvr>
                                    </p:animEffect>
                                  </p:childTnLst>
                                </p:cTn>
                              </p:par>
                            </p:childTnLst>
                          </p:cTn>
                        </p:par>
                        <p:par>
                          <p:cTn id="51" fill="hold">
                            <p:stCondLst>
                              <p:cond delay="5500"/>
                            </p:stCondLst>
                            <p:childTnLst>
                              <p:par>
                                <p:cTn id="52" presetID="2" presetClass="entr" presetSubtype="4" fill="hold" grpId="0" nodeType="afterEffect">
                                  <p:stCondLst>
                                    <p:cond delay="0"/>
                                  </p:stCondLst>
                                  <p:childTnLst>
                                    <p:set>
                                      <p:cBhvr>
                                        <p:cTn id="53" dur="1" fill="hold">
                                          <p:stCondLst>
                                            <p:cond delay="0"/>
                                          </p:stCondLst>
                                        </p:cTn>
                                        <p:tgtEl>
                                          <p:spTgt spid="42"/>
                                        </p:tgtEl>
                                        <p:attrNameLst>
                                          <p:attrName>style.visibility</p:attrName>
                                        </p:attrNameLst>
                                      </p:cBhvr>
                                      <p:to>
                                        <p:strVal val="visible"/>
                                      </p:to>
                                    </p:set>
                                    <p:anim calcmode="lin" valueType="num">
                                      <p:cBhvr additive="base">
                                        <p:cTn id="54" dur="500" fill="hold"/>
                                        <p:tgtEl>
                                          <p:spTgt spid="42"/>
                                        </p:tgtEl>
                                        <p:attrNameLst>
                                          <p:attrName>ppt_x</p:attrName>
                                        </p:attrNameLst>
                                      </p:cBhvr>
                                      <p:tavLst>
                                        <p:tav tm="0">
                                          <p:val>
                                            <p:strVal val="#ppt_x"/>
                                          </p:val>
                                        </p:tav>
                                        <p:tav tm="100000">
                                          <p:val>
                                            <p:strVal val="#ppt_x"/>
                                          </p:val>
                                        </p:tav>
                                      </p:tavLst>
                                    </p:anim>
                                    <p:anim calcmode="lin" valueType="num">
                                      <p:cBhvr additive="base">
                                        <p:cTn id="55" dur="500" fill="hold"/>
                                        <p:tgtEl>
                                          <p:spTgt spid="42"/>
                                        </p:tgtEl>
                                        <p:attrNameLst>
                                          <p:attrName>ppt_y</p:attrName>
                                        </p:attrNameLst>
                                      </p:cBhvr>
                                      <p:tavLst>
                                        <p:tav tm="0">
                                          <p:val>
                                            <p:strVal val="1+#ppt_h/2"/>
                                          </p:val>
                                        </p:tav>
                                        <p:tav tm="100000">
                                          <p:val>
                                            <p:strVal val="#ppt_y"/>
                                          </p:val>
                                        </p:tav>
                                      </p:tavLst>
                                    </p:anim>
                                  </p:childTnLst>
                                </p:cTn>
                              </p:par>
                            </p:childTnLst>
                          </p:cTn>
                        </p:par>
                        <p:par>
                          <p:cTn id="56" fill="hold">
                            <p:stCondLst>
                              <p:cond delay="6000"/>
                            </p:stCondLst>
                            <p:childTnLst>
                              <p:par>
                                <p:cTn id="57" presetID="22" presetClass="entr" presetSubtype="2" fill="hold"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right)">
                                      <p:cBhvr>
                                        <p:cTn id="59" dur="500"/>
                                        <p:tgtEl>
                                          <p:spTgt spid="43"/>
                                        </p:tgtEl>
                                      </p:cBhvr>
                                    </p:animEffect>
                                  </p:childTnLst>
                                </p:cTn>
                              </p:par>
                            </p:childTnLst>
                          </p:cTn>
                        </p:par>
                        <p:par>
                          <p:cTn id="60" fill="hold">
                            <p:stCondLst>
                              <p:cond delay="6500"/>
                            </p:stCondLst>
                            <p:childTnLst>
                              <p:par>
                                <p:cTn id="61" presetID="22" presetClass="entr" presetSubtype="2" fill="hold" grpId="0" nodeType="afterEffect">
                                  <p:stCondLst>
                                    <p:cond delay="0"/>
                                  </p:stCondLst>
                                  <p:childTnLst>
                                    <p:set>
                                      <p:cBhvr>
                                        <p:cTn id="62" dur="1" fill="hold">
                                          <p:stCondLst>
                                            <p:cond delay="0"/>
                                          </p:stCondLst>
                                        </p:cTn>
                                        <p:tgtEl>
                                          <p:spTgt spid="56"/>
                                        </p:tgtEl>
                                        <p:attrNameLst>
                                          <p:attrName>style.visibility</p:attrName>
                                        </p:attrNameLst>
                                      </p:cBhvr>
                                      <p:to>
                                        <p:strVal val="visible"/>
                                      </p:to>
                                    </p:set>
                                    <p:animEffect transition="in" filter="wipe(right)">
                                      <p:cBhvr>
                                        <p:cTn id="63" dur="500"/>
                                        <p:tgtEl>
                                          <p:spTgt spid="56"/>
                                        </p:tgtEl>
                                      </p:cBhvr>
                                    </p:animEffect>
                                  </p:childTnLst>
                                </p:cTn>
                              </p:par>
                            </p:childTnLst>
                          </p:cTn>
                        </p:par>
                        <p:par>
                          <p:cTn id="64" fill="hold">
                            <p:stCondLst>
                              <p:cond delay="7000"/>
                            </p:stCondLst>
                            <p:childTnLst>
                              <p:par>
                                <p:cTn id="65" presetID="2" presetClass="entr" presetSubtype="4"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 calcmode="lin" valueType="num">
                                      <p:cBhvr additive="base">
                                        <p:cTn id="67" dur="500" fill="hold"/>
                                        <p:tgtEl>
                                          <p:spTgt spid="48"/>
                                        </p:tgtEl>
                                        <p:attrNameLst>
                                          <p:attrName>ppt_x</p:attrName>
                                        </p:attrNameLst>
                                      </p:cBhvr>
                                      <p:tavLst>
                                        <p:tav tm="0">
                                          <p:val>
                                            <p:strVal val="#ppt_x"/>
                                          </p:val>
                                        </p:tav>
                                        <p:tav tm="100000">
                                          <p:val>
                                            <p:strVal val="#ppt_x"/>
                                          </p:val>
                                        </p:tav>
                                      </p:tavLst>
                                    </p:anim>
                                    <p:anim calcmode="lin" valueType="num">
                                      <p:cBhvr additive="base">
                                        <p:cTn id="68" dur="500" fill="hold"/>
                                        <p:tgtEl>
                                          <p:spTgt spid="48"/>
                                        </p:tgtEl>
                                        <p:attrNameLst>
                                          <p:attrName>ppt_y</p:attrName>
                                        </p:attrNameLst>
                                      </p:cBhvr>
                                      <p:tavLst>
                                        <p:tav tm="0">
                                          <p:val>
                                            <p:strVal val="1+#ppt_h/2"/>
                                          </p:val>
                                        </p:tav>
                                        <p:tav tm="100000">
                                          <p:val>
                                            <p:strVal val="#ppt_y"/>
                                          </p:val>
                                        </p:tav>
                                      </p:tavLst>
                                    </p:anim>
                                  </p:childTnLst>
                                </p:cTn>
                              </p:par>
                            </p:childTnLst>
                          </p:cTn>
                        </p:par>
                        <p:par>
                          <p:cTn id="69" fill="hold">
                            <p:stCondLst>
                              <p:cond delay="7500"/>
                            </p:stCondLst>
                            <p:childTnLst>
                              <p:par>
                                <p:cTn id="70" presetID="22" presetClass="entr" presetSubtype="8" fill="hold"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wipe(left)">
                                      <p:cBhvr>
                                        <p:cTn id="72" dur="5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7"/>
                                        </p:tgtEl>
                                        <p:attrNameLst>
                                          <p:attrName>style.visibility</p:attrName>
                                        </p:attrNameLst>
                                      </p:cBhvr>
                                      <p:to>
                                        <p:strVal val="visible"/>
                                      </p:to>
                                    </p:set>
                                    <p:animEffect transition="in" filter="wipe(left)">
                                      <p:cBhvr>
                                        <p:cTn id="76" dur="500"/>
                                        <p:tgtEl>
                                          <p:spTgt spid="57"/>
                                        </p:tgtEl>
                                      </p:cBhvr>
                                    </p:animEffect>
                                  </p:childTnLst>
                                </p:cTn>
                              </p:par>
                            </p:childTnLst>
                          </p:cTn>
                        </p:par>
                        <p:par>
                          <p:cTn id="77" fill="hold">
                            <p:stCondLst>
                              <p:cond delay="8500"/>
                            </p:stCondLst>
                            <p:childTnLst>
                              <p:par>
                                <p:cTn id="78" presetID="2" presetClass="entr" presetSubtype="4"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additive="base">
                                        <p:cTn id="80" dur="500" fill="hold"/>
                                        <p:tgtEl>
                                          <p:spTgt spid="52"/>
                                        </p:tgtEl>
                                        <p:attrNameLst>
                                          <p:attrName>ppt_x</p:attrName>
                                        </p:attrNameLst>
                                      </p:cBhvr>
                                      <p:tavLst>
                                        <p:tav tm="0">
                                          <p:val>
                                            <p:strVal val="#ppt_x"/>
                                          </p:val>
                                        </p:tav>
                                        <p:tav tm="100000">
                                          <p:val>
                                            <p:strVal val="#ppt_x"/>
                                          </p:val>
                                        </p:tav>
                                      </p:tavLst>
                                    </p:anim>
                                    <p:anim calcmode="lin" valueType="num">
                                      <p:cBhvr additive="base">
                                        <p:cTn id="81" dur="500" fill="hold"/>
                                        <p:tgtEl>
                                          <p:spTgt spid="52"/>
                                        </p:tgtEl>
                                        <p:attrNameLst>
                                          <p:attrName>ppt_y</p:attrName>
                                        </p:attrNameLst>
                                      </p:cBhvr>
                                      <p:tavLst>
                                        <p:tav tm="0">
                                          <p:val>
                                            <p:strVal val="1+#ppt_h/2"/>
                                          </p:val>
                                        </p:tav>
                                        <p:tav tm="100000">
                                          <p:val>
                                            <p:strVal val="#ppt_y"/>
                                          </p:val>
                                        </p:tav>
                                      </p:tavLst>
                                    </p:anim>
                                  </p:childTnLst>
                                </p:cTn>
                              </p:par>
                            </p:childTnLst>
                          </p:cTn>
                        </p:par>
                        <p:par>
                          <p:cTn id="82" fill="hold">
                            <p:stCondLst>
                              <p:cond delay="9000"/>
                            </p:stCondLst>
                            <p:childTnLst>
                              <p:par>
                                <p:cTn id="83" presetID="22" presetClass="entr" presetSubtype="2" fill="hold"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wipe(right)">
                                      <p:cBhvr>
                                        <p:cTn id="8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35" grpId="0" animBg="1"/>
      <p:bldP spid="36" grpId="0" animBg="1"/>
      <p:bldP spid="38" grpId="0" animBg="1"/>
      <p:bldP spid="42" grpId="0" animBg="1"/>
      <p:bldP spid="46" grpId="0" animBg="1"/>
      <p:bldP spid="47" grpId="0" animBg="1"/>
      <p:bldP spid="48" grpId="0" animBg="1"/>
      <p:bldP spid="52" grpId="0" animBg="1"/>
      <p:bldP spid="56" grpId="0" animBg="1"/>
      <p:bldP spid="5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2807</TotalTime>
  <Words>1260</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FontAwesome</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546</cp:revision>
  <dcterms:created xsi:type="dcterms:W3CDTF">2015-12-31T02:20:12Z</dcterms:created>
  <dcterms:modified xsi:type="dcterms:W3CDTF">2016-09-16T15:56:04Z</dcterms:modified>
</cp:coreProperties>
</file>