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our vision">
    <p:spTree>
      <p:nvGrpSpPr>
        <p:cNvPr id="1" name=""/>
        <p:cNvGrpSpPr/>
        <p:nvPr/>
      </p:nvGrpSpPr>
      <p:grpSpPr>
        <a:xfrm>
          <a:off x="0" y="0"/>
          <a:ext cx="0" cy="0"/>
          <a:chOff x="0" y="0"/>
          <a:chExt cx="0" cy="0"/>
        </a:xfrm>
      </p:grpSpPr>
      <p:sp>
        <p:nvSpPr>
          <p:cNvPr id="13" name="Picture Placeholder 7"/>
          <p:cNvSpPr>
            <a:spLocks noGrp="1"/>
          </p:cNvSpPr>
          <p:nvPr>
            <p:ph type="pic" sz="quarter" idx="17" hasCustomPrompt="1"/>
          </p:nvPr>
        </p:nvSpPr>
        <p:spPr>
          <a:xfrm flipH="1">
            <a:off x="0" y="1325880"/>
            <a:ext cx="12192000" cy="3108960"/>
          </a:xfrm>
          <a:prstGeom prst="rect">
            <a:avLst/>
          </a:prstGeom>
          <a:ln w="3175">
            <a:noFill/>
          </a:ln>
        </p:spPr>
        <p:txBody>
          <a:bodyPr bIns="548640" anchor="b"/>
          <a:lstStyle>
            <a:lvl1pPr algn="ctr">
              <a:buNone/>
              <a:defRPr sz="2667"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4122806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outVertical)">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7"/>
          </p:nvPr>
        </p:nvPicPr>
        <p:blipFill>
          <a:blip r:embed="rId2">
            <a:extLst>
              <a:ext uri="{28A0092B-C50C-407E-A947-70E740481C1C}">
                <a14:useLocalDpi xmlns:a14="http://schemas.microsoft.com/office/drawing/2010/main" val="0"/>
              </a:ext>
            </a:extLst>
          </a:blip>
          <a:stretch>
            <a:fillRect/>
          </a:stretch>
        </p:blipFill>
        <p:spPr>
          <a:xfrm flipH="1">
            <a:off x="1950720" y="1325880"/>
            <a:ext cx="8290560" cy="3108960"/>
          </a:xfrm>
        </p:spPr>
      </p:pic>
      <p:sp>
        <p:nvSpPr>
          <p:cNvPr id="5" name="Oval 4"/>
          <p:cNvSpPr/>
          <p:nvPr/>
        </p:nvSpPr>
        <p:spPr bwMode="auto">
          <a:xfrm>
            <a:off x="1714500" y="3640667"/>
            <a:ext cx="1608667" cy="1608667"/>
          </a:xfrm>
          <a:prstGeom prst="ellipse">
            <a:avLst/>
          </a:prstGeom>
          <a:solidFill>
            <a:schemeClr val="accent1"/>
          </a:solidFill>
          <a:ln w="381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 name="Oval 6"/>
          <p:cNvSpPr/>
          <p:nvPr/>
        </p:nvSpPr>
        <p:spPr bwMode="auto">
          <a:xfrm>
            <a:off x="4099277" y="3640667"/>
            <a:ext cx="1608667" cy="1608667"/>
          </a:xfrm>
          <a:prstGeom prst="ellipse">
            <a:avLst/>
          </a:prstGeom>
          <a:solidFill>
            <a:schemeClr val="accent2"/>
          </a:solidFill>
          <a:ln w="381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Oval 8"/>
          <p:cNvSpPr/>
          <p:nvPr/>
        </p:nvSpPr>
        <p:spPr bwMode="auto">
          <a:xfrm>
            <a:off x="6484055" y="3640667"/>
            <a:ext cx="1608667" cy="1608667"/>
          </a:xfrm>
          <a:prstGeom prst="ellipse">
            <a:avLst/>
          </a:prstGeom>
          <a:solidFill>
            <a:schemeClr val="accent3"/>
          </a:solidFill>
          <a:ln w="381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1" name="Oval 10"/>
          <p:cNvSpPr/>
          <p:nvPr/>
        </p:nvSpPr>
        <p:spPr bwMode="auto">
          <a:xfrm>
            <a:off x="8868833" y="3640667"/>
            <a:ext cx="1608667" cy="1608667"/>
          </a:xfrm>
          <a:prstGeom prst="ellipse">
            <a:avLst/>
          </a:prstGeom>
          <a:solidFill>
            <a:schemeClr val="accent4"/>
          </a:solidFill>
          <a:ln w="381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15" name="Group 14"/>
          <p:cNvGrpSpPr/>
          <p:nvPr/>
        </p:nvGrpSpPr>
        <p:grpSpPr>
          <a:xfrm>
            <a:off x="1759866" y="5461001"/>
            <a:ext cx="1563301" cy="951131"/>
            <a:chOff x="657067" y="3790950"/>
            <a:chExt cx="1172476" cy="713348"/>
          </a:xfrm>
        </p:grpSpPr>
        <p:sp>
          <p:nvSpPr>
            <p:cNvPr id="6" name="TextBox 5"/>
            <p:cNvSpPr txBox="1"/>
            <p:nvPr/>
          </p:nvSpPr>
          <p:spPr>
            <a:xfrm>
              <a:off x="662831" y="4019550"/>
              <a:ext cx="1166712" cy="48474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rPr>
                <a:t>Lorem ipsum dolor sit amet, consectetur adipiscing elit</a:t>
              </a:r>
            </a:p>
          </p:txBody>
        </p:sp>
        <p:sp>
          <p:nvSpPr>
            <p:cNvPr id="14" name="Rectangle 13"/>
            <p:cNvSpPr/>
            <p:nvPr/>
          </p:nvSpPr>
          <p:spPr>
            <a:xfrm>
              <a:off x="657067" y="3790950"/>
              <a:ext cx="1147863" cy="253915"/>
            </a:xfrm>
            <a:prstGeom prst="rect">
              <a:avLst/>
            </a:prstGeom>
          </p:spPr>
          <p:txBody>
            <a:bodyPr wrap="none">
              <a:spAutoFit/>
            </a:bodyPr>
            <a:lstStyle/>
            <a:p>
              <a:r>
                <a:rPr lang="en-US" sz="1600" b="1" dirty="0">
                  <a:solidFill>
                    <a:schemeClr val="accent1"/>
                  </a:solidFill>
                </a:rPr>
                <a:t>Title Goes Here </a:t>
              </a:r>
              <a:endParaRPr lang="en-US" sz="1600" dirty="0"/>
            </a:p>
          </p:txBody>
        </p:sp>
      </p:grpSp>
      <p:grpSp>
        <p:nvGrpSpPr>
          <p:cNvPr id="16" name="Group 15"/>
          <p:cNvGrpSpPr/>
          <p:nvPr/>
        </p:nvGrpSpPr>
        <p:grpSpPr>
          <a:xfrm>
            <a:off x="4144643" y="5461001"/>
            <a:ext cx="1563301" cy="951131"/>
            <a:chOff x="657067" y="3790950"/>
            <a:chExt cx="1172476" cy="713348"/>
          </a:xfrm>
        </p:grpSpPr>
        <p:sp>
          <p:nvSpPr>
            <p:cNvPr id="17" name="TextBox 16"/>
            <p:cNvSpPr txBox="1"/>
            <p:nvPr/>
          </p:nvSpPr>
          <p:spPr>
            <a:xfrm>
              <a:off x="662831" y="4019550"/>
              <a:ext cx="1166712" cy="48474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rPr>
                <a:t>Lorem ipsum dolor sit amet, consectetur adipiscing elit</a:t>
              </a:r>
            </a:p>
          </p:txBody>
        </p:sp>
        <p:sp>
          <p:nvSpPr>
            <p:cNvPr id="18" name="Rectangle 17"/>
            <p:cNvSpPr/>
            <p:nvPr/>
          </p:nvSpPr>
          <p:spPr>
            <a:xfrm>
              <a:off x="657067" y="3790950"/>
              <a:ext cx="1147863" cy="253915"/>
            </a:xfrm>
            <a:prstGeom prst="rect">
              <a:avLst/>
            </a:prstGeom>
          </p:spPr>
          <p:txBody>
            <a:bodyPr wrap="none">
              <a:spAutoFit/>
            </a:bodyPr>
            <a:lstStyle/>
            <a:p>
              <a:r>
                <a:rPr lang="en-US" sz="1600" b="1" dirty="0">
                  <a:solidFill>
                    <a:schemeClr val="accent2"/>
                  </a:solidFill>
                </a:rPr>
                <a:t>Title Goes Here </a:t>
              </a:r>
              <a:endParaRPr lang="en-US" sz="1600" dirty="0">
                <a:solidFill>
                  <a:schemeClr val="accent2"/>
                </a:solidFill>
              </a:endParaRPr>
            </a:p>
          </p:txBody>
        </p:sp>
      </p:grpSp>
      <p:grpSp>
        <p:nvGrpSpPr>
          <p:cNvPr id="19" name="Group 18"/>
          <p:cNvGrpSpPr/>
          <p:nvPr/>
        </p:nvGrpSpPr>
        <p:grpSpPr>
          <a:xfrm>
            <a:off x="6529420" y="5461001"/>
            <a:ext cx="1563303" cy="951131"/>
            <a:chOff x="657067" y="3790950"/>
            <a:chExt cx="1172477" cy="713348"/>
          </a:xfrm>
        </p:grpSpPr>
        <p:sp>
          <p:nvSpPr>
            <p:cNvPr id="20" name="TextBox 19"/>
            <p:cNvSpPr txBox="1"/>
            <p:nvPr/>
          </p:nvSpPr>
          <p:spPr>
            <a:xfrm>
              <a:off x="662831" y="4019550"/>
              <a:ext cx="1166713" cy="48474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rPr>
                <a:t>Lorem ipsum dolor sit amet, consectetur adipiscing elit</a:t>
              </a:r>
            </a:p>
          </p:txBody>
        </p:sp>
        <p:sp>
          <p:nvSpPr>
            <p:cNvPr id="21" name="Rectangle 20"/>
            <p:cNvSpPr/>
            <p:nvPr/>
          </p:nvSpPr>
          <p:spPr>
            <a:xfrm>
              <a:off x="657067" y="3790950"/>
              <a:ext cx="1147863" cy="253915"/>
            </a:xfrm>
            <a:prstGeom prst="rect">
              <a:avLst/>
            </a:prstGeom>
          </p:spPr>
          <p:txBody>
            <a:bodyPr wrap="none">
              <a:spAutoFit/>
            </a:bodyPr>
            <a:lstStyle/>
            <a:p>
              <a:r>
                <a:rPr lang="en-US" sz="1600" b="1" dirty="0">
                  <a:solidFill>
                    <a:schemeClr val="accent3"/>
                  </a:solidFill>
                </a:rPr>
                <a:t>Title Goes Here </a:t>
              </a:r>
              <a:endParaRPr lang="en-US" sz="1600" dirty="0">
                <a:solidFill>
                  <a:schemeClr val="accent3"/>
                </a:solidFill>
              </a:endParaRPr>
            </a:p>
          </p:txBody>
        </p:sp>
      </p:grpSp>
      <p:grpSp>
        <p:nvGrpSpPr>
          <p:cNvPr id="22" name="Group 21"/>
          <p:cNvGrpSpPr/>
          <p:nvPr/>
        </p:nvGrpSpPr>
        <p:grpSpPr>
          <a:xfrm>
            <a:off x="8914199" y="5461001"/>
            <a:ext cx="1563301" cy="951131"/>
            <a:chOff x="657067" y="3790950"/>
            <a:chExt cx="1172476" cy="713348"/>
          </a:xfrm>
        </p:grpSpPr>
        <p:sp>
          <p:nvSpPr>
            <p:cNvPr id="23" name="TextBox 22"/>
            <p:cNvSpPr txBox="1"/>
            <p:nvPr/>
          </p:nvSpPr>
          <p:spPr>
            <a:xfrm>
              <a:off x="662831" y="4019550"/>
              <a:ext cx="1166712" cy="484748"/>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rPr>
                <a:t>Lorem ipsum dolor sit amet, consectetur adipiscing elit</a:t>
              </a:r>
            </a:p>
          </p:txBody>
        </p:sp>
        <p:sp>
          <p:nvSpPr>
            <p:cNvPr id="24" name="Rectangle 23"/>
            <p:cNvSpPr/>
            <p:nvPr/>
          </p:nvSpPr>
          <p:spPr>
            <a:xfrm>
              <a:off x="657067" y="3790950"/>
              <a:ext cx="1147863" cy="253915"/>
            </a:xfrm>
            <a:prstGeom prst="rect">
              <a:avLst/>
            </a:prstGeom>
          </p:spPr>
          <p:txBody>
            <a:bodyPr wrap="none">
              <a:spAutoFit/>
            </a:bodyPr>
            <a:lstStyle/>
            <a:p>
              <a:r>
                <a:rPr lang="en-US" sz="1600" b="1" dirty="0">
                  <a:solidFill>
                    <a:schemeClr val="accent4"/>
                  </a:solidFill>
                </a:rPr>
                <a:t>Title Goes Here </a:t>
              </a:r>
              <a:endParaRPr lang="en-US" sz="1600" dirty="0">
                <a:solidFill>
                  <a:schemeClr val="accent4"/>
                </a:solidFill>
              </a:endParaRPr>
            </a:p>
          </p:txBody>
        </p:sp>
      </p:grpSp>
      <p:grpSp>
        <p:nvGrpSpPr>
          <p:cNvPr id="34" name="Group 91"/>
          <p:cNvGrpSpPr/>
          <p:nvPr/>
        </p:nvGrpSpPr>
        <p:grpSpPr>
          <a:xfrm>
            <a:off x="7035200" y="4096147"/>
            <a:ext cx="506373" cy="699093"/>
            <a:chOff x="5011738" y="2427288"/>
            <a:chExt cx="212725" cy="293688"/>
          </a:xfrm>
          <a:solidFill>
            <a:schemeClr val="bg1"/>
          </a:solidFill>
          <a:effectLst>
            <a:outerShdw blurRad="50800" dist="38100" dir="2700000" algn="tl" rotWithShape="0">
              <a:prstClr val="black">
                <a:alpha val="40000"/>
              </a:prstClr>
            </a:outerShdw>
          </a:effectLst>
        </p:grpSpPr>
        <p:sp>
          <p:nvSpPr>
            <p:cNvPr id="35" name="Freeform 63"/>
            <p:cNvSpPr>
              <a:spLocks noEditPoints="1"/>
            </p:cNvSpPr>
            <p:nvPr/>
          </p:nvSpPr>
          <p:spPr bwMode="auto">
            <a:xfrm>
              <a:off x="5011738" y="2427288"/>
              <a:ext cx="212725" cy="293688"/>
            </a:xfrm>
            <a:custGeom>
              <a:avLst/>
              <a:gdLst/>
              <a:ahLst/>
              <a:cxnLst>
                <a:cxn ang="0">
                  <a:pos x="78" y="11"/>
                </a:cxn>
                <a:cxn ang="0">
                  <a:pos x="84" y="11"/>
                </a:cxn>
                <a:cxn ang="0">
                  <a:pos x="84" y="0"/>
                </a:cxn>
                <a:cxn ang="0">
                  <a:pos x="0" y="0"/>
                </a:cxn>
                <a:cxn ang="0">
                  <a:pos x="0" y="11"/>
                </a:cxn>
                <a:cxn ang="0">
                  <a:pos x="7" y="11"/>
                </a:cxn>
                <a:cxn ang="0">
                  <a:pos x="30" y="52"/>
                </a:cxn>
                <a:cxn ang="0">
                  <a:pos x="30" y="64"/>
                </a:cxn>
                <a:cxn ang="0">
                  <a:pos x="8" y="105"/>
                </a:cxn>
                <a:cxn ang="0">
                  <a:pos x="0" y="105"/>
                </a:cxn>
                <a:cxn ang="0">
                  <a:pos x="0" y="116"/>
                </a:cxn>
                <a:cxn ang="0">
                  <a:pos x="84" y="116"/>
                </a:cxn>
                <a:cxn ang="0">
                  <a:pos x="84" y="105"/>
                </a:cxn>
                <a:cxn ang="0">
                  <a:pos x="78" y="105"/>
                </a:cxn>
                <a:cxn ang="0">
                  <a:pos x="55" y="64"/>
                </a:cxn>
                <a:cxn ang="0">
                  <a:pos x="55" y="52"/>
                </a:cxn>
                <a:cxn ang="0">
                  <a:pos x="78" y="11"/>
                </a:cxn>
                <a:cxn ang="0">
                  <a:pos x="52" y="69"/>
                </a:cxn>
                <a:cxn ang="0">
                  <a:pos x="72" y="105"/>
                </a:cxn>
                <a:cxn ang="0">
                  <a:pos x="67" y="105"/>
                </a:cxn>
                <a:cxn ang="0">
                  <a:pos x="56" y="93"/>
                </a:cxn>
                <a:cxn ang="0">
                  <a:pos x="43" y="77"/>
                </a:cxn>
                <a:cxn ang="0">
                  <a:pos x="30" y="93"/>
                </a:cxn>
                <a:cxn ang="0">
                  <a:pos x="20" y="105"/>
                </a:cxn>
                <a:cxn ang="0">
                  <a:pos x="13" y="105"/>
                </a:cxn>
                <a:cxn ang="0">
                  <a:pos x="34" y="69"/>
                </a:cxn>
                <a:cxn ang="0">
                  <a:pos x="36" y="69"/>
                </a:cxn>
                <a:cxn ang="0">
                  <a:pos x="36" y="48"/>
                </a:cxn>
                <a:cxn ang="0">
                  <a:pos x="34" y="47"/>
                </a:cxn>
                <a:cxn ang="0">
                  <a:pos x="13" y="11"/>
                </a:cxn>
                <a:cxn ang="0">
                  <a:pos x="72" y="11"/>
                </a:cxn>
                <a:cxn ang="0">
                  <a:pos x="52" y="47"/>
                </a:cxn>
                <a:cxn ang="0">
                  <a:pos x="49" y="48"/>
                </a:cxn>
                <a:cxn ang="0">
                  <a:pos x="49" y="69"/>
                </a:cxn>
                <a:cxn ang="0">
                  <a:pos x="52" y="69"/>
                </a:cxn>
              </a:cxnLst>
              <a:rect l="0" t="0" r="r" b="b"/>
              <a:pathLst>
                <a:path w="84" h="116">
                  <a:moveTo>
                    <a:pt x="78" y="11"/>
                  </a:moveTo>
                  <a:cubicBezTo>
                    <a:pt x="84" y="11"/>
                    <a:pt x="84" y="11"/>
                    <a:pt x="84" y="11"/>
                  </a:cubicBezTo>
                  <a:cubicBezTo>
                    <a:pt x="84" y="0"/>
                    <a:pt x="84" y="0"/>
                    <a:pt x="84" y="0"/>
                  </a:cubicBezTo>
                  <a:cubicBezTo>
                    <a:pt x="0" y="0"/>
                    <a:pt x="0" y="0"/>
                    <a:pt x="0" y="0"/>
                  </a:cubicBezTo>
                  <a:cubicBezTo>
                    <a:pt x="0" y="11"/>
                    <a:pt x="0" y="11"/>
                    <a:pt x="0" y="11"/>
                  </a:cubicBezTo>
                  <a:cubicBezTo>
                    <a:pt x="7" y="11"/>
                    <a:pt x="7" y="11"/>
                    <a:pt x="7" y="11"/>
                  </a:cubicBezTo>
                  <a:cubicBezTo>
                    <a:pt x="8" y="33"/>
                    <a:pt x="16" y="48"/>
                    <a:pt x="30" y="52"/>
                  </a:cubicBezTo>
                  <a:cubicBezTo>
                    <a:pt x="30" y="64"/>
                    <a:pt x="30" y="64"/>
                    <a:pt x="30" y="64"/>
                  </a:cubicBezTo>
                  <a:cubicBezTo>
                    <a:pt x="17" y="69"/>
                    <a:pt x="9" y="83"/>
                    <a:pt x="8" y="105"/>
                  </a:cubicBezTo>
                  <a:cubicBezTo>
                    <a:pt x="0" y="105"/>
                    <a:pt x="0" y="105"/>
                    <a:pt x="0" y="105"/>
                  </a:cubicBezTo>
                  <a:cubicBezTo>
                    <a:pt x="0" y="116"/>
                    <a:pt x="0" y="116"/>
                    <a:pt x="0" y="116"/>
                  </a:cubicBezTo>
                  <a:cubicBezTo>
                    <a:pt x="84" y="116"/>
                    <a:pt x="84" y="116"/>
                    <a:pt x="84" y="116"/>
                  </a:cubicBezTo>
                  <a:cubicBezTo>
                    <a:pt x="84" y="105"/>
                    <a:pt x="84" y="105"/>
                    <a:pt x="84" y="105"/>
                  </a:cubicBezTo>
                  <a:cubicBezTo>
                    <a:pt x="78" y="105"/>
                    <a:pt x="78" y="105"/>
                    <a:pt x="78" y="105"/>
                  </a:cubicBezTo>
                  <a:cubicBezTo>
                    <a:pt x="77" y="83"/>
                    <a:pt x="69" y="69"/>
                    <a:pt x="55" y="64"/>
                  </a:cubicBezTo>
                  <a:cubicBezTo>
                    <a:pt x="55" y="52"/>
                    <a:pt x="55" y="52"/>
                    <a:pt x="55" y="52"/>
                  </a:cubicBezTo>
                  <a:cubicBezTo>
                    <a:pt x="69" y="48"/>
                    <a:pt x="77" y="33"/>
                    <a:pt x="78" y="11"/>
                  </a:cubicBezTo>
                  <a:close/>
                  <a:moveTo>
                    <a:pt x="52" y="69"/>
                  </a:moveTo>
                  <a:cubicBezTo>
                    <a:pt x="67" y="73"/>
                    <a:pt x="72" y="90"/>
                    <a:pt x="72" y="105"/>
                  </a:cubicBezTo>
                  <a:cubicBezTo>
                    <a:pt x="67" y="105"/>
                    <a:pt x="67" y="105"/>
                    <a:pt x="67" y="105"/>
                  </a:cubicBezTo>
                  <a:cubicBezTo>
                    <a:pt x="56" y="93"/>
                    <a:pt x="56" y="93"/>
                    <a:pt x="56" y="93"/>
                  </a:cubicBezTo>
                  <a:cubicBezTo>
                    <a:pt x="43" y="77"/>
                    <a:pt x="43" y="77"/>
                    <a:pt x="43" y="77"/>
                  </a:cubicBezTo>
                  <a:cubicBezTo>
                    <a:pt x="30" y="93"/>
                    <a:pt x="30" y="93"/>
                    <a:pt x="30" y="93"/>
                  </a:cubicBezTo>
                  <a:cubicBezTo>
                    <a:pt x="20" y="105"/>
                    <a:pt x="20" y="105"/>
                    <a:pt x="20" y="105"/>
                  </a:cubicBezTo>
                  <a:cubicBezTo>
                    <a:pt x="13" y="105"/>
                    <a:pt x="13" y="105"/>
                    <a:pt x="13" y="105"/>
                  </a:cubicBezTo>
                  <a:cubicBezTo>
                    <a:pt x="14" y="90"/>
                    <a:pt x="18" y="73"/>
                    <a:pt x="34" y="69"/>
                  </a:cubicBezTo>
                  <a:cubicBezTo>
                    <a:pt x="36" y="69"/>
                    <a:pt x="36" y="69"/>
                    <a:pt x="36" y="69"/>
                  </a:cubicBezTo>
                  <a:cubicBezTo>
                    <a:pt x="36" y="48"/>
                    <a:pt x="36" y="48"/>
                    <a:pt x="36" y="48"/>
                  </a:cubicBezTo>
                  <a:cubicBezTo>
                    <a:pt x="34" y="47"/>
                    <a:pt x="34" y="47"/>
                    <a:pt x="34" y="47"/>
                  </a:cubicBezTo>
                  <a:cubicBezTo>
                    <a:pt x="18" y="43"/>
                    <a:pt x="14" y="27"/>
                    <a:pt x="13" y="11"/>
                  </a:cubicBezTo>
                  <a:cubicBezTo>
                    <a:pt x="72" y="11"/>
                    <a:pt x="72" y="11"/>
                    <a:pt x="72" y="11"/>
                  </a:cubicBezTo>
                  <a:cubicBezTo>
                    <a:pt x="72" y="27"/>
                    <a:pt x="67" y="43"/>
                    <a:pt x="52" y="47"/>
                  </a:cubicBezTo>
                  <a:cubicBezTo>
                    <a:pt x="49" y="48"/>
                    <a:pt x="49" y="48"/>
                    <a:pt x="49" y="48"/>
                  </a:cubicBezTo>
                  <a:cubicBezTo>
                    <a:pt x="49" y="69"/>
                    <a:pt x="49" y="69"/>
                    <a:pt x="49" y="69"/>
                  </a:cubicBezTo>
                  <a:lnTo>
                    <a:pt x="52" y="6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64"/>
            <p:cNvSpPr>
              <a:spLocks/>
            </p:cNvSpPr>
            <p:nvPr/>
          </p:nvSpPr>
          <p:spPr bwMode="auto">
            <a:xfrm>
              <a:off x="5092701" y="2516188"/>
              <a:ext cx="60325" cy="34925"/>
            </a:xfrm>
            <a:custGeom>
              <a:avLst/>
              <a:gdLst/>
              <a:ahLst/>
              <a:cxnLst>
                <a:cxn ang="0">
                  <a:pos x="38" y="0"/>
                </a:cxn>
                <a:cxn ang="0">
                  <a:pos x="0" y="0"/>
                </a:cxn>
                <a:cxn ang="0">
                  <a:pos x="9" y="11"/>
                </a:cxn>
                <a:cxn ang="0">
                  <a:pos x="19" y="22"/>
                </a:cxn>
                <a:cxn ang="0">
                  <a:pos x="29" y="11"/>
                </a:cxn>
                <a:cxn ang="0">
                  <a:pos x="38" y="0"/>
                </a:cxn>
              </a:cxnLst>
              <a:rect l="0" t="0" r="r" b="b"/>
              <a:pathLst>
                <a:path w="38" h="22">
                  <a:moveTo>
                    <a:pt x="38" y="0"/>
                  </a:moveTo>
                  <a:lnTo>
                    <a:pt x="0" y="0"/>
                  </a:lnTo>
                  <a:lnTo>
                    <a:pt x="9" y="11"/>
                  </a:lnTo>
                  <a:lnTo>
                    <a:pt x="19" y="22"/>
                  </a:lnTo>
                  <a:lnTo>
                    <a:pt x="29" y="11"/>
                  </a:lnTo>
                  <a:lnTo>
                    <a:pt x="38"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3" name="Picture 4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4497" y="4062763"/>
            <a:ext cx="606280" cy="722376"/>
          </a:xfrm>
          <a:prstGeom prst="rect">
            <a:avLst/>
          </a:prstGeom>
          <a:effectLst>
            <a:outerShdw blurRad="50800" dist="38100" dir="2700000" algn="tl" rotWithShape="0">
              <a:prstClr val="black">
                <a:alpha val="40000"/>
              </a:prstClr>
            </a:outerShdw>
          </a:effectLst>
        </p:spPr>
      </p:pic>
      <p:sp>
        <p:nvSpPr>
          <p:cNvPr id="44" name="Freeform 62"/>
          <p:cNvSpPr>
            <a:spLocks noChangeAspect="1" noEditPoints="1"/>
          </p:cNvSpPr>
          <p:nvPr/>
        </p:nvSpPr>
        <p:spPr bwMode="auto">
          <a:xfrm>
            <a:off x="4567965" y="4088331"/>
            <a:ext cx="671289" cy="676656"/>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4"/>
              </a:solidFill>
            </a:endParaRPr>
          </a:p>
        </p:txBody>
      </p:sp>
      <p:pic>
        <p:nvPicPr>
          <p:cNvPr id="45" name="Picture 4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35891" y="4118507"/>
            <a:ext cx="739435" cy="680280"/>
          </a:xfrm>
          <a:prstGeom prst="rect">
            <a:avLst/>
          </a:prstGeom>
          <a:effectLst>
            <a:outerShdw blurRad="50800" dist="38100" dir="2700000" algn="tl" rotWithShape="0">
              <a:prstClr val="black">
                <a:alpha val="40000"/>
              </a:prstClr>
            </a:outerShdw>
          </a:effectLst>
        </p:spPr>
      </p:pic>
      <p:pic>
        <p:nvPicPr>
          <p:cNvPr id="26" name="Picture 25">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27" name="Group 26"/>
          <p:cNvGrpSpPr/>
          <p:nvPr/>
        </p:nvGrpSpPr>
        <p:grpSpPr>
          <a:xfrm>
            <a:off x="754150" y="295106"/>
            <a:ext cx="4364195" cy="665324"/>
            <a:chOff x="754150" y="295106"/>
            <a:chExt cx="4364195" cy="665324"/>
          </a:xfrm>
        </p:grpSpPr>
        <p:sp>
          <p:nvSpPr>
            <p:cNvPr id="28"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29"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spTree>
    <p:extLst>
      <p:ext uri="{BB962C8B-B14F-4D97-AF65-F5344CB8AC3E}">
        <p14:creationId xmlns:p14="http://schemas.microsoft.com/office/powerpoint/2010/main" val="22051014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31" presetClass="entr" presetSubtype="0" fill="hold" nodeType="afterEffect">
                                  <p:stCondLst>
                                    <p:cond delay="0"/>
                                  </p:stCondLst>
                                  <p:childTnLst>
                                    <p:set>
                                      <p:cBhvr>
                                        <p:cTn id="12" dur="1" fill="hold">
                                          <p:stCondLst>
                                            <p:cond delay="0"/>
                                          </p:stCondLst>
                                        </p:cTn>
                                        <p:tgtEl>
                                          <p:spTgt spid="43"/>
                                        </p:tgtEl>
                                        <p:attrNameLst>
                                          <p:attrName>style.visibility</p:attrName>
                                        </p:attrNameLst>
                                      </p:cBhvr>
                                      <p:to>
                                        <p:strVal val="visible"/>
                                      </p:to>
                                    </p:set>
                                    <p:anim calcmode="lin" valueType="num">
                                      <p:cBhvr>
                                        <p:cTn id="13" dur="1000" fill="hold"/>
                                        <p:tgtEl>
                                          <p:spTgt spid="43"/>
                                        </p:tgtEl>
                                        <p:attrNameLst>
                                          <p:attrName>ppt_w</p:attrName>
                                        </p:attrNameLst>
                                      </p:cBhvr>
                                      <p:tavLst>
                                        <p:tav tm="0">
                                          <p:val>
                                            <p:fltVal val="0"/>
                                          </p:val>
                                        </p:tav>
                                        <p:tav tm="100000">
                                          <p:val>
                                            <p:strVal val="#ppt_w"/>
                                          </p:val>
                                        </p:tav>
                                      </p:tavLst>
                                    </p:anim>
                                    <p:anim calcmode="lin" valueType="num">
                                      <p:cBhvr>
                                        <p:cTn id="14" dur="1000" fill="hold"/>
                                        <p:tgtEl>
                                          <p:spTgt spid="43"/>
                                        </p:tgtEl>
                                        <p:attrNameLst>
                                          <p:attrName>ppt_h</p:attrName>
                                        </p:attrNameLst>
                                      </p:cBhvr>
                                      <p:tavLst>
                                        <p:tav tm="0">
                                          <p:val>
                                            <p:fltVal val="0"/>
                                          </p:val>
                                        </p:tav>
                                        <p:tav tm="100000">
                                          <p:val>
                                            <p:strVal val="#ppt_h"/>
                                          </p:val>
                                        </p:tav>
                                      </p:tavLst>
                                    </p:anim>
                                    <p:anim calcmode="lin" valueType="num">
                                      <p:cBhvr>
                                        <p:cTn id="15" dur="1000" fill="hold"/>
                                        <p:tgtEl>
                                          <p:spTgt spid="43"/>
                                        </p:tgtEl>
                                        <p:attrNameLst>
                                          <p:attrName>style.rotation</p:attrName>
                                        </p:attrNameLst>
                                      </p:cBhvr>
                                      <p:tavLst>
                                        <p:tav tm="0">
                                          <p:val>
                                            <p:fltVal val="90"/>
                                          </p:val>
                                        </p:tav>
                                        <p:tav tm="100000">
                                          <p:val>
                                            <p:fltVal val="0"/>
                                          </p:val>
                                        </p:tav>
                                      </p:tavLst>
                                    </p:anim>
                                    <p:animEffect transition="in" filter="fade">
                                      <p:cBhvr>
                                        <p:cTn id="16" dur="1000"/>
                                        <p:tgtEl>
                                          <p:spTgt spid="43"/>
                                        </p:tgtEl>
                                      </p:cBhvr>
                                    </p:animEffect>
                                  </p:childTnLst>
                                </p:cTn>
                              </p:par>
                            </p:childTnLst>
                          </p:cTn>
                        </p:par>
                        <p:par>
                          <p:cTn id="17" fill="hold">
                            <p:stCondLst>
                              <p:cond delay="2000"/>
                            </p:stCondLst>
                            <p:childTnLst>
                              <p:par>
                                <p:cTn id="18" presetID="42" presetClass="entr" presetSubtype="0"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1000"/>
                                        <p:tgtEl>
                                          <p:spTgt spid="15"/>
                                        </p:tgtEl>
                                      </p:cBhvr>
                                    </p:animEffect>
                                    <p:anim calcmode="lin" valueType="num">
                                      <p:cBhvr>
                                        <p:cTn id="21" dur="1000" fill="hold"/>
                                        <p:tgtEl>
                                          <p:spTgt spid="15"/>
                                        </p:tgtEl>
                                        <p:attrNameLst>
                                          <p:attrName>ppt_x</p:attrName>
                                        </p:attrNameLst>
                                      </p:cBhvr>
                                      <p:tavLst>
                                        <p:tav tm="0">
                                          <p:val>
                                            <p:strVal val="#ppt_x"/>
                                          </p:val>
                                        </p:tav>
                                        <p:tav tm="100000">
                                          <p:val>
                                            <p:strVal val="#ppt_x"/>
                                          </p:val>
                                        </p:tav>
                                      </p:tavLst>
                                    </p:anim>
                                    <p:anim calcmode="lin" valueType="num">
                                      <p:cBhvr>
                                        <p:cTn id="22" dur="1000" fill="hold"/>
                                        <p:tgtEl>
                                          <p:spTgt spid="15"/>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53" presetClass="entr" presetSubtype="16" fill="hold" grpId="0" nodeType="after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1000" fill="hold"/>
                                        <p:tgtEl>
                                          <p:spTgt spid="7"/>
                                        </p:tgtEl>
                                        <p:attrNameLst>
                                          <p:attrName>ppt_w</p:attrName>
                                        </p:attrNameLst>
                                      </p:cBhvr>
                                      <p:tavLst>
                                        <p:tav tm="0">
                                          <p:val>
                                            <p:fltVal val="0"/>
                                          </p:val>
                                        </p:tav>
                                        <p:tav tm="100000">
                                          <p:val>
                                            <p:strVal val="#ppt_w"/>
                                          </p:val>
                                        </p:tav>
                                      </p:tavLst>
                                    </p:anim>
                                    <p:anim calcmode="lin" valueType="num">
                                      <p:cBhvr>
                                        <p:cTn id="27" dur="1000" fill="hold"/>
                                        <p:tgtEl>
                                          <p:spTgt spid="7"/>
                                        </p:tgtEl>
                                        <p:attrNameLst>
                                          <p:attrName>ppt_h</p:attrName>
                                        </p:attrNameLst>
                                      </p:cBhvr>
                                      <p:tavLst>
                                        <p:tav tm="0">
                                          <p:val>
                                            <p:fltVal val="0"/>
                                          </p:val>
                                        </p:tav>
                                        <p:tav tm="100000">
                                          <p:val>
                                            <p:strVal val="#ppt_h"/>
                                          </p:val>
                                        </p:tav>
                                      </p:tavLst>
                                    </p:anim>
                                    <p:animEffect transition="in" filter="fade">
                                      <p:cBhvr>
                                        <p:cTn id="28" dur="1000"/>
                                        <p:tgtEl>
                                          <p:spTgt spid="7"/>
                                        </p:tgtEl>
                                      </p:cBhvr>
                                    </p:animEffect>
                                  </p:childTnLst>
                                </p:cTn>
                              </p:par>
                            </p:childTnLst>
                          </p:cTn>
                        </p:par>
                        <p:par>
                          <p:cTn id="29" fill="hold">
                            <p:stCondLst>
                              <p:cond delay="4000"/>
                            </p:stCondLst>
                            <p:childTnLst>
                              <p:par>
                                <p:cTn id="30" presetID="31" presetClass="entr" presetSubtype="0" fill="hold" grpId="0" nodeType="afterEffect">
                                  <p:stCondLst>
                                    <p:cond delay="0"/>
                                  </p:stCondLst>
                                  <p:childTnLst>
                                    <p:set>
                                      <p:cBhvr>
                                        <p:cTn id="31" dur="1" fill="hold">
                                          <p:stCondLst>
                                            <p:cond delay="0"/>
                                          </p:stCondLst>
                                        </p:cTn>
                                        <p:tgtEl>
                                          <p:spTgt spid="44"/>
                                        </p:tgtEl>
                                        <p:attrNameLst>
                                          <p:attrName>style.visibility</p:attrName>
                                        </p:attrNameLst>
                                      </p:cBhvr>
                                      <p:to>
                                        <p:strVal val="visible"/>
                                      </p:to>
                                    </p:set>
                                    <p:anim calcmode="lin" valueType="num">
                                      <p:cBhvr>
                                        <p:cTn id="32" dur="1000" fill="hold"/>
                                        <p:tgtEl>
                                          <p:spTgt spid="44"/>
                                        </p:tgtEl>
                                        <p:attrNameLst>
                                          <p:attrName>ppt_w</p:attrName>
                                        </p:attrNameLst>
                                      </p:cBhvr>
                                      <p:tavLst>
                                        <p:tav tm="0">
                                          <p:val>
                                            <p:fltVal val="0"/>
                                          </p:val>
                                        </p:tav>
                                        <p:tav tm="100000">
                                          <p:val>
                                            <p:strVal val="#ppt_w"/>
                                          </p:val>
                                        </p:tav>
                                      </p:tavLst>
                                    </p:anim>
                                    <p:anim calcmode="lin" valueType="num">
                                      <p:cBhvr>
                                        <p:cTn id="33" dur="1000" fill="hold"/>
                                        <p:tgtEl>
                                          <p:spTgt spid="44"/>
                                        </p:tgtEl>
                                        <p:attrNameLst>
                                          <p:attrName>ppt_h</p:attrName>
                                        </p:attrNameLst>
                                      </p:cBhvr>
                                      <p:tavLst>
                                        <p:tav tm="0">
                                          <p:val>
                                            <p:fltVal val="0"/>
                                          </p:val>
                                        </p:tav>
                                        <p:tav tm="100000">
                                          <p:val>
                                            <p:strVal val="#ppt_h"/>
                                          </p:val>
                                        </p:tav>
                                      </p:tavLst>
                                    </p:anim>
                                    <p:anim calcmode="lin" valueType="num">
                                      <p:cBhvr>
                                        <p:cTn id="34" dur="1000" fill="hold"/>
                                        <p:tgtEl>
                                          <p:spTgt spid="44"/>
                                        </p:tgtEl>
                                        <p:attrNameLst>
                                          <p:attrName>style.rotation</p:attrName>
                                        </p:attrNameLst>
                                      </p:cBhvr>
                                      <p:tavLst>
                                        <p:tav tm="0">
                                          <p:val>
                                            <p:fltVal val="90"/>
                                          </p:val>
                                        </p:tav>
                                        <p:tav tm="100000">
                                          <p:val>
                                            <p:fltVal val="0"/>
                                          </p:val>
                                        </p:tav>
                                      </p:tavLst>
                                    </p:anim>
                                    <p:animEffect transition="in" filter="fade">
                                      <p:cBhvr>
                                        <p:cTn id="35" dur="1000"/>
                                        <p:tgtEl>
                                          <p:spTgt spid="44"/>
                                        </p:tgtEl>
                                      </p:cBhvr>
                                    </p:animEffect>
                                  </p:childTnLst>
                                </p:cTn>
                              </p:par>
                            </p:childTnLst>
                          </p:cTn>
                        </p:par>
                        <p:par>
                          <p:cTn id="36" fill="hold">
                            <p:stCondLst>
                              <p:cond delay="5000"/>
                            </p:stCondLst>
                            <p:childTnLst>
                              <p:par>
                                <p:cTn id="37" presetID="42" presetClass="entr" presetSubtype="0" fill="hold"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1000"/>
                                        <p:tgtEl>
                                          <p:spTgt spid="16"/>
                                        </p:tgtEl>
                                      </p:cBhvr>
                                    </p:animEffect>
                                    <p:anim calcmode="lin" valueType="num">
                                      <p:cBhvr>
                                        <p:cTn id="40" dur="1000" fill="hold"/>
                                        <p:tgtEl>
                                          <p:spTgt spid="16"/>
                                        </p:tgtEl>
                                        <p:attrNameLst>
                                          <p:attrName>ppt_x</p:attrName>
                                        </p:attrNameLst>
                                      </p:cBhvr>
                                      <p:tavLst>
                                        <p:tav tm="0">
                                          <p:val>
                                            <p:strVal val="#ppt_x"/>
                                          </p:val>
                                        </p:tav>
                                        <p:tav tm="100000">
                                          <p:val>
                                            <p:strVal val="#ppt_x"/>
                                          </p:val>
                                        </p:tav>
                                      </p:tavLst>
                                    </p:anim>
                                    <p:anim calcmode="lin" valueType="num">
                                      <p:cBhvr>
                                        <p:cTn id="41" dur="1000" fill="hold"/>
                                        <p:tgtEl>
                                          <p:spTgt spid="16"/>
                                        </p:tgtEl>
                                        <p:attrNameLst>
                                          <p:attrName>ppt_y</p:attrName>
                                        </p:attrNameLst>
                                      </p:cBhvr>
                                      <p:tavLst>
                                        <p:tav tm="0">
                                          <p:val>
                                            <p:strVal val="#ppt_y+.1"/>
                                          </p:val>
                                        </p:tav>
                                        <p:tav tm="100000">
                                          <p:val>
                                            <p:strVal val="#ppt_y"/>
                                          </p:val>
                                        </p:tav>
                                      </p:tavLst>
                                    </p:anim>
                                  </p:childTnLst>
                                </p:cTn>
                              </p:par>
                            </p:childTnLst>
                          </p:cTn>
                        </p:par>
                        <p:par>
                          <p:cTn id="42" fill="hold">
                            <p:stCondLst>
                              <p:cond delay="6000"/>
                            </p:stCondLst>
                            <p:childTnLst>
                              <p:par>
                                <p:cTn id="43" presetID="53" presetClass="entr" presetSubtype="16" fill="hold" grpId="0" nodeType="after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p:cTn id="45" dur="1000" fill="hold"/>
                                        <p:tgtEl>
                                          <p:spTgt spid="9"/>
                                        </p:tgtEl>
                                        <p:attrNameLst>
                                          <p:attrName>ppt_w</p:attrName>
                                        </p:attrNameLst>
                                      </p:cBhvr>
                                      <p:tavLst>
                                        <p:tav tm="0">
                                          <p:val>
                                            <p:fltVal val="0"/>
                                          </p:val>
                                        </p:tav>
                                        <p:tav tm="100000">
                                          <p:val>
                                            <p:strVal val="#ppt_w"/>
                                          </p:val>
                                        </p:tav>
                                      </p:tavLst>
                                    </p:anim>
                                    <p:anim calcmode="lin" valueType="num">
                                      <p:cBhvr>
                                        <p:cTn id="46" dur="1000" fill="hold"/>
                                        <p:tgtEl>
                                          <p:spTgt spid="9"/>
                                        </p:tgtEl>
                                        <p:attrNameLst>
                                          <p:attrName>ppt_h</p:attrName>
                                        </p:attrNameLst>
                                      </p:cBhvr>
                                      <p:tavLst>
                                        <p:tav tm="0">
                                          <p:val>
                                            <p:fltVal val="0"/>
                                          </p:val>
                                        </p:tav>
                                        <p:tav tm="100000">
                                          <p:val>
                                            <p:strVal val="#ppt_h"/>
                                          </p:val>
                                        </p:tav>
                                      </p:tavLst>
                                    </p:anim>
                                    <p:animEffect transition="in" filter="fade">
                                      <p:cBhvr>
                                        <p:cTn id="47" dur="1000"/>
                                        <p:tgtEl>
                                          <p:spTgt spid="9"/>
                                        </p:tgtEl>
                                      </p:cBhvr>
                                    </p:animEffect>
                                  </p:childTnLst>
                                </p:cTn>
                              </p:par>
                            </p:childTnLst>
                          </p:cTn>
                        </p:par>
                        <p:par>
                          <p:cTn id="48" fill="hold">
                            <p:stCondLst>
                              <p:cond delay="7000"/>
                            </p:stCondLst>
                            <p:childTnLst>
                              <p:par>
                                <p:cTn id="49" presetID="31" presetClass="entr" presetSubtype="0" fill="hold" nodeType="afterEffect">
                                  <p:stCondLst>
                                    <p:cond delay="0"/>
                                  </p:stCondLst>
                                  <p:childTnLst>
                                    <p:set>
                                      <p:cBhvr>
                                        <p:cTn id="50" dur="1" fill="hold">
                                          <p:stCondLst>
                                            <p:cond delay="0"/>
                                          </p:stCondLst>
                                        </p:cTn>
                                        <p:tgtEl>
                                          <p:spTgt spid="34"/>
                                        </p:tgtEl>
                                        <p:attrNameLst>
                                          <p:attrName>style.visibility</p:attrName>
                                        </p:attrNameLst>
                                      </p:cBhvr>
                                      <p:to>
                                        <p:strVal val="visible"/>
                                      </p:to>
                                    </p:set>
                                    <p:anim calcmode="lin" valueType="num">
                                      <p:cBhvr>
                                        <p:cTn id="51" dur="1000" fill="hold"/>
                                        <p:tgtEl>
                                          <p:spTgt spid="34"/>
                                        </p:tgtEl>
                                        <p:attrNameLst>
                                          <p:attrName>ppt_w</p:attrName>
                                        </p:attrNameLst>
                                      </p:cBhvr>
                                      <p:tavLst>
                                        <p:tav tm="0">
                                          <p:val>
                                            <p:fltVal val="0"/>
                                          </p:val>
                                        </p:tav>
                                        <p:tav tm="100000">
                                          <p:val>
                                            <p:strVal val="#ppt_w"/>
                                          </p:val>
                                        </p:tav>
                                      </p:tavLst>
                                    </p:anim>
                                    <p:anim calcmode="lin" valueType="num">
                                      <p:cBhvr>
                                        <p:cTn id="52" dur="1000" fill="hold"/>
                                        <p:tgtEl>
                                          <p:spTgt spid="34"/>
                                        </p:tgtEl>
                                        <p:attrNameLst>
                                          <p:attrName>ppt_h</p:attrName>
                                        </p:attrNameLst>
                                      </p:cBhvr>
                                      <p:tavLst>
                                        <p:tav tm="0">
                                          <p:val>
                                            <p:fltVal val="0"/>
                                          </p:val>
                                        </p:tav>
                                        <p:tav tm="100000">
                                          <p:val>
                                            <p:strVal val="#ppt_h"/>
                                          </p:val>
                                        </p:tav>
                                      </p:tavLst>
                                    </p:anim>
                                    <p:anim calcmode="lin" valueType="num">
                                      <p:cBhvr>
                                        <p:cTn id="53" dur="1000" fill="hold"/>
                                        <p:tgtEl>
                                          <p:spTgt spid="34"/>
                                        </p:tgtEl>
                                        <p:attrNameLst>
                                          <p:attrName>style.rotation</p:attrName>
                                        </p:attrNameLst>
                                      </p:cBhvr>
                                      <p:tavLst>
                                        <p:tav tm="0">
                                          <p:val>
                                            <p:fltVal val="90"/>
                                          </p:val>
                                        </p:tav>
                                        <p:tav tm="100000">
                                          <p:val>
                                            <p:fltVal val="0"/>
                                          </p:val>
                                        </p:tav>
                                      </p:tavLst>
                                    </p:anim>
                                    <p:animEffect transition="in" filter="fade">
                                      <p:cBhvr>
                                        <p:cTn id="54" dur="1000"/>
                                        <p:tgtEl>
                                          <p:spTgt spid="34"/>
                                        </p:tgtEl>
                                      </p:cBhvr>
                                    </p:animEffect>
                                  </p:childTnLst>
                                </p:cTn>
                              </p:par>
                            </p:childTnLst>
                          </p:cTn>
                        </p:par>
                        <p:par>
                          <p:cTn id="55" fill="hold">
                            <p:stCondLst>
                              <p:cond delay="8000"/>
                            </p:stCondLst>
                            <p:childTnLst>
                              <p:par>
                                <p:cTn id="56" presetID="42" presetClass="entr" presetSubtype="0" fill="hold" nodeType="after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fade">
                                      <p:cBhvr>
                                        <p:cTn id="58" dur="1000"/>
                                        <p:tgtEl>
                                          <p:spTgt spid="19"/>
                                        </p:tgtEl>
                                      </p:cBhvr>
                                    </p:animEffect>
                                    <p:anim calcmode="lin" valueType="num">
                                      <p:cBhvr>
                                        <p:cTn id="59" dur="1000" fill="hold"/>
                                        <p:tgtEl>
                                          <p:spTgt spid="19"/>
                                        </p:tgtEl>
                                        <p:attrNameLst>
                                          <p:attrName>ppt_x</p:attrName>
                                        </p:attrNameLst>
                                      </p:cBhvr>
                                      <p:tavLst>
                                        <p:tav tm="0">
                                          <p:val>
                                            <p:strVal val="#ppt_x"/>
                                          </p:val>
                                        </p:tav>
                                        <p:tav tm="100000">
                                          <p:val>
                                            <p:strVal val="#ppt_x"/>
                                          </p:val>
                                        </p:tav>
                                      </p:tavLst>
                                    </p:anim>
                                    <p:anim calcmode="lin" valueType="num">
                                      <p:cBhvr>
                                        <p:cTn id="60" dur="1000" fill="hold"/>
                                        <p:tgtEl>
                                          <p:spTgt spid="19"/>
                                        </p:tgtEl>
                                        <p:attrNameLst>
                                          <p:attrName>ppt_y</p:attrName>
                                        </p:attrNameLst>
                                      </p:cBhvr>
                                      <p:tavLst>
                                        <p:tav tm="0">
                                          <p:val>
                                            <p:strVal val="#ppt_y+.1"/>
                                          </p:val>
                                        </p:tav>
                                        <p:tav tm="100000">
                                          <p:val>
                                            <p:strVal val="#ppt_y"/>
                                          </p:val>
                                        </p:tav>
                                      </p:tavLst>
                                    </p:anim>
                                  </p:childTnLst>
                                </p:cTn>
                              </p:par>
                            </p:childTnLst>
                          </p:cTn>
                        </p:par>
                        <p:par>
                          <p:cTn id="61" fill="hold">
                            <p:stCondLst>
                              <p:cond delay="9000"/>
                            </p:stCondLst>
                            <p:childTnLst>
                              <p:par>
                                <p:cTn id="62" presetID="53" presetClass="entr" presetSubtype="16" fill="hold" grpId="0" nodeType="afterEffect">
                                  <p:stCondLst>
                                    <p:cond delay="0"/>
                                  </p:stCondLst>
                                  <p:childTnLst>
                                    <p:set>
                                      <p:cBhvr>
                                        <p:cTn id="63" dur="1" fill="hold">
                                          <p:stCondLst>
                                            <p:cond delay="0"/>
                                          </p:stCondLst>
                                        </p:cTn>
                                        <p:tgtEl>
                                          <p:spTgt spid="11"/>
                                        </p:tgtEl>
                                        <p:attrNameLst>
                                          <p:attrName>style.visibility</p:attrName>
                                        </p:attrNameLst>
                                      </p:cBhvr>
                                      <p:to>
                                        <p:strVal val="visible"/>
                                      </p:to>
                                    </p:set>
                                    <p:anim calcmode="lin" valueType="num">
                                      <p:cBhvr>
                                        <p:cTn id="64" dur="1000" fill="hold"/>
                                        <p:tgtEl>
                                          <p:spTgt spid="11"/>
                                        </p:tgtEl>
                                        <p:attrNameLst>
                                          <p:attrName>ppt_w</p:attrName>
                                        </p:attrNameLst>
                                      </p:cBhvr>
                                      <p:tavLst>
                                        <p:tav tm="0">
                                          <p:val>
                                            <p:fltVal val="0"/>
                                          </p:val>
                                        </p:tav>
                                        <p:tav tm="100000">
                                          <p:val>
                                            <p:strVal val="#ppt_w"/>
                                          </p:val>
                                        </p:tav>
                                      </p:tavLst>
                                    </p:anim>
                                    <p:anim calcmode="lin" valueType="num">
                                      <p:cBhvr>
                                        <p:cTn id="65" dur="1000" fill="hold"/>
                                        <p:tgtEl>
                                          <p:spTgt spid="11"/>
                                        </p:tgtEl>
                                        <p:attrNameLst>
                                          <p:attrName>ppt_h</p:attrName>
                                        </p:attrNameLst>
                                      </p:cBhvr>
                                      <p:tavLst>
                                        <p:tav tm="0">
                                          <p:val>
                                            <p:fltVal val="0"/>
                                          </p:val>
                                        </p:tav>
                                        <p:tav tm="100000">
                                          <p:val>
                                            <p:strVal val="#ppt_h"/>
                                          </p:val>
                                        </p:tav>
                                      </p:tavLst>
                                    </p:anim>
                                    <p:animEffect transition="in" filter="fade">
                                      <p:cBhvr>
                                        <p:cTn id="66" dur="1000"/>
                                        <p:tgtEl>
                                          <p:spTgt spid="11"/>
                                        </p:tgtEl>
                                      </p:cBhvr>
                                    </p:animEffect>
                                  </p:childTnLst>
                                </p:cTn>
                              </p:par>
                            </p:childTnLst>
                          </p:cTn>
                        </p:par>
                        <p:par>
                          <p:cTn id="67" fill="hold">
                            <p:stCondLst>
                              <p:cond delay="10000"/>
                            </p:stCondLst>
                            <p:childTnLst>
                              <p:par>
                                <p:cTn id="68" presetID="31" presetClass="entr" presetSubtype="0" fill="hold" nodeType="afterEffect">
                                  <p:stCondLst>
                                    <p:cond delay="0"/>
                                  </p:stCondLst>
                                  <p:childTnLst>
                                    <p:set>
                                      <p:cBhvr>
                                        <p:cTn id="69" dur="1" fill="hold">
                                          <p:stCondLst>
                                            <p:cond delay="0"/>
                                          </p:stCondLst>
                                        </p:cTn>
                                        <p:tgtEl>
                                          <p:spTgt spid="45"/>
                                        </p:tgtEl>
                                        <p:attrNameLst>
                                          <p:attrName>style.visibility</p:attrName>
                                        </p:attrNameLst>
                                      </p:cBhvr>
                                      <p:to>
                                        <p:strVal val="visible"/>
                                      </p:to>
                                    </p:set>
                                    <p:anim calcmode="lin" valueType="num">
                                      <p:cBhvr>
                                        <p:cTn id="70" dur="1000" fill="hold"/>
                                        <p:tgtEl>
                                          <p:spTgt spid="45"/>
                                        </p:tgtEl>
                                        <p:attrNameLst>
                                          <p:attrName>ppt_w</p:attrName>
                                        </p:attrNameLst>
                                      </p:cBhvr>
                                      <p:tavLst>
                                        <p:tav tm="0">
                                          <p:val>
                                            <p:fltVal val="0"/>
                                          </p:val>
                                        </p:tav>
                                        <p:tav tm="100000">
                                          <p:val>
                                            <p:strVal val="#ppt_w"/>
                                          </p:val>
                                        </p:tav>
                                      </p:tavLst>
                                    </p:anim>
                                    <p:anim calcmode="lin" valueType="num">
                                      <p:cBhvr>
                                        <p:cTn id="71" dur="1000" fill="hold"/>
                                        <p:tgtEl>
                                          <p:spTgt spid="45"/>
                                        </p:tgtEl>
                                        <p:attrNameLst>
                                          <p:attrName>ppt_h</p:attrName>
                                        </p:attrNameLst>
                                      </p:cBhvr>
                                      <p:tavLst>
                                        <p:tav tm="0">
                                          <p:val>
                                            <p:fltVal val="0"/>
                                          </p:val>
                                        </p:tav>
                                        <p:tav tm="100000">
                                          <p:val>
                                            <p:strVal val="#ppt_h"/>
                                          </p:val>
                                        </p:tav>
                                      </p:tavLst>
                                    </p:anim>
                                    <p:anim calcmode="lin" valueType="num">
                                      <p:cBhvr>
                                        <p:cTn id="72" dur="1000" fill="hold"/>
                                        <p:tgtEl>
                                          <p:spTgt spid="45"/>
                                        </p:tgtEl>
                                        <p:attrNameLst>
                                          <p:attrName>style.rotation</p:attrName>
                                        </p:attrNameLst>
                                      </p:cBhvr>
                                      <p:tavLst>
                                        <p:tav tm="0">
                                          <p:val>
                                            <p:fltVal val="90"/>
                                          </p:val>
                                        </p:tav>
                                        <p:tav tm="100000">
                                          <p:val>
                                            <p:fltVal val="0"/>
                                          </p:val>
                                        </p:tav>
                                      </p:tavLst>
                                    </p:anim>
                                    <p:animEffect transition="in" filter="fade">
                                      <p:cBhvr>
                                        <p:cTn id="73" dur="1000"/>
                                        <p:tgtEl>
                                          <p:spTgt spid="45"/>
                                        </p:tgtEl>
                                      </p:cBhvr>
                                    </p:animEffect>
                                  </p:childTnLst>
                                </p:cTn>
                              </p:par>
                            </p:childTnLst>
                          </p:cTn>
                        </p:par>
                        <p:par>
                          <p:cTn id="74" fill="hold">
                            <p:stCondLst>
                              <p:cond delay="11000"/>
                            </p:stCondLst>
                            <p:childTnLst>
                              <p:par>
                                <p:cTn id="75" presetID="42" presetClass="entr" presetSubtype="0" fill="hold" nodeType="after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fade">
                                      <p:cBhvr>
                                        <p:cTn id="77" dur="1000"/>
                                        <p:tgtEl>
                                          <p:spTgt spid="22"/>
                                        </p:tgtEl>
                                      </p:cBhvr>
                                    </p:animEffect>
                                    <p:anim calcmode="lin" valueType="num">
                                      <p:cBhvr>
                                        <p:cTn id="78" dur="1000" fill="hold"/>
                                        <p:tgtEl>
                                          <p:spTgt spid="22"/>
                                        </p:tgtEl>
                                        <p:attrNameLst>
                                          <p:attrName>ppt_x</p:attrName>
                                        </p:attrNameLst>
                                      </p:cBhvr>
                                      <p:tavLst>
                                        <p:tav tm="0">
                                          <p:val>
                                            <p:strVal val="#ppt_x"/>
                                          </p:val>
                                        </p:tav>
                                        <p:tav tm="100000">
                                          <p:val>
                                            <p:strVal val="#ppt_x"/>
                                          </p:val>
                                        </p:tav>
                                      </p:tavLst>
                                    </p:anim>
                                    <p:anim calcmode="lin" valueType="num">
                                      <p:cBhvr>
                                        <p:cTn id="7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1" grpId="0" animBg="1"/>
      <p:bldP spid="4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2806</TotalTime>
  <Words>1164</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545</cp:revision>
  <dcterms:created xsi:type="dcterms:W3CDTF">2015-12-31T02:20:12Z</dcterms:created>
  <dcterms:modified xsi:type="dcterms:W3CDTF">2016-09-16T15:54:40Z</dcterms:modified>
</cp:coreProperties>
</file>