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our vision">
    <p:spTree>
      <p:nvGrpSpPr>
        <p:cNvPr id="1" name=""/>
        <p:cNvGrpSpPr/>
        <p:nvPr/>
      </p:nvGrpSpPr>
      <p:grpSpPr>
        <a:xfrm>
          <a:off x="0" y="0"/>
          <a:ext cx="0" cy="0"/>
          <a:chOff x="0" y="0"/>
          <a:chExt cx="0" cy="0"/>
        </a:xfrm>
      </p:grpSpPr>
      <p:sp>
        <p:nvSpPr>
          <p:cNvPr id="13" name="Picture Placeholder 7"/>
          <p:cNvSpPr>
            <a:spLocks noGrp="1"/>
          </p:cNvSpPr>
          <p:nvPr>
            <p:ph type="pic" sz="quarter" idx="17" hasCustomPrompt="1"/>
          </p:nvPr>
        </p:nvSpPr>
        <p:spPr>
          <a:xfrm flipH="1">
            <a:off x="0" y="1325880"/>
            <a:ext cx="12192000" cy="3108960"/>
          </a:xfrm>
          <a:prstGeom prst="rect">
            <a:avLst/>
          </a:prstGeom>
          <a:ln w="3175">
            <a:noFill/>
          </a:ln>
        </p:spPr>
        <p:txBody>
          <a:bodyPr bIns="548640" anchor="b"/>
          <a:lstStyle>
            <a:lvl1pPr algn="ctr">
              <a:buNone/>
              <a:defRPr sz="2667"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412280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outVertical)">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7"/>
          </p:nvPr>
        </p:nvPicPr>
        <p:blipFill>
          <a:blip r:embed="rId2">
            <a:extLst>
              <a:ext uri="{28A0092B-C50C-407E-A947-70E740481C1C}">
                <a14:useLocalDpi xmlns:a14="http://schemas.microsoft.com/office/drawing/2010/main" val="0"/>
              </a:ext>
            </a:extLst>
          </a:blip>
          <a:stretch>
            <a:fillRect/>
          </a:stretch>
        </p:blipFill>
        <p:spPr>
          <a:xfrm flipH="1">
            <a:off x="1950720" y="1325880"/>
            <a:ext cx="8290560" cy="3108960"/>
          </a:xfrm>
        </p:spPr>
      </p:pic>
      <p:sp>
        <p:nvSpPr>
          <p:cNvPr id="5" name="Oval 4"/>
          <p:cNvSpPr/>
          <p:nvPr/>
        </p:nvSpPr>
        <p:spPr bwMode="auto">
          <a:xfrm>
            <a:off x="1714500" y="3640667"/>
            <a:ext cx="1608667" cy="1608667"/>
          </a:xfrm>
          <a:prstGeom prst="ellipse">
            <a:avLst/>
          </a:prstGeom>
          <a:solidFill>
            <a:schemeClr val="accent1"/>
          </a:solidFill>
          <a:ln w="381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 name="Oval 6"/>
          <p:cNvSpPr/>
          <p:nvPr/>
        </p:nvSpPr>
        <p:spPr bwMode="auto">
          <a:xfrm>
            <a:off x="4099277" y="3640667"/>
            <a:ext cx="1608667" cy="1608667"/>
          </a:xfrm>
          <a:prstGeom prst="ellipse">
            <a:avLst/>
          </a:prstGeom>
          <a:solidFill>
            <a:schemeClr val="accent2"/>
          </a:solidFill>
          <a:ln w="381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Oval 8"/>
          <p:cNvSpPr/>
          <p:nvPr/>
        </p:nvSpPr>
        <p:spPr bwMode="auto">
          <a:xfrm>
            <a:off x="6484055" y="3640667"/>
            <a:ext cx="1608667" cy="1608667"/>
          </a:xfrm>
          <a:prstGeom prst="ellipse">
            <a:avLst/>
          </a:prstGeom>
          <a:solidFill>
            <a:schemeClr val="accent3"/>
          </a:solidFill>
          <a:ln w="381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 name="Oval 10"/>
          <p:cNvSpPr/>
          <p:nvPr/>
        </p:nvSpPr>
        <p:spPr bwMode="auto">
          <a:xfrm>
            <a:off x="8868833" y="3640667"/>
            <a:ext cx="1608667" cy="1608667"/>
          </a:xfrm>
          <a:prstGeom prst="ellipse">
            <a:avLst/>
          </a:prstGeom>
          <a:solidFill>
            <a:schemeClr val="accent4"/>
          </a:solidFill>
          <a:ln w="381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 name="Group 14"/>
          <p:cNvGrpSpPr/>
          <p:nvPr/>
        </p:nvGrpSpPr>
        <p:grpSpPr>
          <a:xfrm>
            <a:off x="1759866" y="5461001"/>
            <a:ext cx="1563301" cy="951131"/>
            <a:chOff x="657067" y="3790950"/>
            <a:chExt cx="1172476" cy="713348"/>
          </a:xfrm>
        </p:grpSpPr>
        <p:sp>
          <p:nvSpPr>
            <p:cNvPr id="6" name="TextBox 5"/>
            <p:cNvSpPr txBox="1"/>
            <p:nvPr/>
          </p:nvSpPr>
          <p:spPr>
            <a:xfrm>
              <a:off x="662831" y="4019550"/>
              <a:ext cx="1166712"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a:t>
              </a:r>
            </a:p>
          </p:txBody>
        </p:sp>
        <p:sp>
          <p:nvSpPr>
            <p:cNvPr id="14" name="Rectangle 13"/>
            <p:cNvSpPr/>
            <p:nvPr/>
          </p:nvSpPr>
          <p:spPr>
            <a:xfrm>
              <a:off x="657067" y="3790950"/>
              <a:ext cx="1147863" cy="253915"/>
            </a:xfrm>
            <a:prstGeom prst="rect">
              <a:avLst/>
            </a:prstGeom>
          </p:spPr>
          <p:txBody>
            <a:bodyPr wrap="none">
              <a:spAutoFit/>
            </a:bodyPr>
            <a:lstStyle/>
            <a:p>
              <a:r>
                <a:rPr lang="en-US" sz="1600" b="1" dirty="0">
                  <a:solidFill>
                    <a:schemeClr val="accent1"/>
                  </a:solidFill>
                </a:rPr>
                <a:t>Title Goes Here </a:t>
              </a:r>
              <a:endParaRPr lang="en-US" sz="1600" dirty="0"/>
            </a:p>
          </p:txBody>
        </p:sp>
      </p:grpSp>
      <p:grpSp>
        <p:nvGrpSpPr>
          <p:cNvPr id="16" name="Group 15"/>
          <p:cNvGrpSpPr/>
          <p:nvPr/>
        </p:nvGrpSpPr>
        <p:grpSpPr>
          <a:xfrm>
            <a:off x="4144643" y="5461001"/>
            <a:ext cx="1563301" cy="951131"/>
            <a:chOff x="657067" y="3790950"/>
            <a:chExt cx="1172476" cy="713348"/>
          </a:xfrm>
        </p:grpSpPr>
        <p:sp>
          <p:nvSpPr>
            <p:cNvPr id="17" name="TextBox 16"/>
            <p:cNvSpPr txBox="1"/>
            <p:nvPr/>
          </p:nvSpPr>
          <p:spPr>
            <a:xfrm>
              <a:off x="662831" y="4019550"/>
              <a:ext cx="1166712"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a:t>
              </a:r>
            </a:p>
          </p:txBody>
        </p:sp>
        <p:sp>
          <p:nvSpPr>
            <p:cNvPr id="18" name="Rectangle 17"/>
            <p:cNvSpPr/>
            <p:nvPr/>
          </p:nvSpPr>
          <p:spPr>
            <a:xfrm>
              <a:off x="657067" y="3790950"/>
              <a:ext cx="1147863" cy="253915"/>
            </a:xfrm>
            <a:prstGeom prst="rect">
              <a:avLst/>
            </a:prstGeom>
          </p:spPr>
          <p:txBody>
            <a:bodyPr wrap="none">
              <a:spAutoFit/>
            </a:bodyPr>
            <a:lstStyle/>
            <a:p>
              <a:r>
                <a:rPr lang="en-US" sz="1600" b="1" dirty="0">
                  <a:solidFill>
                    <a:schemeClr val="accent2"/>
                  </a:solidFill>
                </a:rPr>
                <a:t>Title Goes Here </a:t>
              </a:r>
              <a:endParaRPr lang="en-US" sz="1600" dirty="0">
                <a:solidFill>
                  <a:schemeClr val="accent2"/>
                </a:solidFill>
              </a:endParaRPr>
            </a:p>
          </p:txBody>
        </p:sp>
      </p:grpSp>
      <p:grpSp>
        <p:nvGrpSpPr>
          <p:cNvPr id="19" name="Group 18"/>
          <p:cNvGrpSpPr/>
          <p:nvPr/>
        </p:nvGrpSpPr>
        <p:grpSpPr>
          <a:xfrm>
            <a:off x="6529420" y="5461001"/>
            <a:ext cx="1563303" cy="951131"/>
            <a:chOff x="657067" y="3790950"/>
            <a:chExt cx="1172477" cy="713348"/>
          </a:xfrm>
        </p:grpSpPr>
        <p:sp>
          <p:nvSpPr>
            <p:cNvPr id="20" name="TextBox 19"/>
            <p:cNvSpPr txBox="1"/>
            <p:nvPr/>
          </p:nvSpPr>
          <p:spPr>
            <a:xfrm>
              <a:off x="662831" y="4019550"/>
              <a:ext cx="1166713"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a:t>
              </a:r>
            </a:p>
          </p:txBody>
        </p:sp>
        <p:sp>
          <p:nvSpPr>
            <p:cNvPr id="21" name="Rectangle 20"/>
            <p:cNvSpPr/>
            <p:nvPr/>
          </p:nvSpPr>
          <p:spPr>
            <a:xfrm>
              <a:off x="657067" y="3790950"/>
              <a:ext cx="1147863" cy="253915"/>
            </a:xfrm>
            <a:prstGeom prst="rect">
              <a:avLst/>
            </a:prstGeom>
          </p:spPr>
          <p:txBody>
            <a:bodyPr wrap="none">
              <a:spAutoFit/>
            </a:bodyPr>
            <a:lstStyle/>
            <a:p>
              <a:r>
                <a:rPr lang="en-US" sz="1600" b="1" dirty="0">
                  <a:solidFill>
                    <a:schemeClr val="accent3"/>
                  </a:solidFill>
                </a:rPr>
                <a:t>Title Goes Here </a:t>
              </a:r>
              <a:endParaRPr lang="en-US" sz="1600" dirty="0">
                <a:solidFill>
                  <a:schemeClr val="accent3"/>
                </a:solidFill>
              </a:endParaRPr>
            </a:p>
          </p:txBody>
        </p:sp>
      </p:grpSp>
      <p:grpSp>
        <p:nvGrpSpPr>
          <p:cNvPr id="22" name="Group 21"/>
          <p:cNvGrpSpPr/>
          <p:nvPr/>
        </p:nvGrpSpPr>
        <p:grpSpPr>
          <a:xfrm>
            <a:off x="8914199" y="5461001"/>
            <a:ext cx="1563301" cy="951131"/>
            <a:chOff x="657067" y="3790950"/>
            <a:chExt cx="1172476" cy="713348"/>
          </a:xfrm>
        </p:grpSpPr>
        <p:sp>
          <p:nvSpPr>
            <p:cNvPr id="23" name="TextBox 22"/>
            <p:cNvSpPr txBox="1"/>
            <p:nvPr/>
          </p:nvSpPr>
          <p:spPr>
            <a:xfrm>
              <a:off x="662831" y="4019550"/>
              <a:ext cx="1166712"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a:t>
              </a:r>
            </a:p>
          </p:txBody>
        </p:sp>
        <p:sp>
          <p:nvSpPr>
            <p:cNvPr id="24" name="Rectangle 23"/>
            <p:cNvSpPr/>
            <p:nvPr/>
          </p:nvSpPr>
          <p:spPr>
            <a:xfrm>
              <a:off x="657067" y="3790950"/>
              <a:ext cx="1147863" cy="253915"/>
            </a:xfrm>
            <a:prstGeom prst="rect">
              <a:avLst/>
            </a:prstGeom>
          </p:spPr>
          <p:txBody>
            <a:bodyPr wrap="none">
              <a:spAutoFit/>
            </a:bodyPr>
            <a:lstStyle/>
            <a:p>
              <a:r>
                <a:rPr lang="en-US" sz="1600" b="1" dirty="0">
                  <a:solidFill>
                    <a:schemeClr val="accent4"/>
                  </a:solidFill>
                </a:rPr>
                <a:t>Title Goes Here </a:t>
              </a:r>
              <a:endParaRPr lang="en-US" sz="1600" dirty="0">
                <a:solidFill>
                  <a:schemeClr val="accent4"/>
                </a:solidFill>
              </a:endParaRPr>
            </a:p>
          </p:txBody>
        </p:sp>
      </p:grpSp>
      <p:grpSp>
        <p:nvGrpSpPr>
          <p:cNvPr id="34" name="Group 91"/>
          <p:cNvGrpSpPr/>
          <p:nvPr/>
        </p:nvGrpSpPr>
        <p:grpSpPr>
          <a:xfrm>
            <a:off x="7035200" y="4096147"/>
            <a:ext cx="506373" cy="699093"/>
            <a:chOff x="5011738" y="2427288"/>
            <a:chExt cx="212725" cy="293688"/>
          </a:xfrm>
          <a:solidFill>
            <a:schemeClr val="bg1"/>
          </a:solidFill>
          <a:effectLst>
            <a:outerShdw blurRad="50800" dist="38100" dir="2700000" algn="tl" rotWithShape="0">
              <a:prstClr val="black">
                <a:alpha val="40000"/>
              </a:prstClr>
            </a:outerShdw>
          </a:effectLst>
        </p:grpSpPr>
        <p:sp>
          <p:nvSpPr>
            <p:cNvPr id="35"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4497" y="4062763"/>
            <a:ext cx="606280" cy="722376"/>
          </a:xfrm>
          <a:prstGeom prst="rect">
            <a:avLst/>
          </a:prstGeom>
          <a:effectLst>
            <a:outerShdw blurRad="50800" dist="38100" dir="2700000" algn="tl" rotWithShape="0">
              <a:prstClr val="black">
                <a:alpha val="40000"/>
              </a:prstClr>
            </a:outerShdw>
          </a:effectLst>
        </p:spPr>
      </p:pic>
      <p:sp>
        <p:nvSpPr>
          <p:cNvPr id="44" name="Freeform 62"/>
          <p:cNvSpPr>
            <a:spLocks noChangeAspect="1" noEditPoints="1"/>
          </p:cNvSpPr>
          <p:nvPr/>
        </p:nvSpPr>
        <p:spPr bwMode="auto">
          <a:xfrm>
            <a:off x="4567965" y="4088331"/>
            <a:ext cx="671289" cy="676656"/>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pic>
        <p:nvPicPr>
          <p:cNvPr id="45" name="Picture 4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5891" y="4118507"/>
            <a:ext cx="739435" cy="680280"/>
          </a:xfrm>
          <a:prstGeom prst="rect">
            <a:avLst/>
          </a:prstGeom>
          <a:effectLst>
            <a:outerShdw blurRad="50800" dist="38100" dir="2700000" algn="tl" rotWithShape="0">
              <a:prstClr val="black">
                <a:alpha val="40000"/>
              </a:prstClr>
            </a:outerShdw>
          </a:effectLst>
        </p:spPr>
      </p:pic>
      <p:pic>
        <p:nvPicPr>
          <p:cNvPr id="26" name="Picture 2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27" name="Group 26"/>
          <p:cNvGrpSpPr/>
          <p:nvPr/>
        </p:nvGrpSpPr>
        <p:grpSpPr>
          <a:xfrm>
            <a:off x="754150" y="295106"/>
            <a:ext cx="4364195" cy="665324"/>
            <a:chOff x="754150" y="295106"/>
            <a:chExt cx="4364195" cy="665324"/>
          </a:xfrm>
        </p:grpSpPr>
        <p:sp>
          <p:nvSpPr>
            <p:cNvPr id="28"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9"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2051014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31"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 calcmode="lin" valueType="num">
                                      <p:cBhvr>
                                        <p:cTn id="13" dur="1000" fill="hold"/>
                                        <p:tgtEl>
                                          <p:spTgt spid="43"/>
                                        </p:tgtEl>
                                        <p:attrNameLst>
                                          <p:attrName>ppt_w</p:attrName>
                                        </p:attrNameLst>
                                      </p:cBhvr>
                                      <p:tavLst>
                                        <p:tav tm="0">
                                          <p:val>
                                            <p:fltVal val="0"/>
                                          </p:val>
                                        </p:tav>
                                        <p:tav tm="100000">
                                          <p:val>
                                            <p:strVal val="#ppt_w"/>
                                          </p:val>
                                        </p:tav>
                                      </p:tavLst>
                                    </p:anim>
                                    <p:anim calcmode="lin" valueType="num">
                                      <p:cBhvr>
                                        <p:cTn id="14" dur="1000" fill="hold"/>
                                        <p:tgtEl>
                                          <p:spTgt spid="43"/>
                                        </p:tgtEl>
                                        <p:attrNameLst>
                                          <p:attrName>ppt_h</p:attrName>
                                        </p:attrNameLst>
                                      </p:cBhvr>
                                      <p:tavLst>
                                        <p:tav tm="0">
                                          <p:val>
                                            <p:fltVal val="0"/>
                                          </p:val>
                                        </p:tav>
                                        <p:tav tm="100000">
                                          <p:val>
                                            <p:strVal val="#ppt_h"/>
                                          </p:val>
                                        </p:tav>
                                      </p:tavLst>
                                    </p:anim>
                                    <p:anim calcmode="lin" valueType="num">
                                      <p:cBhvr>
                                        <p:cTn id="15" dur="1000" fill="hold"/>
                                        <p:tgtEl>
                                          <p:spTgt spid="43"/>
                                        </p:tgtEl>
                                        <p:attrNameLst>
                                          <p:attrName>style.rotation</p:attrName>
                                        </p:attrNameLst>
                                      </p:cBhvr>
                                      <p:tavLst>
                                        <p:tav tm="0">
                                          <p:val>
                                            <p:fltVal val="90"/>
                                          </p:val>
                                        </p:tav>
                                        <p:tav tm="100000">
                                          <p:val>
                                            <p:fltVal val="0"/>
                                          </p:val>
                                        </p:tav>
                                      </p:tavLst>
                                    </p:anim>
                                    <p:animEffect transition="in" filter="fade">
                                      <p:cBhvr>
                                        <p:cTn id="16" dur="1000"/>
                                        <p:tgtEl>
                                          <p:spTgt spid="43"/>
                                        </p:tgtEl>
                                      </p:cBhvr>
                                    </p:animEffect>
                                  </p:childTnLst>
                                </p:cTn>
                              </p:par>
                            </p:childTnLst>
                          </p:cTn>
                        </p:par>
                        <p:par>
                          <p:cTn id="17" fill="hold">
                            <p:stCondLst>
                              <p:cond delay="2000"/>
                            </p:stCondLst>
                            <p:childTnLst>
                              <p:par>
                                <p:cTn id="18" presetID="42" presetClass="entr" presetSubtype="0"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fltVal val="0"/>
                                          </p:val>
                                        </p:tav>
                                        <p:tav tm="100000">
                                          <p:val>
                                            <p:strVal val="#ppt_w"/>
                                          </p:val>
                                        </p:tav>
                                      </p:tavLst>
                                    </p:anim>
                                    <p:anim calcmode="lin" valueType="num">
                                      <p:cBhvr>
                                        <p:cTn id="27" dur="1000" fill="hold"/>
                                        <p:tgtEl>
                                          <p:spTgt spid="7"/>
                                        </p:tgtEl>
                                        <p:attrNameLst>
                                          <p:attrName>ppt_h</p:attrName>
                                        </p:attrNameLst>
                                      </p:cBhvr>
                                      <p:tavLst>
                                        <p:tav tm="0">
                                          <p:val>
                                            <p:fltVal val="0"/>
                                          </p:val>
                                        </p:tav>
                                        <p:tav tm="100000">
                                          <p:val>
                                            <p:strVal val="#ppt_h"/>
                                          </p:val>
                                        </p:tav>
                                      </p:tavLst>
                                    </p:anim>
                                    <p:animEffect transition="in" filter="fade">
                                      <p:cBhvr>
                                        <p:cTn id="28" dur="1000"/>
                                        <p:tgtEl>
                                          <p:spTgt spid="7"/>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1000" fill="hold"/>
                                        <p:tgtEl>
                                          <p:spTgt spid="44"/>
                                        </p:tgtEl>
                                        <p:attrNameLst>
                                          <p:attrName>ppt_w</p:attrName>
                                        </p:attrNameLst>
                                      </p:cBhvr>
                                      <p:tavLst>
                                        <p:tav tm="0">
                                          <p:val>
                                            <p:fltVal val="0"/>
                                          </p:val>
                                        </p:tav>
                                        <p:tav tm="100000">
                                          <p:val>
                                            <p:strVal val="#ppt_w"/>
                                          </p:val>
                                        </p:tav>
                                      </p:tavLst>
                                    </p:anim>
                                    <p:anim calcmode="lin" valueType="num">
                                      <p:cBhvr>
                                        <p:cTn id="33" dur="1000" fill="hold"/>
                                        <p:tgtEl>
                                          <p:spTgt spid="44"/>
                                        </p:tgtEl>
                                        <p:attrNameLst>
                                          <p:attrName>ppt_h</p:attrName>
                                        </p:attrNameLst>
                                      </p:cBhvr>
                                      <p:tavLst>
                                        <p:tav tm="0">
                                          <p:val>
                                            <p:fltVal val="0"/>
                                          </p:val>
                                        </p:tav>
                                        <p:tav tm="100000">
                                          <p:val>
                                            <p:strVal val="#ppt_h"/>
                                          </p:val>
                                        </p:tav>
                                      </p:tavLst>
                                    </p:anim>
                                    <p:anim calcmode="lin" valueType="num">
                                      <p:cBhvr>
                                        <p:cTn id="34" dur="1000" fill="hold"/>
                                        <p:tgtEl>
                                          <p:spTgt spid="44"/>
                                        </p:tgtEl>
                                        <p:attrNameLst>
                                          <p:attrName>style.rotation</p:attrName>
                                        </p:attrNameLst>
                                      </p:cBhvr>
                                      <p:tavLst>
                                        <p:tav tm="0">
                                          <p:val>
                                            <p:fltVal val="90"/>
                                          </p:val>
                                        </p:tav>
                                        <p:tav tm="100000">
                                          <p:val>
                                            <p:fltVal val="0"/>
                                          </p:val>
                                        </p:tav>
                                      </p:tavLst>
                                    </p:anim>
                                    <p:animEffect transition="in" filter="fade">
                                      <p:cBhvr>
                                        <p:cTn id="35" dur="1000"/>
                                        <p:tgtEl>
                                          <p:spTgt spid="44"/>
                                        </p:tgtEl>
                                      </p:cBhvr>
                                    </p:animEffect>
                                  </p:childTnLst>
                                </p:cTn>
                              </p:par>
                            </p:childTnLst>
                          </p:cTn>
                        </p:par>
                        <p:par>
                          <p:cTn id="36" fill="hold">
                            <p:stCondLst>
                              <p:cond delay="5000"/>
                            </p:stCondLst>
                            <p:childTnLst>
                              <p:par>
                                <p:cTn id="37" presetID="42" presetClass="entr" presetSubtype="0"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1000" fill="hold"/>
                                        <p:tgtEl>
                                          <p:spTgt spid="9"/>
                                        </p:tgtEl>
                                        <p:attrNameLst>
                                          <p:attrName>ppt_w</p:attrName>
                                        </p:attrNameLst>
                                      </p:cBhvr>
                                      <p:tavLst>
                                        <p:tav tm="0">
                                          <p:val>
                                            <p:fltVal val="0"/>
                                          </p:val>
                                        </p:tav>
                                        <p:tav tm="100000">
                                          <p:val>
                                            <p:strVal val="#ppt_w"/>
                                          </p:val>
                                        </p:tav>
                                      </p:tavLst>
                                    </p:anim>
                                    <p:anim calcmode="lin" valueType="num">
                                      <p:cBhvr>
                                        <p:cTn id="46" dur="1000" fill="hold"/>
                                        <p:tgtEl>
                                          <p:spTgt spid="9"/>
                                        </p:tgtEl>
                                        <p:attrNameLst>
                                          <p:attrName>ppt_h</p:attrName>
                                        </p:attrNameLst>
                                      </p:cBhvr>
                                      <p:tavLst>
                                        <p:tav tm="0">
                                          <p:val>
                                            <p:fltVal val="0"/>
                                          </p:val>
                                        </p:tav>
                                        <p:tav tm="100000">
                                          <p:val>
                                            <p:strVal val="#ppt_h"/>
                                          </p:val>
                                        </p:tav>
                                      </p:tavLst>
                                    </p:anim>
                                    <p:animEffect transition="in" filter="fade">
                                      <p:cBhvr>
                                        <p:cTn id="47" dur="1000"/>
                                        <p:tgtEl>
                                          <p:spTgt spid="9"/>
                                        </p:tgtEl>
                                      </p:cBhvr>
                                    </p:animEffect>
                                  </p:childTnLst>
                                </p:cTn>
                              </p:par>
                            </p:childTnLst>
                          </p:cTn>
                        </p:par>
                        <p:par>
                          <p:cTn id="48" fill="hold">
                            <p:stCondLst>
                              <p:cond delay="7000"/>
                            </p:stCondLst>
                            <p:childTnLst>
                              <p:par>
                                <p:cTn id="49" presetID="31" presetClass="entr" presetSubtype="0" fill="hold"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1000" fill="hold"/>
                                        <p:tgtEl>
                                          <p:spTgt spid="34"/>
                                        </p:tgtEl>
                                        <p:attrNameLst>
                                          <p:attrName>ppt_w</p:attrName>
                                        </p:attrNameLst>
                                      </p:cBhvr>
                                      <p:tavLst>
                                        <p:tav tm="0">
                                          <p:val>
                                            <p:fltVal val="0"/>
                                          </p:val>
                                        </p:tav>
                                        <p:tav tm="100000">
                                          <p:val>
                                            <p:strVal val="#ppt_w"/>
                                          </p:val>
                                        </p:tav>
                                      </p:tavLst>
                                    </p:anim>
                                    <p:anim calcmode="lin" valueType="num">
                                      <p:cBhvr>
                                        <p:cTn id="52" dur="1000" fill="hold"/>
                                        <p:tgtEl>
                                          <p:spTgt spid="34"/>
                                        </p:tgtEl>
                                        <p:attrNameLst>
                                          <p:attrName>ppt_h</p:attrName>
                                        </p:attrNameLst>
                                      </p:cBhvr>
                                      <p:tavLst>
                                        <p:tav tm="0">
                                          <p:val>
                                            <p:fltVal val="0"/>
                                          </p:val>
                                        </p:tav>
                                        <p:tav tm="100000">
                                          <p:val>
                                            <p:strVal val="#ppt_h"/>
                                          </p:val>
                                        </p:tav>
                                      </p:tavLst>
                                    </p:anim>
                                    <p:anim calcmode="lin" valueType="num">
                                      <p:cBhvr>
                                        <p:cTn id="53" dur="1000" fill="hold"/>
                                        <p:tgtEl>
                                          <p:spTgt spid="34"/>
                                        </p:tgtEl>
                                        <p:attrNameLst>
                                          <p:attrName>style.rotation</p:attrName>
                                        </p:attrNameLst>
                                      </p:cBhvr>
                                      <p:tavLst>
                                        <p:tav tm="0">
                                          <p:val>
                                            <p:fltVal val="90"/>
                                          </p:val>
                                        </p:tav>
                                        <p:tav tm="100000">
                                          <p:val>
                                            <p:fltVal val="0"/>
                                          </p:val>
                                        </p:tav>
                                      </p:tavLst>
                                    </p:anim>
                                    <p:animEffect transition="in" filter="fade">
                                      <p:cBhvr>
                                        <p:cTn id="54" dur="1000"/>
                                        <p:tgtEl>
                                          <p:spTgt spid="34"/>
                                        </p:tgtEl>
                                      </p:cBhvr>
                                    </p:animEffect>
                                  </p:childTnLst>
                                </p:cTn>
                              </p:par>
                            </p:childTnLst>
                          </p:cTn>
                        </p:par>
                        <p:par>
                          <p:cTn id="55" fill="hold">
                            <p:stCondLst>
                              <p:cond delay="8000"/>
                            </p:stCondLst>
                            <p:childTnLst>
                              <p:par>
                                <p:cTn id="56" presetID="42" presetClass="entr" presetSubtype="0" fill="hold" nodeType="after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53" presetClass="entr" presetSubtype="16"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1000" fill="hold"/>
                                        <p:tgtEl>
                                          <p:spTgt spid="11"/>
                                        </p:tgtEl>
                                        <p:attrNameLst>
                                          <p:attrName>ppt_w</p:attrName>
                                        </p:attrNameLst>
                                      </p:cBhvr>
                                      <p:tavLst>
                                        <p:tav tm="0">
                                          <p:val>
                                            <p:fltVal val="0"/>
                                          </p:val>
                                        </p:tav>
                                        <p:tav tm="100000">
                                          <p:val>
                                            <p:strVal val="#ppt_w"/>
                                          </p:val>
                                        </p:tav>
                                      </p:tavLst>
                                    </p:anim>
                                    <p:anim calcmode="lin" valueType="num">
                                      <p:cBhvr>
                                        <p:cTn id="65" dur="1000" fill="hold"/>
                                        <p:tgtEl>
                                          <p:spTgt spid="11"/>
                                        </p:tgtEl>
                                        <p:attrNameLst>
                                          <p:attrName>ppt_h</p:attrName>
                                        </p:attrNameLst>
                                      </p:cBhvr>
                                      <p:tavLst>
                                        <p:tav tm="0">
                                          <p:val>
                                            <p:fltVal val="0"/>
                                          </p:val>
                                        </p:tav>
                                        <p:tav tm="100000">
                                          <p:val>
                                            <p:strVal val="#ppt_h"/>
                                          </p:val>
                                        </p:tav>
                                      </p:tavLst>
                                    </p:anim>
                                    <p:animEffect transition="in" filter="fade">
                                      <p:cBhvr>
                                        <p:cTn id="66" dur="1000"/>
                                        <p:tgtEl>
                                          <p:spTgt spid="11"/>
                                        </p:tgtEl>
                                      </p:cBhvr>
                                    </p:animEffect>
                                  </p:childTnLst>
                                </p:cTn>
                              </p:par>
                            </p:childTnLst>
                          </p:cTn>
                        </p:par>
                        <p:par>
                          <p:cTn id="67" fill="hold">
                            <p:stCondLst>
                              <p:cond delay="10000"/>
                            </p:stCondLst>
                            <p:childTnLst>
                              <p:par>
                                <p:cTn id="68" presetID="31" presetClass="entr" presetSubtype="0" fill="hold" nodeType="afterEffect">
                                  <p:stCondLst>
                                    <p:cond delay="0"/>
                                  </p:stCondLst>
                                  <p:childTnLst>
                                    <p:set>
                                      <p:cBhvr>
                                        <p:cTn id="69" dur="1" fill="hold">
                                          <p:stCondLst>
                                            <p:cond delay="0"/>
                                          </p:stCondLst>
                                        </p:cTn>
                                        <p:tgtEl>
                                          <p:spTgt spid="45"/>
                                        </p:tgtEl>
                                        <p:attrNameLst>
                                          <p:attrName>style.visibility</p:attrName>
                                        </p:attrNameLst>
                                      </p:cBhvr>
                                      <p:to>
                                        <p:strVal val="visible"/>
                                      </p:to>
                                    </p:set>
                                    <p:anim calcmode="lin" valueType="num">
                                      <p:cBhvr>
                                        <p:cTn id="70" dur="1000" fill="hold"/>
                                        <p:tgtEl>
                                          <p:spTgt spid="45"/>
                                        </p:tgtEl>
                                        <p:attrNameLst>
                                          <p:attrName>ppt_w</p:attrName>
                                        </p:attrNameLst>
                                      </p:cBhvr>
                                      <p:tavLst>
                                        <p:tav tm="0">
                                          <p:val>
                                            <p:fltVal val="0"/>
                                          </p:val>
                                        </p:tav>
                                        <p:tav tm="100000">
                                          <p:val>
                                            <p:strVal val="#ppt_w"/>
                                          </p:val>
                                        </p:tav>
                                      </p:tavLst>
                                    </p:anim>
                                    <p:anim calcmode="lin" valueType="num">
                                      <p:cBhvr>
                                        <p:cTn id="71" dur="1000" fill="hold"/>
                                        <p:tgtEl>
                                          <p:spTgt spid="45"/>
                                        </p:tgtEl>
                                        <p:attrNameLst>
                                          <p:attrName>ppt_h</p:attrName>
                                        </p:attrNameLst>
                                      </p:cBhvr>
                                      <p:tavLst>
                                        <p:tav tm="0">
                                          <p:val>
                                            <p:fltVal val="0"/>
                                          </p:val>
                                        </p:tav>
                                        <p:tav tm="100000">
                                          <p:val>
                                            <p:strVal val="#ppt_h"/>
                                          </p:val>
                                        </p:tav>
                                      </p:tavLst>
                                    </p:anim>
                                    <p:anim calcmode="lin" valueType="num">
                                      <p:cBhvr>
                                        <p:cTn id="72" dur="1000" fill="hold"/>
                                        <p:tgtEl>
                                          <p:spTgt spid="45"/>
                                        </p:tgtEl>
                                        <p:attrNameLst>
                                          <p:attrName>style.rotation</p:attrName>
                                        </p:attrNameLst>
                                      </p:cBhvr>
                                      <p:tavLst>
                                        <p:tav tm="0">
                                          <p:val>
                                            <p:fltVal val="90"/>
                                          </p:val>
                                        </p:tav>
                                        <p:tav tm="100000">
                                          <p:val>
                                            <p:fltVal val="0"/>
                                          </p:val>
                                        </p:tav>
                                      </p:tavLst>
                                    </p:anim>
                                    <p:animEffect transition="in" filter="fade">
                                      <p:cBhvr>
                                        <p:cTn id="73" dur="1000"/>
                                        <p:tgtEl>
                                          <p:spTgt spid="45"/>
                                        </p:tgtEl>
                                      </p:cBhvr>
                                    </p:animEffect>
                                  </p:childTnLst>
                                </p:cTn>
                              </p:par>
                            </p:childTnLst>
                          </p:cTn>
                        </p:par>
                        <p:par>
                          <p:cTn id="74" fill="hold">
                            <p:stCondLst>
                              <p:cond delay="11000"/>
                            </p:stCondLst>
                            <p:childTnLst>
                              <p:par>
                                <p:cTn id="75" presetID="42" presetClass="entr" presetSubtype="0" fill="hold"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1"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2806</TotalTime>
  <Words>1164</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545</cp:revision>
  <dcterms:created xsi:type="dcterms:W3CDTF">2015-12-31T02:20:12Z</dcterms:created>
  <dcterms:modified xsi:type="dcterms:W3CDTF">2016-09-16T15:54:40Z</dcterms:modified>
</cp:coreProperties>
</file>