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B0F0"/>
    <a:srgbClr val="548235"/>
    <a:srgbClr val="A5A5A5"/>
    <a:srgbClr val="ED7D31"/>
    <a:srgbClr val="FFC000"/>
    <a:srgbClr val="8DA0B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923330"/>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dirty="0">
                <a:solidFill>
                  <a:schemeClr val="bg1"/>
                </a:solidFill>
              </a:rPr>
              <a:t>Lorem ipsum dolor sit amet, consectetur adipiscing elit, sed do eiusmod tempor incididunt ut labore et dolore magna aliqua. Ut enim ad minim veniam</a:t>
            </a:r>
          </a:p>
        </p:txBody>
      </p:sp>
      <p:sp>
        <p:nvSpPr>
          <p:cNvPr id="10" name="Rectangle 9"/>
          <p:cNvSpPr/>
          <p:nvPr/>
        </p:nvSpPr>
        <p:spPr>
          <a:xfrm>
            <a:off x="735264" y="1113169"/>
            <a:ext cx="3375280" cy="5332459"/>
          </a:xfrm>
          <a:prstGeom prst="rect">
            <a:avLst/>
          </a:prstGeom>
          <a:solidFill>
            <a:schemeClr val="tx1">
              <a:alpha val="4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34" name="Picture 3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83465" y="1098639"/>
            <a:ext cx="537210" cy="640080"/>
          </a:xfrm>
          <a:prstGeom prst="rect">
            <a:avLst/>
          </a:prstGeom>
        </p:spPr>
      </p:pic>
      <p:grpSp>
        <p:nvGrpSpPr>
          <p:cNvPr id="35" name="Group 91"/>
          <p:cNvGrpSpPr>
            <a:grpSpLocks noChangeAspect="1"/>
          </p:cNvGrpSpPr>
          <p:nvPr/>
        </p:nvGrpSpPr>
        <p:grpSpPr>
          <a:xfrm>
            <a:off x="10203486" y="1149600"/>
            <a:ext cx="397395" cy="548640"/>
            <a:chOff x="5011738" y="2427288"/>
            <a:chExt cx="212725" cy="293688"/>
          </a:xfrm>
          <a:solidFill>
            <a:schemeClr val="bg1"/>
          </a:solidFill>
        </p:grpSpPr>
        <p:sp>
          <p:nvSpPr>
            <p:cNvPr id="36" name="Freeform 63"/>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64"/>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8" name="Text Placeholder 3"/>
          <p:cNvSpPr txBox="1">
            <a:spLocks/>
          </p:cNvSpPr>
          <p:nvPr/>
        </p:nvSpPr>
        <p:spPr>
          <a:xfrm>
            <a:off x="924695" y="1395988"/>
            <a:ext cx="2996418" cy="19697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Here</a:t>
            </a:r>
          </a:p>
          <a:p>
            <a:pPr defTabSz="1219170">
              <a:spcBef>
                <a:spcPct val="20000"/>
              </a:spcBef>
              <a:defRPr/>
            </a:pPr>
            <a:endParaRPr lang="en-US" sz="2000" b="1" dirty="0">
              <a:solidFill>
                <a:schemeClr val="bg1"/>
              </a:solidFill>
              <a:cs typeface="+mj-cs"/>
            </a:endParaRPr>
          </a:p>
          <a:p>
            <a:pPr algn="l"/>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a:t>
            </a:r>
          </a:p>
        </p:txBody>
      </p:sp>
      <p:sp>
        <p:nvSpPr>
          <p:cNvPr id="39" name="Text Placeholder 3"/>
          <p:cNvSpPr txBox="1">
            <a:spLocks/>
          </p:cNvSpPr>
          <p:nvPr/>
        </p:nvSpPr>
        <p:spPr>
          <a:xfrm>
            <a:off x="928468" y="3972109"/>
            <a:ext cx="2996418" cy="19697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Here</a:t>
            </a:r>
          </a:p>
          <a:p>
            <a:pPr defTabSz="1219170">
              <a:spcBef>
                <a:spcPct val="20000"/>
              </a:spcBef>
              <a:defRPr/>
            </a:pPr>
            <a:endParaRPr lang="en-US" sz="2000" b="1" dirty="0">
              <a:solidFill>
                <a:srgbClr val="ED7D31"/>
              </a:solidFill>
              <a:cs typeface="+mj-cs"/>
            </a:endParaRPr>
          </a:p>
          <a:p>
            <a:pPr algn="l"/>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a:t>
            </a:r>
          </a:p>
        </p:txBody>
      </p:sp>
      <p:cxnSp>
        <p:nvCxnSpPr>
          <p:cNvPr id="4" name="Straight Connector 3"/>
          <p:cNvCxnSpPr/>
          <p:nvPr/>
        </p:nvCxnSpPr>
        <p:spPr>
          <a:xfrm flipV="1">
            <a:off x="928468" y="3719383"/>
            <a:ext cx="2869809" cy="1169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21" name="Group 20"/>
          <p:cNvGrpSpPr/>
          <p:nvPr/>
        </p:nvGrpSpPr>
        <p:grpSpPr>
          <a:xfrm>
            <a:off x="754150" y="295106"/>
            <a:ext cx="4364195" cy="665324"/>
            <a:chOff x="754150" y="295106"/>
            <a:chExt cx="4364195" cy="665324"/>
          </a:xfrm>
        </p:grpSpPr>
        <p:sp>
          <p:nvSpPr>
            <p:cNvPr id="22"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23"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37823356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50"/>
                                        <p:tgtEl>
                                          <p:spTgt spid="10"/>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750" fill="hold"/>
                                        <p:tgtEl>
                                          <p:spTgt spid="18"/>
                                        </p:tgtEl>
                                        <p:attrNameLst>
                                          <p:attrName>ppt_x</p:attrName>
                                        </p:attrNameLst>
                                      </p:cBhvr>
                                      <p:tavLst>
                                        <p:tav tm="0">
                                          <p:val>
                                            <p:strVal val="#ppt_x"/>
                                          </p:val>
                                        </p:tav>
                                        <p:tav tm="100000">
                                          <p:val>
                                            <p:strVal val="#ppt_x"/>
                                          </p:val>
                                        </p:tav>
                                      </p:tavLst>
                                    </p:anim>
                                    <p:anim calcmode="lin" valueType="num">
                                      <p:cBhvr additive="base">
                                        <p:cTn id="12" dur="750" fill="hold"/>
                                        <p:tgtEl>
                                          <p:spTgt spid="18"/>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additive="base">
                                        <p:cTn id="16" dur="750" fill="hold"/>
                                        <p:tgtEl>
                                          <p:spTgt spid="24"/>
                                        </p:tgtEl>
                                        <p:attrNameLst>
                                          <p:attrName>ppt_x</p:attrName>
                                        </p:attrNameLst>
                                      </p:cBhvr>
                                      <p:tavLst>
                                        <p:tav tm="0">
                                          <p:val>
                                            <p:strVal val="#ppt_x"/>
                                          </p:val>
                                        </p:tav>
                                        <p:tav tm="100000">
                                          <p:val>
                                            <p:strVal val="#ppt_x"/>
                                          </p:val>
                                        </p:tav>
                                      </p:tavLst>
                                    </p:anim>
                                    <p:anim calcmode="lin" valueType="num">
                                      <p:cBhvr additive="base">
                                        <p:cTn id="17" dur="750" fill="hold"/>
                                        <p:tgtEl>
                                          <p:spTgt spid="24"/>
                                        </p:tgtEl>
                                        <p:attrNameLst>
                                          <p:attrName>ppt_y</p:attrName>
                                        </p:attrNameLst>
                                      </p:cBhvr>
                                      <p:tavLst>
                                        <p:tav tm="0">
                                          <p:val>
                                            <p:strVal val="1+#ppt_h/2"/>
                                          </p:val>
                                        </p:tav>
                                        <p:tav tm="100000">
                                          <p:val>
                                            <p:strVal val="#ppt_y"/>
                                          </p:val>
                                        </p:tav>
                                      </p:tavLst>
                                    </p:anim>
                                  </p:childTnLst>
                                </p:cTn>
                              </p:par>
                            </p:childTnLst>
                          </p:cTn>
                        </p:par>
                        <p:par>
                          <p:cTn id="18" fill="hold">
                            <p:stCondLst>
                              <p:cond delay="2250"/>
                            </p:stCondLst>
                            <p:childTnLst>
                              <p:par>
                                <p:cTn id="19" presetID="53" presetClass="entr" presetSubtype="16" fill="hold" nodeType="after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p:cTn id="21" dur="750" fill="hold"/>
                                        <p:tgtEl>
                                          <p:spTgt spid="34"/>
                                        </p:tgtEl>
                                        <p:attrNameLst>
                                          <p:attrName>ppt_w</p:attrName>
                                        </p:attrNameLst>
                                      </p:cBhvr>
                                      <p:tavLst>
                                        <p:tav tm="0">
                                          <p:val>
                                            <p:fltVal val="0"/>
                                          </p:val>
                                        </p:tav>
                                        <p:tav tm="100000">
                                          <p:val>
                                            <p:strVal val="#ppt_w"/>
                                          </p:val>
                                        </p:tav>
                                      </p:tavLst>
                                    </p:anim>
                                    <p:anim calcmode="lin" valueType="num">
                                      <p:cBhvr>
                                        <p:cTn id="22" dur="750" fill="hold"/>
                                        <p:tgtEl>
                                          <p:spTgt spid="34"/>
                                        </p:tgtEl>
                                        <p:attrNameLst>
                                          <p:attrName>ppt_h</p:attrName>
                                        </p:attrNameLst>
                                      </p:cBhvr>
                                      <p:tavLst>
                                        <p:tav tm="0">
                                          <p:val>
                                            <p:fltVal val="0"/>
                                          </p:val>
                                        </p:tav>
                                        <p:tav tm="100000">
                                          <p:val>
                                            <p:strVal val="#ppt_h"/>
                                          </p:val>
                                        </p:tav>
                                      </p:tavLst>
                                    </p:anim>
                                    <p:animEffect transition="in" filter="fade">
                                      <p:cBhvr>
                                        <p:cTn id="23" dur="750"/>
                                        <p:tgtEl>
                                          <p:spTgt spid="34"/>
                                        </p:tgtEl>
                                      </p:cBhvr>
                                    </p:animEffect>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750"/>
                                        <p:tgtEl>
                                          <p:spTgt spid="2"/>
                                        </p:tgtEl>
                                      </p:cBhvr>
                                    </p:animEffect>
                                    <p:anim calcmode="lin" valueType="num">
                                      <p:cBhvr>
                                        <p:cTn id="28" dur="750" fill="hold"/>
                                        <p:tgtEl>
                                          <p:spTgt spid="2"/>
                                        </p:tgtEl>
                                        <p:attrNameLst>
                                          <p:attrName>ppt_x</p:attrName>
                                        </p:attrNameLst>
                                      </p:cBhvr>
                                      <p:tavLst>
                                        <p:tav tm="0">
                                          <p:val>
                                            <p:strVal val="#ppt_x"/>
                                          </p:val>
                                        </p:tav>
                                        <p:tav tm="100000">
                                          <p:val>
                                            <p:strVal val="#ppt_x"/>
                                          </p:val>
                                        </p:tav>
                                      </p:tavLst>
                                    </p:anim>
                                    <p:anim calcmode="lin" valueType="num">
                                      <p:cBhvr>
                                        <p:cTn id="29" dur="750" fill="hold"/>
                                        <p:tgtEl>
                                          <p:spTgt spid="2"/>
                                        </p:tgtEl>
                                        <p:attrNameLst>
                                          <p:attrName>ppt_y</p:attrName>
                                        </p:attrNameLst>
                                      </p:cBhvr>
                                      <p:tavLst>
                                        <p:tav tm="0">
                                          <p:val>
                                            <p:strVal val="#ppt_y+.1"/>
                                          </p:val>
                                        </p:tav>
                                        <p:tav tm="100000">
                                          <p:val>
                                            <p:strVal val="#ppt_y"/>
                                          </p:val>
                                        </p:tav>
                                      </p:tavLst>
                                    </p:anim>
                                  </p:childTnLst>
                                </p:cTn>
                              </p:par>
                            </p:childTnLst>
                          </p:cTn>
                        </p:par>
                        <p:par>
                          <p:cTn id="30" fill="hold">
                            <p:stCondLst>
                              <p:cond delay="3750"/>
                            </p:stCondLst>
                            <p:childTnLst>
                              <p:par>
                                <p:cTn id="31" presetID="22" presetClass="entr" presetSubtype="1"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wipe(up)">
                                      <p:cBhvr>
                                        <p:cTn id="33" dur="750"/>
                                        <p:tgtEl>
                                          <p:spTgt spid="38"/>
                                        </p:tgtEl>
                                      </p:cBhvr>
                                    </p:animEffect>
                                  </p:childTnLst>
                                </p:cTn>
                              </p:par>
                            </p:childTnLst>
                          </p:cTn>
                        </p:par>
                        <p:par>
                          <p:cTn id="34" fill="hold">
                            <p:stCondLst>
                              <p:cond delay="4500"/>
                            </p:stCondLst>
                            <p:childTnLst>
                              <p:par>
                                <p:cTn id="35" presetID="2" presetClass="entr" presetSubtype="4"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750" fill="hold"/>
                                        <p:tgtEl>
                                          <p:spTgt spid="28"/>
                                        </p:tgtEl>
                                        <p:attrNameLst>
                                          <p:attrName>ppt_x</p:attrName>
                                        </p:attrNameLst>
                                      </p:cBhvr>
                                      <p:tavLst>
                                        <p:tav tm="0">
                                          <p:val>
                                            <p:strVal val="#ppt_x"/>
                                          </p:val>
                                        </p:tav>
                                        <p:tav tm="100000">
                                          <p:val>
                                            <p:strVal val="#ppt_x"/>
                                          </p:val>
                                        </p:tav>
                                      </p:tavLst>
                                    </p:anim>
                                    <p:anim calcmode="lin" valueType="num">
                                      <p:cBhvr additive="base">
                                        <p:cTn id="38" dur="750" fill="hold"/>
                                        <p:tgtEl>
                                          <p:spTgt spid="28"/>
                                        </p:tgtEl>
                                        <p:attrNameLst>
                                          <p:attrName>ppt_y</p:attrName>
                                        </p:attrNameLst>
                                      </p:cBhvr>
                                      <p:tavLst>
                                        <p:tav tm="0">
                                          <p:val>
                                            <p:strVal val="1+#ppt_h/2"/>
                                          </p:val>
                                        </p:tav>
                                        <p:tav tm="100000">
                                          <p:val>
                                            <p:strVal val="#ppt_y"/>
                                          </p:val>
                                        </p:tav>
                                      </p:tavLst>
                                    </p:anim>
                                  </p:childTnLst>
                                </p:cTn>
                              </p:par>
                            </p:childTnLst>
                          </p:cTn>
                        </p:par>
                        <p:par>
                          <p:cTn id="39" fill="hold">
                            <p:stCondLst>
                              <p:cond delay="5250"/>
                            </p:stCondLst>
                            <p:childTnLst>
                              <p:par>
                                <p:cTn id="40" presetID="2" presetClass="entr" presetSubtype="4" fill="hold" grpId="0" nodeType="after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additive="base">
                                        <p:cTn id="42" dur="750" fill="hold"/>
                                        <p:tgtEl>
                                          <p:spTgt spid="29"/>
                                        </p:tgtEl>
                                        <p:attrNameLst>
                                          <p:attrName>ppt_x</p:attrName>
                                        </p:attrNameLst>
                                      </p:cBhvr>
                                      <p:tavLst>
                                        <p:tav tm="0">
                                          <p:val>
                                            <p:strVal val="#ppt_x"/>
                                          </p:val>
                                        </p:tav>
                                        <p:tav tm="100000">
                                          <p:val>
                                            <p:strVal val="#ppt_x"/>
                                          </p:val>
                                        </p:tav>
                                      </p:tavLst>
                                    </p:anim>
                                    <p:anim calcmode="lin" valueType="num">
                                      <p:cBhvr additive="base">
                                        <p:cTn id="43" dur="750" fill="hold"/>
                                        <p:tgtEl>
                                          <p:spTgt spid="29"/>
                                        </p:tgtEl>
                                        <p:attrNameLst>
                                          <p:attrName>ppt_y</p:attrName>
                                        </p:attrNameLst>
                                      </p:cBhvr>
                                      <p:tavLst>
                                        <p:tav tm="0">
                                          <p:val>
                                            <p:strVal val="1+#ppt_h/2"/>
                                          </p:val>
                                        </p:tav>
                                        <p:tav tm="100000">
                                          <p:val>
                                            <p:strVal val="#ppt_y"/>
                                          </p:val>
                                        </p:tav>
                                      </p:tavLst>
                                    </p:anim>
                                  </p:childTnLst>
                                </p:cTn>
                              </p:par>
                            </p:childTnLst>
                          </p:cTn>
                        </p:par>
                        <p:par>
                          <p:cTn id="44" fill="hold">
                            <p:stCondLst>
                              <p:cond delay="6000"/>
                            </p:stCondLst>
                            <p:childTnLst>
                              <p:par>
                                <p:cTn id="45" presetID="53" presetClass="entr" presetSubtype="16" fill="hold" nodeType="after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p:cTn id="47" dur="750" fill="hold"/>
                                        <p:tgtEl>
                                          <p:spTgt spid="35"/>
                                        </p:tgtEl>
                                        <p:attrNameLst>
                                          <p:attrName>ppt_w</p:attrName>
                                        </p:attrNameLst>
                                      </p:cBhvr>
                                      <p:tavLst>
                                        <p:tav tm="0">
                                          <p:val>
                                            <p:fltVal val="0"/>
                                          </p:val>
                                        </p:tav>
                                        <p:tav tm="100000">
                                          <p:val>
                                            <p:strVal val="#ppt_w"/>
                                          </p:val>
                                        </p:tav>
                                      </p:tavLst>
                                    </p:anim>
                                    <p:anim calcmode="lin" valueType="num">
                                      <p:cBhvr>
                                        <p:cTn id="48" dur="750" fill="hold"/>
                                        <p:tgtEl>
                                          <p:spTgt spid="35"/>
                                        </p:tgtEl>
                                        <p:attrNameLst>
                                          <p:attrName>ppt_h</p:attrName>
                                        </p:attrNameLst>
                                      </p:cBhvr>
                                      <p:tavLst>
                                        <p:tav tm="0">
                                          <p:val>
                                            <p:fltVal val="0"/>
                                          </p:val>
                                        </p:tav>
                                        <p:tav tm="100000">
                                          <p:val>
                                            <p:strVal val="#ppt_h"/>
                                          </p:val>
                                        </p:tav>
                                      </p:tavLst>
                                    </p:anim>
                                    <p:animEffect transition="in" filter="fade">
                                      <p:cBhvr>
                                        <p:cTn id="49" dur="750"/>
                                        <p:tgtEl>
                                          <p:spTgt spid="35"/>
                                        </p:tgtEl>
                                      </p:cBhvr>
                                    </p:animEffect>
                                  </p:childTnLst>
                                </p:cTn>
                              </p:par>
                            </p:childTnLst>
                          </p:cTn>
                        </p:par>
                        <p:par>
                          <p:cTn id="50" fill="hold">
                            <p:stCondLst>
                              <p:cond delay="6750"/>
                            </p:stCondLst>
                            <p:childTnLst>
                              <p:par>
                                <p:cTn id="51" presetID="42" presetClass="entr" presetSubtype="0" fill="hold" grpId="0" nodeType="after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750"/>
                                        <p:tgtEl>
                                          <p:spTgt spid="33"/>
                                        </p:tgtEl>
                                      </p:cBhvr>
                                    </p:animEffect>
                                    <p:anim calcmode="lin" valueType="num">
                                      <p:cBhvr>
                                        <p:cTn id="54" dur="750" fill="hold"/>
                                        <p:tgtEl>
                                          <p:spTgt spid="33"/>
                                        </p:tgtEl>
                                        <p:attrNameLst>
                                          <p:attrName>ppt_x</p:attrName>
                                        </p:attrNameLst>
                                      </p:cBhvr>
                                      <p:tavLst>
                                        <p:tav tm="0">
                                          <p:val>
                                            <p:strVal val="#ppt_x"/>
                                          </p:val>
                                        </p:tav>
                                        <p:tav tm="100000">
                                          <p:val>
                                            <p:strVal val="#ppt_x"/>
                                          </p:val>
                                        </p:tav>
                                      </p:tavLst>
                                    </p:anim>
                                    <p:anim calcmode="lin" valueType="num">
                                      <p:cBhvr>
                                        <p:cTn id="55" dur="750" fill="hold"/>
                                        <p:tgtEl>
                                          <p:spTgt spid="33"/>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53" presetClass="entr" presetSubtype="16" fill="hold" nodeType="after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p:cTn id="59" dur="750" fill="hold"/>
                                        <p:tgtEl>
                                          <p:spTgt spid="4"/>
                                        </p:tgtEl>
                                        <p:attrNameLst>
                                          <p:attrName>ppt_w</p:attrName>
                                        </p:attrNameLst>
                                      </p:cBhvr>
                                      <p:tavLst>
                                        <p:tav tm="0">
                                          <p:val>
                                            <p:fltVal val="0"/>
                                          </p:val>
                                        </p:tav>
                                        <p:tav tm="100000">
                                          <p:val>
                                            <p:strVal val="#ppt_w"/>
                                          </p:val>
                                        </p:tav>
                                      </p:tavLst>
                                    </p:anim>
                                    <p:anim calcmode="lin" valueType="num">
                                      <p:cBhvr>
                                        <p:cTn id="60" dur="750" fill="hold"/>
                                        <p:tgtEl>
                                          <p:spTgt spid="4"/>
                                        </p:tgtEl>
                                        <p:attrNameLst>
                                          <p:attrName>ppt_h</p:attrName>
                                        </p:attrNameLst>
                                      </p:cBhvr>
                                      <p:tavLst>
                                        <p:tav tm="0">
                                          <p:val>
                                            <p:fltVal val="0"/>
                                          </p:val>
                                        </p:tav>
                                        <p:tav tm="100000">
                                          <p:val>
                                            <p:strVal val="#ppt_h"/>
                                          </p:val>
                                        </p:tav>
                                      </p:tavLst>
                                    </p:anim>
                                    <p:animEffect transition="in" filter="fade">
                                      <p:cBhvr>
                                        <p:cTn id="61" dur="750"/>
                                        <p:tgtEl>
                                          <p:spTgt spid="4"/>
                                        </p:tgtEl>
                                      </p:cBhvr>
                                    </p:animEffect>
                                  </p:childTnLst>
                                </p:cTn>
                              </p:par>
                            </p:childTnLst>
                          </p:cTn>
                        </p:par>
                        <p:par>
                          <p:cTn id="62" fill="hold">
                            <p:stCondLst>
                              <p:cond delay="825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750"/>
                                        <p:tgtEl>
                                          <p:spTgt spid="39"/>
                                        </p:tgtEl>
                                      </p:cBhvr>
                                    </p:animEffect>
                                  </p:childTnLst>
                                </p:cTn>
                              </p:par>
                            </p:childTnLst>
                          </p:cTn>
                        </p:par>
                        <p:par>
                          <p:cTn id="66" fill="hold">
                            <p:stCondLst>
                              <p:cond delay="90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8" grpId="0" animBg="1"/>
      <p:bldP spid="33" grpId="0" animBg="1"/>
      <p:bldP spid="2" grpId="0" animBg="1"/>
      <p:bldP spid="5" grpId="0" animBg="1"/>
      <p:bldP spid="10" grpId="0" animBg="1"/>
      <p:bldP spid="24" grpId="0" animBg="1"/>
      <p:bldP spid="29" grpId="0" animBg="1"/>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2802</TotalTime>
  <Words>1229</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544</cp:revision>
  <dcterms:created xsi:type="dcterms:W3CDTF">2015-12-31T02:20:12Z</dcterms:created>
  <dcterms:modified xsi:type="dcterms:W3CDTF">2016-09-16T15:50:48Z</dcterms:modified>
</cp:coreProperties>
</file>