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4"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p:cNvGrpSpPr/>
          <p:nvPr/>
        </p:nvGrpSpPr>
        <p:grpSpPr>
          <a:xfrm>
            <a:off x="9823600" y="1854761"/>
            <a:ext cx="2011680" cy="4572000"/>
            <a:chOff x="9823600" y="1854761"/>
            <a:chExt cx="2011680" cy="4572000"/>
          </a:xfrm>
        </p:grpSpPr>
        <p:sp>
          <p:nvSpPr>
            <p:cNvPr id="12" name="Rectangle 11"/>
            <p:cNvSpPr/>
            <p:nvPr/>
          </p:nvSpPr>
          <p:spPr>
            <a:xfrm>
              <a:off x="9824440" y="1854761"/>
              <a:ext cx="1993392" cy="4572000"/>
            </a:xfrm>
            <a:prstGeom prst="rect">
              <a:avLst/>
            </a:prstGeom>
            <a:solidFill>
              <a:schemeClr val="tx1">
                <a:alpha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9823600" y="1854761"/>
              <a:ext cx="2011680" cy="1371600"/>
            </a:xfrm>
            <a:prstGeom prst="rect">
              <a:avLst/>
            </a:prstGeom>
            <a:solidFill>
              <a:srgbClr val="4472C4"/>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9823600" y="6282972"/>
              <a:ext cx="2011680" cy="143099"/>
            </a:xfrm>
            <a:prstGeom prst="rect">
              <a:avLst/>
            </a:prstGeom>
            <a:solidFill>
              <a:schemeClr val="accent5"/>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grpSp>
      <p:grpSp>
        <p:nvGrpSpPr>
          <p:cNvPr id="62" name="Group 61"/>
          <p:cNvGrpSpPr/>
          <p:nvPr/>
        </p:nvGrpSpPr>
        <p:grpSpPr>
          <a:xfrm>
            <a:off x="7457300" y="1845243"/>
            <a:ext cx="2023255" cy="4581518"/>
            <a:chOff x="7457300" y="1845243"/>
            <a:chExt cx="2023255" cy="4581518"/>
          </a:xfrm>
        </p:grpSpPr>
        <p:sp>
          <p:nvSpPr>
            <p:cNvPr id="11" name="Rectangle 10"/>
            <p:cNvSpPr/>
            <p:nvPr/>
          </p:nvSpPr>
          <p:spPr>
            <a:xfrm>
              <a:off x="7468875" y="1854761"/>
              <a:ext cx="1993392" cy="4572000"/>
            </a:xfrm>
            <a:prstGeom prst="rect">
              <a:avLst/>
            </a:prstGeom>
            <a:solidFill>
              <a:schemeClr val="tx1">
                <a:alpha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457300" y="1845243"/>
              <a:ext cx="2011680" cy="1371600"/>
            </a:xfrm>
            <a:prstGeom prst="rect">
              <a:avLst/>
            </a:prstGeom>
            <a:solidFill>
              <a:srgbClr val="FFC000"/>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7468875" y="6282973"/>
              <a:ext cx="2011680" cy="143099"/>
            </a:xfrm>
            <a:prstGeom prst="rect">
              <a:avLst/>
            </a:prstGeom>
            <a:solidFill>
              <a:schemeClr val="accent4"/>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grpSp>
      <p:grpSp>
        <p:nvGrpSpPr>
          <p:cNvPr id="61" name="Group 60"/>
          <p:cNvGrpSpPr/>
          <p:nvPr/>
        </p:nvGrpSpPr>
        <p:grpSpPr>
          <a:xfrm>
            <a:off x="5089320" y="1854761"/>
            <a:ext cx="2020459" cy="4572001"/>
            <a:chOff x="5089320" y="1854761"/>
            <a:chExt cx="2020459" cy="4572001"/>
          </a:xfrm>
        </p:grpSpPr>
        <p:sp>
          <p:nvSpPr>
            <p:cNvPr id="9" name="Rectangle 8"/>
            <p:cNvSpPr/>
            <p:nvPr/>
          </p:nvSpPr>
          <p:spPr>
            <a:xfrm>
              <a:off x="5090160" y="1854762"/>
              <a:ext cx="1993392" cy="4572000"/>
            </a:xfrm>
            <a:prstGeom prst="rect">
              <a:avLst/>
            </a:prstGeom>
            <a:solidFill>
              <a:schemeClr val="tx1">
                <a:alpha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089320" y="1854761"/>
              <a:ext cx="2011680" cy="1371600"/>
            </a:xfrm>
            <a:prstGeom prst="rect">
              <a:avLst/>
            </a:prstGeom>
            <a:solidFill>
              <a:srgbClr val="A5A5A5"/>
            </a:solidFill>
            <a:ln w="254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a:xfrm>
              <a:off x="5098099" y="6282974"/>
              <a:ext cx="2011680" cy="143099"/>
            </a:xfrm>
            <a:prstGeom prst="rect">
              <a:avLst/>
            </a:prstGeom>
            <a:solidFill>
              <a:schemeClr val="accent3"/>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grpSp>
      <p:grpSp>
        <p:nvGrpSpPr>
          <p:cNvPr id="10" name="Group 9"/>
          <p:cNvGrpSpPr/>
          <p:nvPr/>
        </p:nvGrpSpPr>
        <p:grpSpPr>
          <a:xfrm>
            <a:off x="2722600" y="1845243"/>
            <a:ext cx="2018393" cy="4594953"/>
            <a:chOff x="2722600" y="1845243"/>
            <a:chExt cx="2018393" cy="4594953"/>
          </a:xfrm>
        </p:grpSpPr>
        <p:sp>
          <p:nvSpPr>
            <p:cNvPr id="7" name="Rectangle 6"/>
            <p:cNvSpPr/>
            <p:nvPr/>
          </p:nvSpPr>
          <p:spPr>
            <a:xfrm>
              <a:off x="2734595" y="1854762"/>
              <a:ext cx="1993392" cy="4572000"/>
            </a:xfrm>
            <a:prstGeom prst="rect">
              <a:avLst/>
            </a:prstGeom>
            <a:solidFill>
              <a:schemeClr val="tx1">
                <a:alpha val="40000"/>
              </a:schemeClr>
            </a:solidFill>
            <a:ln>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2722600" y="1845243"/>
              <a:ext cx="2011680" cy="1371600"/>
            </a:xfrm>
            <a:prstGeom prst="rect">
              <a:avLst/>
            </a:prstGeom>
            <a:solidFill>
              <a:srgbClr val="ED7D31"/>
            </a:solidFill>
            <a:ln w="254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p:cNvSpPr/>
            <p:nvPr/>
          </p:nvSpPr>
          <p:spPr>
            <a:xfrm>
              <a:off x="2729313" y="6297097"/>
              <a:ext cx="2011680" cy="143099"/>
            </a:xfrm>
            <a:prstGeom prst="rect">
              <a:avLst/>
            </a:prstGeom>
            <a:solidFill>
              <a:schemeClr val="accent2"/>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grpSp>
      <p:grpSp>
        <p:nvGrpSpPr>
          <p:cNvPr id="8" name="Group 7"/>
          <p:cNvGrpSpPr/>
          <p:nvPr/>
        </p:nvGrpSpPr>
        <p:grpSpPr>
          <a:xfrm>
            <a:off x="355460" y="1845243"/>
            <a:ext cx="2011680" cy="4619509"/>
            <a:chOff x="355460" y="1845243"/>
            <a:chExt cx="2011680" cy="4619509"/>
          </a:xfrm>
        </p:grpSpPr>
        <p:sp>
          <p:nvSpPr>
            <p:cNvPr id="2" name="Rectangle 1"/>
            <p:cNvSpPr/>
            <p:nvPr/>
          </p:nvSpPr>
          <p:spPr>
            <a:xfrm>
              <a:off x="355880" y="1854763"/>
              <a:ext cx="1993392" cy="4572000"/>
            </a:xfrm>
            <a:prstGeom prst="rect">
              <a:avLst/>
            </a:prstGeom>
            <a:solidFill>
              <a:schemeClr val="tx1">
                <a:alpha val="40000"/>
              </a:schemeClr>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355460" y="1845243"/>
              <a:ext cx="2011680" cy="1371600"/>
            </a:xfrm>
            <a:prstGeom prst="rect">
              <a:avLst/>
            </a:prstGeom>
            <a:solidFill>
              <a:srgbClr val="5B9BD5"/>
            </a:solidFill>
            <a:ln w="25400">
              <a:solidFill>
                <a:schemeClr val="bg1">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a:off x="355460" y="6321653"/>
              <a:ext cx="2011680" cy="143099"/>
            </a:xfrm>
            <a:prstGeom prst="rect">
              <a:avLst/>
            </a:prstGeom>
            <a:solidFill>
              <a:schemeClr val="accent1"/>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dirty="0"/>
            </a:p>
          </p:txBody>
        </p:sp>
      </p:grpSp>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41" name="Freeform 280"/>
          <p:cNvSpPr>
            <a:spLocks noChangeAspect="1" noEditPoints="1"/>
          </p:cNvSpPr>
          <p:nvPr/>
        </p:nvSpPr>
        <p:spPr bwMode="auto">
          <a:xfrm>
            <a:off x="10343958" y="2088550"/>
            <a:ext cx="747086" cy="822960"/>
          </a:xfrm>
          <a:custGeom>
            <a:avLst/>
            <a:gdLst/>
            <a:ahLst/>
            <a:cxnLst>
              <a:cxn ang="0">
                <a:pos x="82" y="3"/>
              </a:cxn>
              <a:cxn ang="0">
                <a:pos x="102" y="33"/>
              </a:cxn>
              <a:cxn ang="0">
                <a:pos x="105" y="38"/>
              </a:cxn>
              <a:cxn ang="0">
                <a:pos x="104" y="74"/>
              </a:cxn>
              <a:cxn ang="0">
                <a:pos x="37" y="75"/>
              </a:cxn>
              <a:cxn ang="0">
                <a:pos x="103" y="88"/>
              </a:cxn>
              <a:cxn ang="0">
                <a:pos x="35" y="92"/>
              </a:cxn>
              <a:cxn ang="0">
                <a:pos x="32" y="89"/>
              </a:cxn>
              <a:cxn ang="0">
                <a:pos x="3" y="19"/>
              </a:cxn>
              <a:cxn ang="0">
                <a:pos x="25" y="14"/>
              </a:cxn>
              <a:cxn ang="0">
                <a:pos x="27" y="16"/>
              </a:cxn>
              <a:cxn ang="0">
                <a:pos x="36" y="33"/>
              </a:cxn>
              <a:cxn ang="0">
                <a:pos x="57" y="3"/>
              </a:cxn>
              <a:cxn ang="0">
                <a:pos x="93" y="35"/>
              </a:cxn>
              <a:cxn ang="0">
                <a:pos x="96" y="38"/>
              </a:cxn>
              <a:cxn ang="0">
                <a:pos x="78" y="34"/>
              </a:cxn>
              <a:cxn ang="0">
                <a:pos x="84" y="37"/>
              </a:cxn>
              <a:cxn ang="0">
                <a:pos x="60" y="34"/>
              </a:cxn>
              <a:cxn ang="0">
                <a:pos x="66" y="36"/>
              </a:cxn>
              <a:cxn ang="0">
                <a:pos x="45" y="35"/>
              </a:cxn>
              <a:cxn ang="0">
                <a:pos x="86" y="96"/>
              </a:cxn>
              <a:cxn ang="0">
                <a:pos x="95" y="116"/>
              </a:cxn>
              <a:cxn ang="0">
                <a:pos x="75" y="108"/>
              </a:cxn>
              <a:cxn ang="0">
                <a:pos x="91" y="103"/>
              </a:cxn>
              <a:cxn ang="0">
                <a:pos x="80" y="108"/>
              </a:cxn>
              <a:cxn ang="0">
                <a:pos x="91" y="112"/>
              </a:cxn>
              <a:cxn ang="0">
                <a:pos x="47" y="96"/>
              </a:cxn>
              <a:cxn ang="0">
                <a:pos x="55" y="116"/>
              </a:cxn>
              <a:cxn ang="0">
                <a:pos x="35" y="108"/>
              </a:cxn>
              <a:cxn ang="0">
                <a:pos x="51" y="103"/>
              </a:cxn>
              <a:cxn ang="0">
                <a:pos x="41" y="108"/>
              </a:cxn>
              <a:cxn ang="0">
                <a:pos x="51" y="112"/>
              </a:cxn>
              <a:cxn ang="0">
                <a:pos x="34" y="40"/>
              </a:cxn>
              <a:cxn ang="0">
                <a:pos x="102" y="43"/>
              </a:cxn>
              <a:cxn ang="0">
                <a:pos x="93" y="30"/>
              </a:cxn>
              <a:cxn ang="0">
                <a:pos x="91" y="17"/>
              </a:cxn>
              <a:cxn ang="0">
                <a:pos x="88" y="24"/>
              </a:cxn>
              <a:cxn ang="0">
                <a:pos x="93" y="30"/>
              </a:cxn>
              <a:cxn ang="0">
                <a:pos x="87" y="13"/>
              </a:cxn>
              <a:cxn ang="0">
                <a:pos x="81" y="9"/>
              </a:cxn>
              <a:cxn ang="0">
                <a:pos x="57" y="9"/>
              </a:cxn>
              <a:cxn ang="0">
                <a:pos x="51" y="13"/>
              </a:cxn>
              <a:cxn ang="0">
                <a:pos x="57" y="9"/>
              </a:cxn>
              <a:cxn ang="0">
                <a:pos x="44" y="23"/>
              </a:cxn>
              <a:cxn ang="0">
                <a:pos x="49" y="30"/>
              </a:cxn>
              <a:cxn ang="0">
                <a:pos x="49" y="18"/>
              </a:cxn>
              <a:cxn ang="0">
                <a:pos x="55" y="25"/>
              </a:cxn>
              <a:cxn ang="0">
                <a:pos x="66" y="29"/>
              </a:cxn>
              <a:cxn ang="0">
                <a:pos x="61" y="22"/>
              </a:cxn>
              <a:cxn ang="0">
                <a:pos x="72" y="26"/>
              </a:cxn>
              <a:cxn ang="0">
                <a:pos x="84" y="29"/>
              </a:cxn>
              <a:cxn ang="0">
                <a:pos x="83" y="25"/>
              </a:cxn>
              <a:cxn ang="0">
                <a:pos x="83" y="25"/>
              </a:cxn>
              <a:cxn ang="0">
                <a:pos x="79" y="16"/>
              </a:cxn>
              <a:cxn ang="0">
                <a:pos x="72" y="12"/>
              </a:cxn>
              <a:cxn ang="0">
                <a:pos x="63" y="16"/>
              </a:cxn>
              <a:cxn ang="0">
                <a:pos x="66" y="8"/>
              </a:cxn>
              <a:cxn ang="0">
                <a:pos x="63" y="16"/>
              </a:cxn>
            </a:cxnLst>
            <a:rect l="0" t="0" r="r" b="b"/>
            <a:pathLst>
              <a:path w="108" h="119">
                <a:moveTo>
                  <a:pt x="57" y="3"/>
                </a:moveTo>
                <a:cubicBezTo>
                  <a:pt x="60" y="1"/>
                  <a:pt x="65" y="0"/>
                  <a:pt x="69" y="0"/>
                </a:cubicBezTo>
                <a:cubicBezTo>
                  <a:pt x="74" y="0"/>
                  <a:pt x="78" y="1"/>
                  <a:pt x="82" y="3"/>
                </a:cubicBezTo>
                <a:cubicBezTo>
                  <a:pt x="86" y="4"/>
                  <a:pt x="89" y="7"/>
                  <a:pt x="92" y="10"/>
                </a:cubicBezTo>
                <a:cubicBezTo>
                  <a:pt x="95" y="13"/>
                  <a:pt x="98" y="16"/>
                  <a:pt x="99" y="21"/>
                </a:cubicBezTo>
                <a:cubicBezTo>
                  <a:pt x="101" y="24"/>
                  <a:pt x="102" y="29"/>
                  <a:pt x="102" y="33"/>
                </a:cubicBezTo>
                <a:cubicBezTo>
                  <a:pt x="102" y="35"/>
                  <a:pt x="102" y="36"/>
                  <a:pt x="102" y="38"/>
                </a:cubicBezTo>
                <a:cubicBezTo>
                  <a:pt x="105" y="38"/>
                  <a:pt x="105" y="38"/>
                  <a:pt x="105" y="38"/>
                </a:cubicBezTo>
                <a:cubicBezTo>
                  <a:pt x="105" y="38"/>
                  <a:pt x="105" y="38"/>
                  <a:pt x="105" y="38"/>
                </a:cubicBezTo>
                <a:cubicBezTo>
                  <a:pt x="107" y="38"/>
                  <a:pt x="108" y="40"/>
                  <a:pt x="107" y="41"/>
                </a:cubicBezTo>
                <a:cubicBezTo>
                  <a:pt x="107" y="41"/>
                  <a:pt x="107" y="41"/>
                  <a:pt x="107" y="41"/>
                </a:cubicBezTo>
                <a:cubicBezTo>
                  <a:pt x="104" y="74"/>
                  <a:pt x="104" y="74"/>
                  <a:pt x="104" y="74"/>
                </a:cubicBezTo>
                <a:cubicBezTo>
                  <a:pt x="104" y="75"/>
                  <a:pt x="103" y="77"/>
                  <a:pt x="101" y="77"/>
                </a:cubicBezTo>
                <a:cubicBezTo>
                  <a:pt x="101" y="77"/>
                  <a:pt x="101" y="77"/>
                  <a:pt x="101" y="77"/>
                </a:cubicBezTo>
                <a:cubicBezTo>
                  <a:pt x="37" y="75"/>
                  <a:pt x="37" y="75"/>
                  <a:pt x="37" y="75"/>
                </a:cubicBezTo>
                <a:cubicBezTo>
                  <a:pt x="37" y="86"/>
                  <a:pt x="37" y="86"/>
                  <a:pt x="37" y="86"/>
                </a:cubicBezTo>
                <a:cubicBezTo>
                  <a:pt x="101" y="86"/>
                  <a:pt x="101" y="86"/>
                  <a:pt x="101" y="86"/>
                </a:cubicBezTo>
                <a:cubicBezTo>
                  <a:pt x="102" y="86"/>
                  <a:pt x="103" y="87"/>
                  <a:pt x="103" y="88"/>
                </a:cubicBezTo>
                <a:cubicBezTo>
                  <a:pt x="103" y="90"/>
                  <a:pt x="102" y="91"/>
                  <a:pt x="101" y="91"/>
                </a:cubicBezTo>
                <a:cubicBezTo>
                  <a:pt x="35" y="92"/>
                  <a:pt x="35" y="92"/>
                  <a:pt x="35" y="92"/>
                </a:cubicBezTo>
                <a:cubicBezTo>
                  <a:pt x="35" y="92"/>
                  <a:pt x="35" y="92"/>
                  <a:pt x="35" y="92"/>
                </a:cubicBezTo>
                <a:cubicBezTo>
                  <a:pt x="33" y="92"/>
                  <a:pt x="32" y="91"/>
                  <a:pt x="32" y="89"/>
                </a:cubicBezTo>
                <a:cubicBezTo>
                  <a:pt x="35" y="89"/>
                  <a:pt x="35" y="89"/>
                  <a:pt x="35" y="89"/>
                </a:cubicBezTo>
                <a:cubicBezTo>
                  <a:pt x="32" y="89"/>
                  <a:pt x="32" y="89"/>
                  <a:pt x="32" y="89"/>
                </a:cubicBezTo>
                <a:cubicBezTo>
                  <a:pt x="32" y="71"/>
                  <a:pt x="30" y="57"/>
                  <a:pt x="28" y="38"/>
                </a:cubicBezTo>
                <a:cubicBezTo>
                  <a:pt x="23" y="19"/>
                  <a:pt x="23" y="19"/>
                  <a:pt x="23" y="19"/>
                </a:cubicBezTo>
                <a:cubicBezTo>
                  <a:pt x="3" y="19"/>
                  <a:pt x="3" y="19"/>
                  <a:pt x="3" y="19"/>
                </a:cubicBezTo>
                <a:cubicBezTo>
                  <a:pt x="2" y="19"/>
                  <a:pt x="0" y="17"/>
                  <a:pt x="1" y="16"/>
                </a:cubicBezTo>
                <a:cubicBezTo>
                  <a:pt x="1" y="14"/>
                  <a:pt x="2" y="13"/>
                  <a:pt x="3" y="13"/>
                </a:cubicBezTo>
                <a:cubicBezTo>
                  <a:pt x="25" y="14"/>
                  <a:pt x="25" y="14"/>
                  <a:pt x="25" y="14"/>
                </a:cubicBezTo>
                <a:cubicBezTo>
                  <a:pt x="25" y="17"/>
                  <a:pt x="25" y="17"/>
                  <a:pt x="25" y="17"/>
                </a:cubicBezTo>
                <a:cubicBezTo>
                  <a:pt x="25" y="14"/>
                  <a:pt x="25" y="14"/>
                  <a:pt x="25" y="14"/>
                </a:cubicBezTo>
                <a:cubicBezTo>
                  <a:pt x="26" y="14"/>
                  <a:pt x="27" y="15"/>
                  <a:pt x="27" y="16"/>
                </a:cubicBezTo>
                <a:cubicBezTo>
                  <a:pt x="33" y="35"/>
                  <a:pt x="33" y="35"/>
                  <a:pt x="33" y="35"/>
                </a:cubicBezTo>
                <a:cubicBezTo>
                  <a:pt x="36" y="35"/>
                  <a:pt x="36" y="35"/>
                  <a:pt x="36" y="35"/>
                </a:cubicBezTo>
                <a:cubicBezTo>
                  <a:pt x="36" y="34"/>
                  <a:pt x="36" y="34"/>
                  <a:pt x="36" y="33"/>
                </a:cubicBezTo>
                <a:cubicBezTo>
                  <a:pt x="36" y="29"/>
                  <a:pt x="37" y="24"/>
                  <a:pt x="39" y="21"/>
                </a:cubicBezTo>
                <a:cubicBezTo>
                  <a:pt x="40" y="16"/>
                  <a:pt x="43" y="13"/>
                  <a:pt x="46" y="10"/>
                </a:cubicBezTo>
                <a:cubicBezTo>
                  <a:pt x="49" y="7"/>
                  <a:pt x="53" y="4"/>
                  <a:pt x="57" y="3"/>
                </a:cubicBezTo>
                <a:close/>
                <a:moveTo>
                  <a:pt x="96" y="38"/>
                </a:moveTo>
                <a:cubicBezTo>
                  <a:pt x="96" y="37"/>
                  <a:pt x="96" y="36"/>
                  <a:pt x="96" y="36"/>
                </a:cubicBezTo>
                <a:cubicBezTo>
                  <a:pt x="95" y="35"/>
                  <a:pt x="94" y="35"/>
                  <a:pt x="93" y="35"/>
                </a:cubicBezTo>
                <a:cubicBezTo>
                  <a:pt x="92" y="35"/>
                  <a:pt x="91" y="35"/>
                  <a:pt x="90" y="35"/>
                </a:cubicBezTo>
                <a:cubicBezTo>
                  <a:pt x="90" y="36"/>
                  <a:pt x="90" y="37"/>
                  <a:pt x="89" y="37"/>
                </a:cubicBezTo>
                <a:cubicBezTo>
                  <a:pt x="96" y="38"/>
                  <a:pt x="96" y="38"/>
                  <a:pt x="96" y="38"/>
                </a:cubicBezTo>
                <a:close/>
                <a:moveTo>
                  <a:pt x="84" y="37"/>
                </a:moveTo>
                <a:cubicBezTo>
                  <a:pt x="84" y="36"/>
                  <a:pt x="84" y="36"/>
                  <a:pt x="84" y="35"/>
                </a:cubicBezTo>
                <a:cubicBezTo>
                  <a:pt x="82" y="35"/>
                  <a:pt x="80" y="35"/>
                  <a:pt x="78" y="34"/>
                </a:cubicBezTo>
                <a:cubicBezTo>
                  <a:pt x="76" y="34"/>
                  <a:pt x="74" y="34"/>
                  <a:pt x="72" y="34"/>
                </a:cubicBezTo>
                <a:cubicBezTo>
                  <a:pt x="72" y="37"/>
                  <a:pt x="72" y="37"/>
                  <a:pt x="72" y="37"/>
                </a:cubicBezTo>
                <a:cubicBezTo>
                  <a:pt x="84" y="37"/>
                  <a:pt x="84" y="37"/>
                  <a:pt x="84" y="37"/>
                </a:cubicBezTo>
                <a:close/>
                <a:moveTo>
                  <a:pt x="66" y="36"/>
                </a:moveTo>
                <a:cubicBezTo>
                  <a:pt x="66" y="34"/>
                  <a:pt x="66" y="34"/>
                  <a:pt x="66" y="34"/>
                </a:cubicBezTo>
                <a:cubicBezTo>
                  <a:pt x="64" y="34"/>
                  <a:pt x="62" y="34"/>
                  <a:pt x="60" y="34"/>
                </a:cubicBezTo>
                <a:cubicBezTo>
                  <a:pt x="58" y="35"/>
                  <a:pt x="56" y="35"/>
                  <a:pt x="54" y="35"/>
                </a:cubicBezTo>
                <a:cubicBezTo>
                  <a:pt x="54" y="35"/>
                  <a:pt x="54" y="36"/>
                  <a:pt x="54" y="36"/>
                </a:cubicBezTo>
                <a:cubicBezTo>
                  <a:pt x="66" y="36"/>
                  <a:pt x="66" y="36"/>
                  <a:pt x="66" y="36"/>
                </a:cubicBezTo>
                <a:close/>
                <a:moveTo>
                  <a:pt x="49" y="36"/>
                </a:moveTo>
                <a:cubicBezTo>
                  <a:pt x="49" y="35"/>
                  <a:pt x="49" y="35"/>
                  <a:pt x="49" y="35"/>
                </a:cubicBezTo>
                <a:cubicBezTo>
                  <a:pt x="48" y="35"/>
                  <a:pt x="46" y="35"/>
                  <a:pt x="45" y="35"/>
                </a:cubicBezTo>
                <a:cubicBezTo>
                  <a:pt x="44" y="35"/>
                  <a:pt x="43" y="35"/>
                  <a:pt x="43" y="35"/>
                </a:cubicBezTo>
                <a:cubicBezTo>
                  <a:pt x="49" y="36"/>
                  <a:pt x="49" y="36"/>
                  <a:pt x="49" y="36"/>
                </a:cubicBezTo>
                <a:close/>
                <a:moveTo>
                  <a:pt x="86" y="96"/>
                </a:moveTo>
                <a:cubicBezTo>
                  <a:pt x="90" y="96"/>
                  <a:pt x="92" y="98"/>
                  <a:pt x="95" y="100"/>
                </a:cubicBezTo>
                <a:cubicBezTo>
                  <a:pt x="97" y="102"/>
                  <a:pt x="98" y="105"/>
                  <a:pt x="98" y="108"/>
                </a:cubicBezTo>
                <a:cubicBezTo>
                  <a:pt x="98" y="111"/>
                  <a:pt x="97" y="114"/>
                  <a:pt x="95" y="116"/>
                </a:cubicBezTo>
                <a:cubicBezTo>
                  <a:pt x="92" y="118"/>
                  <a:pt x="90" y="119"/>
                  <a:pt x="86" y="119"/>
                </a:cubicBezTo>
                <a:cubicBezTo>
                  <a:pt x="83" y="119"/>
                  <a:pt x="81" y="118"/>
                  <a:pt x="78" y="116"/>
                </a:cubicBezTo>
                <a:cubicBezTo>
                  <a:pt x="76" y="114"/>
                  <a:pt x="75" y="111"/>
                  <a:pt x="75" y="108"/>
                </a:cubicBezTo>
                <a:cubicBezTo>
                  <a:pt x="75" y="105"/>
                  <a:pt x="76" y="102"/>
                  <a:pt x="78" y="100"/>
                </a:cubicBezTo>
                <a:cubicBezTo>
                  <a:pt x="81" y="98"/>
                  <a:pt x="83" y="96"/>
                  <a:pt x="86" y="96"/>
                </a:cubicBezTo>
                <a:close/>
                <a:moveTo>
                  <a:pt x="91" y="103"/>
                </a:moveTo>
                <a:cubicBezTo>
                  <a:pt x="90" y="102"/>
                  <a:pt x="88" y="102"/>
                  <a:pt x="86" y="102"/>
                </a:cubicBezTo>
                <a:cubicBezTo>
                  <a:pt x="85" y="102"/>
                  <a:pt x="83" y="102"/>
                  <a:pt x="82" y="103"/>
                </a:cubicBezTo>
                <a:cubicBezTo>
                  <a:pt x="81" y="105"/>
                  <a:pt x="80" y="106"/>
                  <a:pt x="80" y="108"/>
                </a:cubicBezTo>
                <a:cubicBezTo>
                  <a:pt x="80" y="109"/>
                  <a:pt x="81" y="111"/>
                  <a:pt x="82" y="112"/>
                </a:cubicBezTo>
                <a:cubicBezTo>
                  <a:pt x="83" y="113"/>
                  <a:pt x="85" y="114"/>
                  <a:pt x="86" y="114"/>
                </a:cubicBezTo>
                <a:cubicBezTo>
                  <a:pt x="88" y="114"/>
                  <a:pt x="90" y="113"/>
                  <a:pt x="91" y="112"/>
                </a:cubicBezTo>
                <a:cubicBezTo>
                  <a:pt x="92" y="111"/>
                  <a:pt x="93" y="109"/>
                  <a:pt x="93" y="108"/>
                </a:cubicBezTo>
                <a:cubicBezTo>
                  <a:pt x="93" y="106"/>
                  <a:pt x="92" y="105"/>
                  <a:pt x="91" y="103"/>
                </a:cubicBezTo>
                <a:close/>
                <a:moveTo>
                  <a:pt x="47" y="96"/>
                </a:moveTo>
                <a:cubicBezTo>
                  <a:pt x="50" y="96"/>
                  <a:pt x="53" y="98"/>
                  <a:pt x="55" y="100"/>
                </a:cubicBezTo>
                <a:cubicBezTo>
                  <a:pt x="57" y="102"/>
                  <a:pt x="58" y="105"/>
                  <a:pt x="58" y="108"/>
                </a:cubicBezTo>
                <a:cubicBezTo>
                  <a:pt x="58" y="111"/>
                  <a:pt x="57" y="114"/>
                  <a:pt x="55" y="116"/>
                </a:cubicBezTo>
                <a:cubicBezTo>
                  <a:pt x="53" y="118"/>
                  <a:pt x="50" y="119"/>
                  <a:pt x="47" y="119"/>
                </a:cubicBezTo>
                <a:cubicBezTo>
                  <a:pt x="44" y="119"/>
                  <a:pt x="41" y="118"/>
                  <a:pt x="39" y="116"/>
                </a:cubicBezTo>
                <a:cubicBezTo>
                  <a:pt x="37" y="114"/>
                  <a:pt x="35" y="111"/>
                  <a:pt x="35" y="108"/>
                </a:cubicBezTo>
                <a:cubicBezTo>
                  <a:pt x="35" y="105"/>
                  <a:pt x="37" y="102"/>
                  <a:pt x="39" y="100"/>
                </a:cubicBezTo>
                <a:cubicBezTo>
                  <a:pt x="41" y="98"/>
                  <a:pt x="44" y="96"/>
                  <a:pt x="47" y="96"/>
                </a:cubicBezTo>
                <a:close/>
                <a:moveTo>
                  <a:pt x="51" y="103"/>
                </a:moveTo>
                <a:cubicBezTo>
                  <a:pt x="50" y="102"/>
                  <a:pt x="48" y="102"/>
                  <a:pt x="47" y="102"/>
                </a:cubicBezTo>
                <a:cubicBezTo>
                  <a:pt x="45" y="102"/>
                  <a:pt x="43" y="102"/>
                  <a:pt x="42" y="103"/>
                </a:cubicBezTo>
                <a:cubicBezTo>
                  <a:pt x="41" y="105"/>
                  <a:pt x="41" y="106"/>
                  <a:pt x="41" y="108"/>
                </a:cubicBezTo>
                <a:cubicBezTo>
                  <a:pt x="41" y="109"/>
                  <a:pt x="41" y="111"/>
                  <a:pt x="42" y="112"/>
                </a:cubicBezTo>
                <a:cubicBezTo>
                  <a:pt x="43" y="113"/>
                  <a:pt x="45" y="114"/>
                  <a:pt x="47" y="114"/>
                </a:cubicBezTo>
                <a:cubicBezTo>
                  <a:pt x="48" y="114"/>
                  <a:pt x="50" y="113"/>
                  <a:pt x="51" y="112"/>
                </a:cubicBezTo>
                <a:cubicBezTo>
                  <a:pt x="52" y="111"/>
                  <a:pt x="53" y="109"/>
                  <a:pt x="53" y="108"/>
                </a:cubicBezTo>
                <a:cubicBezTo>
                  <a:pt x="53" y="106"/>
                  <a:pt x="52" y="105"/>
                  <a:pt x="51" y="103"/>
                </a:cubicBezTo>
                <a:close/>
                <a:moveTo>
                  <a:pt x="34" y="40"/>
                </a:moveTo>
                <a:cubicBezTo>
                  <a:pt x="37" y="70"/>
                  <a:pt x="37" y="70"/>
                  <a:pt x="37" y="70"/>
                </a:cubicBezTo>
                <a:cubicBezTo>
                  <a:pt x="99" y="71"/>
                  <a:pt x="99" y="71"/>
                  <a:pt x="99" y="71"/>
                </a:cubicBezTo>
                <a:cubicBezTo>
                  <a:pt x="102" y="43"/>
                  <a:pt x="102" y="43"/>
                  <a:pt x="102" y="43"/>
                </a:cubicBezTo>
                <a:cubicBezTo>
                  <a:pt x="34" y="40"/>
                  <a:pt x="34" y="40"/>
                  <a:pt x="34" y="40"/>
                </a:cubicBezTo>
                <a:close/>
                <a:moveTo>
                  <a:pt x="93" y="31"/>
                </a:moveTo>
                <a:cubicBezTo>
                  <a:pt x="93" y="30"/>
                  <a:pt x="93" y="30"/>
                  <a:pt x="93" y="30"/>
                </a:cubicBezTo>
                <a:cubicBezTo>
                  <a:pt x="94" y="30"/>
                  <a:pt x="95" y="30"/>
                  <a:pt x="96" y="30"/>
                </a:cubicBezTo>
                <a:cubicBezTo>
                  <a:pt x="96" y="28"/>
                  <a:pt x="95" y="25"/>
                  <a:pt x="95" y="23"/>
                </a:cubicBezTo>
                <a:cubicBezTo>
                  <a:pt x="94" y="21"/>
                  <a:pt x="93" y="19"/>
                  <a:pt x="91" y="17"/>
                </a:cubicBezTo>
                <a:cubicBezTo>
                  <a:pt x="90" y="17"/>
                  <a:pt x="90" y="18"/>
                  <a:pt x="89" y="18"/>
                </a:cubicBezTo>
                <a:cubicBezTo>
                  <a:pt x="88" y="18"/>
                  <a:pt x="87" y="19"/>
                  <a:pt x="87" y="19"/>
                </a:cubicBezTo>
                <a:cubicBezTo>
                  <a:pt x="87" y="21"/>
                  <a:pt x="88" y="22"/>
                  <a:pt x="88" y="24"/>
                </a:cubicBezTo>
                <a:cubicBezTo>
                  <a:pt x="89" y="26"/>
                  <a:pt x="89" y="28"/>
                  <a:pt x="89" y="30"/>
                </a:cubicBezTo>
                <a:cubicBezTo>
                  <a:pt x="91" y="30"/>
                  <a:pt x="92" y="30"/>
                  <a:pt x="93" y="30"/>
                </a:cubicBezTo>
                <a:cubicBezTo>
                  <a:pt x="93" y="30"/>
                  <a:pt x="93" y="30"/>
                  <a:pt x="93" y="30"/>
                </a:cubicBezTo>
                <a:cubicBezTo>
                  <a:pt x="93" y="31"/>
                  <a:pt x="93" y="31"/>
                  <a:pt x="93" y="31"/>
                </a:cubicBezTo>
                <a:close/>
                <a:moveTo>
                  <a:pt x="86" y="13"/>
                </a:moveTo>
                <a:cubicBezTo>
                  <a:pt x="87" y="13"/>
                  <a:pt x="87" y="13"/>
                  <a:pt x="87" y="13"/>
                </a:cubicBezTo>
                <a:cubicBezTo>
                  <a:pt x="86" y="11"/>
                  <a:pt x="84" y="10"/>
                  <a:pt x="82" y="9"/>
                </a:cubicBezTo>
                <a:cubicBezTo>
                  <a:pt x="82" y="9"/>
                  <a:pt x="81" y="8"/>
                  <a:pt x="80" y="8"/>
                </a:cubicBezTo>
                <a:cubicBezTo>
                  <a:pt x="81" y="8"/>
                  <a:pt x="81" y="9"/>
                  <a:pt x="81" y="9"/>
                </a:cubicBezTo>
                <a:cubicBezTo>
                  <a:pt x="82" y="11"/>
                  <a:pt x="83" y="12"/>
                  <a:pt x="84" y="14"/>
                </a:cubicBezTo>
                <a:cubicBezTo>
                  <a:pt x="85" y="14"/>
                  <a:pt x="86" y="14"/>
                  <a:pt x="86" y="13"/>
                </a:cubicBezTo>
                <a:close/>
                <a:moveTo>
                  <a:pt x="57" y="9"/>
                </a:moveTo>
                <a:cubicBezTo>
                  <a:pt x="57" y="9"/>
                  <a:pt x="58" y="8"/>
                  <a:pt x="58" y="8"/>
                </a:cubicBezTo>
                <a:cubicBezTo>
                  <a:pt x="57" y="8"/>
                  <a:pt x="56" y="9"/>
                  <a:pt x="56" y="9"/>
                </a:cubicBezTo>
                <a:cubicBezTo>
                  <a:pt x="54" y="10"/>
                  <a:pt x="52" y="11"/>
                  <a:pt x="51" y="13"/>
                </a:cubicBezTo>
                <a:cubicBezTo>
                  <a:pt x="51" y="13"/>
                  <a:pt x="52" y="13"/>
                  <a:pt x="52" y="13"/>
                </a:cubicBezTo>
                <a:cubicBezTo>
                  <a:pt x="53" y="13"/>
                  <a:pt x="53" y="14"/>
                  <a:pt x="54" y="14"/>
                </a:cubicBezTo>
                <a:cubicBezTo>
                  <a:pt x="55" y="12"/>
                  <a:pt x="56" y="11"/>
                  <a:pt x="57" y="9"/>
                </a:cubicBezTo>
                <a:close/>
                <a:moveTo>
                  <a:pt x="49" y="18"/>
                </a:moveTo>
                <a:cubicBezTo>
                  <a:pt x="49" y="18"/>
                  <a:pt x="48" y="17"/>
                  <a:pt x="47" y="17"/>
                </a:cubicBezTo>
                <a:cubicBezTo>
                  <a:pt x="46" y="19"/>
                  <a:pt x="44" y="21"/>
                  <a:pt x="44" y="23"/>
                </a:cubicBezTo>
                <a:cubicBezTo>
                  <a:pt x="43" y="25"/>
                  <a:pt x="42" y="28"/>
                  <a:pt x="42" y="30"/>
                </a:cubicBezTo>
                <a:cubicBezTo>
                  <a:pt x="43" y="30"/>
                  <a:pt x="44" y="30"/>
                  <a:pt x="45" y="30"/>
                </a:cubicBezTo>
                <a:cubicBezTo>
                  <a:pt x="46" y="30"/>
                  <a:pt x="48" y="30"/>
                  <a:pt x="49" y="30"/>
                </a:cubicBezTo>
                <a:cubicBezTo>
                  <a:pt x="49" y="28"/>
                  <a:pt x="49" y="26"/>
                  <a:pt x="50" y="24"/>
                </a:cubicBezTo>
                <a:cubicBezTo>
                  <a:pt x="50" y="22"/>
                  <a:pt x="51" y="20"/>
                  <a:pt x="52" y="19"/>
                </a:cubicBezTo>
                <a:cubicBezTo>
                  <a:pt x="51" y="18"/>
                  <a:pt x="50" y="18"/>
                  <a:pt x="49" y="18"/>
                </a:cubicBezTo>
                <a:close/>
                <a:moveTo>
                  <a:pt x="61" y="22"/>
                </a:moveTo>
                <a:cubicBezTo>
                  <a:pt x="60" y="21"/>
                  <a:pt x="58" y="21"/>
                  <a:pt x="57" y="21"/>
                </a:cubicBezTo>
                <a:cubicBezTo>
                  <a:pt x="56" y="22"/>
                  <a:pt x="56" y="23"/>
                  <a:pt x="55" y="25"/>
                </a:cubicBezTo>
                <a:cubicBezTo>
                  <a:pt x="55" y="26"/>
                  <a:pt x="55" y="28"/>
                  <a:pt x="54" y="29"/>
                </a:cubicBezTo>
                <a:cubicBezTo>
                  <a:pt x="56" y="29"/>
                  <a:pt x="58" y="29"/>
                  <a:pt x="60" y="29"/>
                </a:cubicBezTo>
                <a:cubicBezTo>
                  <a:pt x="62" y="29"/>
                  <a:pt x="64" y="29"/>
                  <a:pt x="66" y="29"/>
                </a:cubicBezTo>
                <a:cubicBezTo>
                  <a:pt x="66" y="26"/>
                  <a:pt x="66" y="26"/>
                  <a:pt x="66" y="26"/>
                </a:cubicBezTo>
                <a:cubicBezTo>
                  <a:pt x="66" y="22"/>
                  <a:pt x="66" y="22"/>
                  <a:pt x="66" y="22"/>
                </a:cubicBezTo>
                <a:cubicBezTo>
                  <a:pt x="65" y="22"/>
                  <a:pt x="63" y="22"/>
                  <a:pt x="61" y="22"/>
                </a:cubicBezTo>
                <a:close/>
                <a:moveTo>
                  <a:pt x="82" y="21"/>
                </a:moveTo>
                <a:cubicBezTo>
                  <a:pt x="78" y="22"/>
                  <a:pt x="75" y="22"/>
                  <a:pt x="72" y="22"/>
                </a:cubicBezTo>
                <a:cubicBezTo>
                  <a:pt x="72" y="26"/>
                  <a:pt x="72" y="26"/>
                  <a:pt x="72" y="26"/>
                </a:cubicBezTo>
                <a:cubicBezTo>
                  <a:pt x="72" y="29"/>
                  <a:pt x="72" y="29"/>
                  <a:pt x="72" y="29"/>
                </a:cubicBezTo>
                <a:cubicBezTo>
                  <a:pt x="74" y="29"/>
                  <a:pt x="76" y="29"/>
                  <a:pt x="78" y="29"/>
                </a:cubicBezTo>
                <a:cubicBezTo>
                  <a:pt x="80" y="29"/>
                  <a:pt x="82" y="29"/>
                  <a:pt x="84" y="29"/>
                </a:cubicBezTo>
                <a:cubicBezTo>
                  <a:pt x="84" y="28"/>
                  <a:pt x="83" y="27"/>
                  <a:pt x="83" y="25"/>
                </a:cubicBezTo>
                <a:cubicBezTo>
                  <a:pt x="83" y="25"/>
                  <a:pt x="83" y="25"/>
                  <a:pt x="83" y="25"/>
                </a:cubicBezTo>
                <a:cubicBezTo>
                  <a:pt x="83" y="25"/>
                  <a:pt x="83" y="25"/>
                  <a:pt x="83" y="25"/>
                </a:cubicBezTo>
                <a:cubicBezTo>
                  <a:pt x="83" y="25"/>
                  <a:pt x="83" y="25"/>
                  <a:pt x="83" y="25"/>
                </a:cubicBezTo>
                <a:cubicBezTo>
                  <a:pt x="84" y="25"/>
                  <a:pt x="84" y="25"/>
                  <a:pt x="84" y="25"/>
                </a:cubicBezTo>
                <a:cubicBezTo>
                  <a:pt x="83" y="25"/>
                  <a:pt x="83" y="25"/>
                  <a:pt x="83" y="25"/>
                </a:cubicBezTo>
                <a:cubicBezTo>
                  <a:pt x="83" y="24"/>
                  <a:pt x="82" y="22"/>
                  <a:pt x="82" y="21"/>
                </a:cubicBezTo>
                <a:close/>
                <a:moveTo>
                  <a:pt x="76" y="17"/>
                </a:moveTo>
                <a:cubicBezTo>
                  <a:pt x="77" y="16"/>
                  <a:pt x="78" y="16"/>
                  <a:pt x="79" y="16"/>
                </a:cubicBezTo>
                <a:cubicBezTo>
                  <a:pt x="78" y="14"/>
                  <a:pt x="77" y="12"/>
                  <a:pt x="75" y="11"/>
                </a:cubicBezTo>
                <a:cubicBezTo>
                  <a:pt x="74" y="10"/>
                  <a:pt x="73" y="9"/>
                  <a:pt x="72" y="8"/>
                </a:cubicBezTo>
                <a:cubicBezTo>
                  <a:pt x="72" y="9"/>
                  <a:pt x="72" y="10"/>
                  <a:pt x="72" y="12"/>
                </a:cubicBezTo>
                <a:cubicBezTo>
                  <a:pt x="72" y="14"/>
                  <a:pt x="72" y="15"/>
                  <a:pt x="72" y="17"/>
                </a:cubicBezTo>
                <a:cubicBezTo>
                  <a:pt x="73" y="17"/>
                  <a:pt x="74" y="17"/>
                  <a:pt x="76" y="17"/>
                </a:cubicBezTo>
                <a:close/>
                <a:moveTo>
                  <a:pt x="63" y="16"/>
                </a:moveTo>
                <a:cubicBezTo>
                  <a:pt x="64" y="17"/>
                  <a:pt x="65" y="17"/>
                  <a:pt x="66" y="17"/>
                </a:cubicBezTo>
                <a:cubicBezTo>
                  <a:pt x="66" y="15"/>
                  <a:pt x="66" y="13"/>
                  <a:pt x="66" y="12"/>
                </a:cubicBezTo>
                <a:cubicBezTo>
                  <a:pt x="66" y="10"/>
                  <a:pt x="66" y="9"/>
                  <a:pt x="66" y="8"/>
                </a:cubicBezTo>
                <a:cubicBezTo>
                  <a:pt x="65" y="9"/>
                  <a:pt x="64" y="10"/>
                  <a:pt x="63" y="11"/>
                </a:cubicBezTo>
                <a:cubicBezTo>
                  <a:pt x="61" y="12"/>
                  <a:pt x="60" y="14"/>
                  <a:pt x="59" y="16"/>
                </a:cubicBezTo>
                <a:cubicBezTo>
                  <a:pt x="60" y="16"/>
                  <a:pt x="61" y="16"/>
                  <a:pt x="63" y="16"/>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62"/>
          <p:cNvSpPr>
            <a:spLocks noChangeAspect="1" noEditPoints="1"/>
          </p:cNvSpPr>
          <p:nvPr/>
        </p:nvSpPr>
        <p:spPr bwMode="auto">
          <a:xfrm>
            <a:off x="912651" y="2052297"/>
            <a:ext cx="816433" cy="822960"/>
          </a:xfrm>
          <a:custGeom>
            <a:avLst/>
            <a:gdLst/>
            <a:ahLst/>
            <a:cxnLst>
              <a:cxn ang="0">
                <a:pos x="58" y="33"/>
              </a:cxn>
              <a:cxn ang="0">
                <a:pos x="57" y="34"/>
              </a:cxn>
              <a:cxn ang="0">
                <a:pos x="50" y="35"/>
              </a:cxn>
              <a:cxn ang="0">
                <a:pos x="49" y="39"/>
              </a:cxn>
              <a:cxn ang="0">
                <a:pos x="53" y="44"/>
              </a:cxn>
              <a:cxn ang="0">
                <a:pos x="53" y="45"/>
              </a:cxn>
              <a:cxn ang="0">
                <a:pos x="53" y="46"/>
              </a:cxn>
              <a:cxn ang="0">
                <a:pos x="45" y="53"/>
              </a:cxn>
              <a:cxn ang="0">
                <a:pos x="44" y="52"/>
              </a:cxn>
              <a:cxn ang="0">
                <a:pos x="39" y="48"/>
              </a:cxn>
              <a:cxn ang="0">
                <a:pos x="36" y="50"/>
              </a:cxn>
              <a:cxn ang="0">
                <a:pos x="34" y="57"/>
              </a:cxn>
              <a:cxn ang="0">
                <a:pos x="33" y="58"/>
              </a:cxn>
              <a:cxn ang="0">
                <a:pos x="25" y="58"/>
              </a:cxn>
              <a:cxn ang="0">
                <a:pos x="23" y="57"/>
              </a:cxn>
              <a:cxn ang="0">
                <a:pos x="22" y="50"/>
              </a:cxn>
              <a:cxn ang="0">
                <a:pos x="19" y="48"/>
              </a:cxn>
              <a:cxn ang="0">
                <a:pos x="14" y="52"/>
              </a:cxn>
              <a:cxn ang="0">
                <a:pos x="13" y="53"/>
              </a:cxn>
              <a:cxn ang="0">
                <a:pos x="12" y="52"/>
              </a:cxn>
              <a:cxn ang="0">
                <a:pos x="5" y="46"/>
              </a:cxn>
              <a:cxn ang="0">
                <a:pos x="5" y="45"/>
              </a:cxn>
              <a:cxn ang="0">
                <a:pos x="5" y="44"/>
              </a:cxn>
              <a:cxn ang="0">
                <a:pos x="9" y="39"/>
              </a:cxn>
              <a:cxn ang="0">
                <a:pos x="8" y="35"/>
              </a:cxn>
              <a:cxn ang="0">
                <a:pos x="1" y="34"/>
              </a:cxn>
              <a:cxn ang="0">
                <a:pos x="0" y="33"/>
              </a:cxn>
              <a:cxn ang="0">
                <a:pos x="0" y="24"/>
              </a:cxn>
              <a:cxn ang="0">
                <a:pos x="1" y="23"/>
              </a:cxn>
              <a:cxn ang="0">
                <a:pos x="8" y="22"/>
              </a:cxn>
              <a:cxn ang="0">
                <a:pos x="9" y="18"/>
              </a:cxn>
              <a:cxn ang="0">
                <a:pos x="5" y="13"/>
              </a:cxn>
              <a:cxn ang="0">
                <a:pos x="5" y="12"/>
              </a:cxn>
              <a:cxn ang="0">
                <a:pos x="5" y="11"/>
              </a:cxn>
              <a:cxn ang="0">
                <a:pos x="13" y="5"/>
              </a:cxn>
              <a:cxn ang="0">
                <a:pos x="14" y="5"/>
              </a:cxn>
              <a:cxn ang="0">
                <a:pos x="19" y="9"/>
              </a:cxn>
              <a:cxn ang="0">
                <a:pos x="22" y="8"/>
              </a:cxn>
              <a:cxn ang="0">
                <a:pos x="23" y="1"/>
              </a:cxn>
              <a:cxn ang="0">
                <a:pos x="25" y="0"/>
              </a:cxn>
              <a:cxn ang="0">
                <a:pos x="33" y="0"/>
              </a:cxn>
              <a:cxn ang="0">
                <a:pos x="34" y="1"/>
              </a:cxn>
              <a:cxn ang="0">
                <a:pos x="36" y="8"/>
              </a:cxn>
              <a:cxn ang="0">
                <a:pos x="39" y="9"/>
              </a:cxn>
              <a:cxn ang="0">
                <a:pos x="44" y="5"/>
              </a:cxn>
              <a:cxn ang="0">
                <a:pos x="45" y="5"/>
              </a:cxn>
              <a:cxn ang="0">
                <a:pos x="46" y="5"/>
              </a:cxn>
              <a:cxn ang="0">
                <a:pos x="52" y="12"/>
              </a:cxn>
              <a:cxn ang="0">
                <a:pos x="53" y="12"/>
              </a:cxn>
              <a:cxn ang="0">
                <a:pos x="52" y="13"/>
              </a:cxn>
              <a:cxn ang="0">
                <a:pos x="48" y="18"/>
              </a:cxn>
              <a:cxn ang="0">
                <a:pos x="50" y="22"/>
              </a:cxn>
              <a:cxn ang="0">
                <a:pos x="57" y="23"/>
              </a:cxn>
              <a:cxn ang="0">
                <a:pos x="58" y="25"/>
              </a:cxn>
              <a:cxn ang="0">
                <a:pos x="58" y="33"/>
              </a:cxn>
              <a:cxn ang="0">
                <a:pos x="29" y="19"/>
              </a:cxn>
              <a:cxn ang="0">
                <a:pos x="19" y="29"/>
              </a:cxn>
              <a:cxn ang="0">
                <a:pos x="29" y="38"/>
              </a:cxn>
              <a:cxn ang="0">
                <a:pos x="39" y="29"/>
              </a:cxn>
              <a:cxn ang="0">
                <a:pos x="29" y="19"/>
              </a:cxn>
            </a:cxnLst>
            <a:rect l="0" t="0" r="r" b="b"/>
            <a:pathLst>
              <a:path w="58" h="58">
                <a:moveTo>
                  <a:pt x="58" y="33"/>
                </a:moveTo>
                <a:cubicBezTo>
                  <a:pt x="58" y="34"/>
                  <a:pt x="58" y="34"/>
                  <a:pt x="57" y="34"/>
                </a:cubicBezTo>
                <a:cubicBezTo>
                  <a:pt x="50" y="35"/>
                  <a:pt x="50" y="35"/>
                  <a:pt x="50" y="35"/>
                </a:cubicBezTo>
                <a:cubicBezTo>
                  <a:pt x="50" y="37"/>
                  <a:pt x="49" y="38"/>
                  <a:pt x="49" y="39"/>
                </a:cubicBezTo>
                <a:cubicBezTo>
                  <a:pt x="50" y="41"/>
                  <a:pt x="51" y="42"/>
                  <a:pt x="53" y="44"/>
                </a:cubicBezTo>
                <a:cubicBezTo>
                  <a:pt x="53" y="44"/>
                  <a:pt x="53" y="45"/>
                  <a:pt x="53" y="45"/>
                </a:cubicBezTo>
                <a:cubicBezTo>
                  <a:pt x="53" y="45"/>
                  <a:pt x="53" y="46"/>
                  <a:pt x="53" y="46"/>
                </a:cubicBezTo>
                <a:cubicBezTo>
                  <a:pt x="52" y="47"/>
                  <a:pt x="47" y="53"/>
                  <a:pt x="45" y="53"/>
                </a:cubicBezTo>
                <a:cubicBezTo>
                  <a:pt x="45" y="53"/>
                  <a:pt x="45" y="53"/>
                  <a:pt x="44" y="52"/>
                </a:cubicBezTo>
                <a:cubicBezTo>
                  <a:pt x="39" y="48"/>
                  <a:pt x="39" y="48"/>
                  <a:pt x="39" y="48"/>
                </a:cubicBezTo>
                <a:cubicBezTo>
                  <a:pt x="38" y="49"/>
                  <a:pt x="37" y="49"/>
                  <a:pt x="36" y="50"/>
                </a:cubicBezTo>
                <a:cubicBezTo>
                  <a:pt x="35" y="52"/>
                  <a:pt x="35" y="55"/>
                  <a:pt x="34" y="57"/>
                </a:cubicBezTo>
                <a:cubicBezTo>
                  <a:pt x="34" y="57"/>
                  <a:pt x="34" y="58"/>
                  <a:pt x="33" y="58"/>
                </a:cubicBezTo>
                <a:cubicBezTo>
                  <a:pt x="25" y="58"/>
                  <a:pt x="25" y="58"/>
                  <a:pt x="25" y="58"/>
                </a:cubicBezTo>
                <a:cubicBezTo>
                  <a:pt x="24" y="58"/>
                  <a:pt x="23" y="57"/>
                  <a:pt x="23" y="57"/>
                </a:cubicBezTo>
                <a:cubicBezTo>
                  <a:pt x="22" y="50"/>
                  <a:pt x="22" y="50"/>
                  <a:pt x="22" y="50"/>
                </a:cubicBezTo>
                <a:cubicBezTo>
                  <a:pt x="21" y="49"/>
                  <a:pt x="20" y="49"/>
                  <a:pt x="19" y="48"/>
                </a:cubicBezTo>
                <a:cubicBezTo>
                  <a:pt x="14" y="52"/>
                  <a:pt x="14" y="52"/>
                  <a:pt x="14" y="52"/>
                </a:cubicBezTo>
                <a:cubicBezTo>
                  <a:pt x="13" y="53"/>
                  <a:pt x="13" y="53"/>
                  <a:pt x="13" y="53"/>
                </a:cubicBezTo>
                <a:cubicBezTo>
                  <a:pt x="12" y="53"/>
                  <a:pt x="12" y="53"/>
                  <a:pt x="12" y="52"/>
                </a:cubicBezTo>
                <a:cubicBezTo>
                  <a:pt x="10" y="50"/>
                  <a:pt x="7" y="48"/>
                  <a:pt x="5" y="46"/>
                </a:cubicBezTo>
                <a:cubicBezTo>
                  <a:pt x="5" y="46"/>
                  <a:pt x="5" y="45"/>
                  <a:pt x="5" y="45"/>
                </a:cubicBezTo>
                <a:cubicBezTo>
                  <a:pt x="5" y="45"/>
                  <a:pt x="5" y="44"/>
                  <a:pt x="5" y="44"/>
                </a:cubicBezTo>
                <a:cubicBezTo>
                  <a:pt x="7" y="42"/>
                  <a:pt x="8" y="41"/>
                  <a:pt x="9" y="39"/>
                </a:cubicBezTo>
                <a:cubicBezTo>
                  <a:pt x="9" y="38"/>
                  <a:pt x="8" y="37"/>
                  <a:pt x="8" y="35"/>
                </a:cubicBezTo>
                <a:cubicBezTo>
                  <a:pt x="1" y="34"/>
                  <a:pt x="1" y="34"/>
                  <a:pt x="1" y="34"/>
                </a:cubicBezTo>
                <a:cubicBezTo>
                  <a:pt x="0" y="34"/>
                  <a:pt x="0" y="33"/>
                  <a:pt x="0" y="33"/>
                </a:cubicBezTo>
                <a:cubicBezTo>
                  <a:pt x="0" y="24"/>
                  <a:pt x="0" y="24"/>
                  <a:pt x="0" y="24"/>
                </a:cubicBezTo>
                <a:cubicBezTo>
                  <a:pt x="0" y="24"/>
                  <a:pt x="0" y="23"/>
                  <a:pt x="1" y="23"/>
                </a:cubicBezTo>
                <a:cubicBezTo>
                  <a:pt x="8" y="22"/>
                  <a:pt x="8" y="22"/>
                  <a:pt x="8" y="22"/>
                </a:cubicBezTo>
                <a:cubicBezTo>
                  <a:pt x="8" y="21"/>
                  <a:pt x="9" y="20"/>
                  <a:pt x="9" y="18"/>
                </a:cubicBezTo>
                <a:cubicBezTo>
                  <a:pt x="8" y="17"/>
                  <a:pt x="7" y="15"/>
                  <a:pt x="5" y="13"/>
                </a:cubicBezTo>
                <a:cubicBezTo>
                  <a:pt x="5" y="13"/>
                  <a:pt x="5" y="13"/>
                  <a:pt x="5" y="12"/>
                </a:cubicBezTo>
                <a:cubicBezTo>
                  <a:pt x="5" y="12"/>
                  <a:pt x="5" y="12"/>
                  <a:pt x="5" y="11"/>
                </a:cubicBezTo>
                <a:cubicBezTo>
                  <a:pt x="6" y="10"/>
                  <a:pt x="11" y="5"/>
                  <a:pt x="13" y="5"/>
                </a:cubicBezTo>
                <a:cubicBezTo>
                  <a:pt x="13" y="5"/>
                  <a:pt x="13" y="5"/>
                  <a:pt x="14" y="5"/>
                </a:cubicBezTo>
                <a:cubicBezTo>
                  <a:pt x="19" y="9"/>
                  <a:pt x="19" y="9"/>
                  <a:pt x="19" y="9"/>
                </a:cubicBezTo>
                <a:cubicBezTo>
                  <a:pt x="20" y="9"/>
                  <a:pt x="21" y="8"/>
                  <a:pt x="22" y="8"/>
                </a:cubicBezTo>
                <a:cubicBezTo>
                  <a:pt x="22" y="5"/>
                  <a:pt x="23" y="3"/>
                  <a:pt x="23" y="1"/>
                </a:cubicBezTo>
                <a:cubicBezTo>
                  <a:pt x="23" y="0"/>
                  <a:pt x="24" y="0"/>
                  <a:pt x="25" y="0"/>
                </a:cubicBezTo>
                <a:cubicBezTo>
                  <a:pt x="33" y="0"/>
                  <a:pt x="33" y="0"/>
                  <a:pt x="33" y="0"/>
                </a:cubicBezTo>
                <a:cubicBezTo>
                  <a:pt x="34" y="0"/>
                  <a:pt x="34" y="0"/>
                  <a:pt x="34" y="1"/>
                </a:cubicBezTo>
                <a:cubicBezTo>
                  <a:pt x="36" y="8"/>
                  <a:pt x="36" y="8"/>
                  <a:pt x="36" y="8"/>
                </a:cubicBezTo>
                <a:cubicBezTo>
                  <a:pt x="37" y="8"/>
                  <a:pt x="38" y="9"/>
                  <a:pt x="39" y="9"/>
                </a:cubicBezTo>
                <a:cubicBezTo>
                  <a:pt x="44" y="5"/>
                  <a:pt x="44" y="5"/>
                  <a:pt x="44" y="5"/>
                </a:cubicBezTo>
                <a:cubicBezTo>
                  <a:pt x="45" y="5"/>
                  <a:pt x="45" y="5"/>
                  <a:pt x="45" y="5"/>
                </a:cubicBezTo>
                <a:cubicBezTo>
                  <a:pt x="46" y="5"/>
                  <a:pt x="46" y="5"/>
                  <a:pt x="46" y="5"/>
                </a:cubicBezTo>
                <a:cubicBezTo>
                  <a:pt x="48" y="7"/>
                  <a:pt x="51" y="9"/>
                  <a:pt x="52" y="12"/>
                </a:cubicBezTo>
                <a:cubicBezTo>
                  <a:pt x="53" y="12"/>
                  <a:pt x="53" y="12"/>
                  <a:pt x="53" y="12"/>
                </a:cubicBezTo>
                <a:cubicBezTo>
                  <a:pt x="53" y="13"/>
                  <a:pt x="53" y="13"/>
                  <a:pt x="52" y="13"/>
                </a:cubicBezTo>
                <a:cubicBezTo>
                  <a:pt x="51" y="15"/>
                  <a:pt x="50" y="17"/>
                  <a:pt x="48" y="18"/>
                </a:cubicBezTo>
                <a:cubicBezTo>
                  <a:pt x="49" y="20"/>
                  <a:pt x="50" y="21"/>
                  <a:pt x="50" y="22"/>
                </a:cubicBezTo>
                <a:cubicBezTo>
                  <a:pt x="57" y="23"/>
                  <a:pt x="57" y="23"/>
                  <a:pt x="57" y="23"/>
                </a:cubicBezTo>
                <a:cubicBezTo>
                  <a:pt x="58" y="23"/>
                  <a:pt x="58" y="24"/>
                  <a:pt x="58" y="25"/>
                </a:cubicBezTo>
                <a:lnTo>
                  <a:pt x="58" y="33"/>
                </a:lnTo>
                <a:close/>
                <a:moveTo>
                  <a:pt x="29" y="19"/>
                </a:moveTo>
                <a:cubicBezTo>
                  <a:pt x="24" y="19"/>
                  <a:pt x="19" y="23"/>
                  <a:pt x="19" y="29"/>
                </a:cubicBezTo>
                <a:cubicBezTo>
                  <a:pt x="19" y="34"/>
                  <a:pt x="24" y="38"/>
                  <a:pt x="29" y="38"/>
                </a:cubicBezTo>
                <a:cubicBezTo>
                  <a:pt x="34" y="38"/>
                  <a:pt x="39" y="34"/>
                  <a:pt x="39" y="29"/>
                </a:cubicBezTo>
                <a:cubicBezTo>
                  <a:pt x="39" y="23"/>
                  <a:pt x="34" y="19"/>
                  <a:pt x="29" y="1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accent4"/>
              </a:solidFill>
            </a:endParaRPr>
          </a:p>
        </p:txBody>
      </p:sp>
      <p:pic>
        <p:nvPicPr>
          <p:cNvPr id="43" name="Picture 4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7892" y="2083361"/>
            <a:ext cx="822960" cy="822960"/>
          </a:xfrm>
          <a:prstGeom prst="rect">
            <a:avLst/>
          </a:prstGeom>
          <a:effectLst>
            <a:outerShdw blurRad="50800" dist="38100" dir="2700000" algn="tl" rotWithShape="0">
              <a:prstClr val="black">
                <a:alpha val="40000"/>
              </a:prstClr>
            </a:outerShdw>
          </a:effectLst>
        </p:spPr>
      </p:pic>
      <p:pic>
        <p:nvPicPr>
          <p:cNvPr id="44" name="Picture 4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94806" y="2073843"/>
            <a:ext cx="690699" cy="822960"/>
          </a:xfrm>
          <a:prstGeom prst="rect">
            <a:avLst/>
          </a:prstGeom>
          <a:effectLst>
            <a:outerShdw blurRad="50800" dist="38100" dir="2700000" algn="tl" rotWithShape="0">
              <a:prstClr val="black">
                <a:alpha val="40000"/>
              </a:prstClr>
            </a:outerShdw>
          </a:effectLst>
        </p:spPr>
      </p:pic>
      <p:pic>
        <p:nvPicPr>
          <p:cNvPr id="45" name="Picture 4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49106" y="2115846"/>
            <a:ext cx="894522" cy="822960"/>
          </a:xfrm>
          <a:prstGeom prst="rect">
            <a:avLst/>
          </a:prstGeom>
          <a:effectLst>
            <a:outerShdw blurRad="50800" dist="38100" dir="2700000" algn="tl" rotWithShape="0">
              <a:prstClr val="black">
                <a:alpha val="40000"/>
              </a:prstClr>
            </a:outerShdw>
          </a:effectLst>
        </p:spPr>
      </p:pic>
      <p:sp>
        <p:nvSpPr>
          <p:cNvPr id="50" name="Text Placeholder 3"/>
          <p:cNvSpPr txBox="1">
            <a:spLocks/>
          </p:cNvSpPr>
          <p:nvPr/>
        </p:nvSpPr>
        <p:spPr>
          <a:xfrm>
            <a:off x="450343" y="3349600"/>
            <a:ext cx="1869124" cy="24314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5B9BD5"/>
                </a:solidFill>
                <a:cs typeface="+mj-cs"/>
              </a:rPr>
              <a:t>Title Goes Here</a:t>
            </a:r>
          </a:p>
          <a:p>
            <a:pPr defTabSz="1219170">
              <a:spcBef>
                <a:spcPct val="20000"/>
              </a:spcBef>
              <a:defRPr/>
            </a:pPr>
            <a:endParaRPr lang="en-US" sz="1000" b="1" dirty="0">
              <a:solidFill>
                <a:srgbClr val="5B9BD5"/>
              </a:solidFill>
              <a:cs typeface="+mj-cs"/>
            </a:endParaRPr>
          </a:p>
          <a:p>
            <a:pPr algn="l"/>
            <a:r>
              <a:rPr lang="en-US" sz="1400" dirty="0">
                <a:solidFill>
                  <a:schemeClr val="bg1">
                    <a:lumMod val="75000"/>
                  </a:schemeClr>
                </a:solidFill>
              </a:rPr>
              <a:t>Lorem ipsum dolor sit amet, consectetur adipiscing elit, sed do eiusmod tempor incididunt ut labore et dolore magna aliqua. Ut enim ad minim veniam, quis nostrud exercitation ullamco laboris nisi</a:t>
            </a:r>
          </a:p>
        </p:txBody>
      </p:sp>
      <p:sp>
        <p:nvSpPr>
          <p:cNvPr id="57" name="Text Placeholder 3"/>
          <p:cNvSpPr txBox="1">
            <a:spLocks/>
          </p:cNvSpPr>
          <p:nvPr/>
        </p:nvSpPr>
        <p:spPr>
          <a:xfrm>
            <a:off x="2835713" y="3349601"/>
            <a:ext cx="1869124" cy="24314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ED7D31"/>
                </a:solidFill>
                <a:cs typeface="+mj-cs"/>
              </a:rPr>
              <a:t>Title Goes Here</a:t>
            </a:r>
          </a:p>
          <a:p>
            <a:pPr defTabSz="1219170">
              <a:spcBef>
                <a:spcPct val="20000"/>
              </a:spcBef>
              <a:defRPr/>
            </a:pPr>
            <a:endParaRPr lang="en-US" sz="1000" b="1" dirty="0">
              <a:solidFill>
                <a:srgbClr val="5B9BD5"/>
              </a:solidFill>
              <a:cs typeface="+mj-cs"/>
            </a:endParaRPr>
          </a:p>
          <a:p>
            <a:pPr algn="l"/>
            <a:r>
              <a:rPr lang="en-US" sz="1400" dirty="0">
                <a:solidFill>
                  <a:schemeClr val="bg1">
                    <a:lumMod val="75000"/>
                  </a:schemeClr>
                </a:solidFill>
              </a:rPr>
              <a:t>Lorem ipsum dolor sit amet, consectetur adipiscing elit, sed do eiusmod tempor incididunt ut labore et dolore magna aliqua. Ut enim ad minim veniam, quis nostrud exercitation ullamco laboris nisi</a:t>
            </a:r>
          </a:p>
        </p:txBody>
      </p:sp>
      <p:sp>
        <p:nvSpPr>
          <p:cNvPr id="58" name="Text Placeholder 3"/>
          <p:cNvSpPr txBox="1">
            <a:spLocks/>
          </p:cNvSpPr>
          <p:nvPr/>
        </p:nvSpPr>
        <p:spPr>
          <a:xfrm>
            <a:off x="5187134" y="3349600"/>
            <a:ext cx="1869124" cy="24314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A5A5A5"/>
                </a:solidFill>
                <a:cs typeface="+mj-cs"/>
              </a:rPr>
              <a:t>Title Goes Here</a:t>
            </a:r>
          </a:p>
          <a:p>
            <a:pPr defTabSz="1219170">
              <a:spcBef>
                <a:spcPct val="20000"/>
              </a:spcBef>
              <a:defRPr/>
            </a:pPr>
            <a:endParaRPr lang="en-US" sz="1000" b="1" dirty="0">
              <a:solidFill>
                <a:srgbClr val="5B9BD5"/>
              </a:solidFill>
              <a:cs typeface="+mj-cs"/>
            </a:endParaRPr>
          </a:p>
          <a:p>
            <a:pPr algn="l"/>
            <a:r>
              <a:rPr lang="en-US" sz="1400" dirty="0">
                <a:solidFill>
                  <a:schemeClr val="bg1">
                    <a:lumMod val="75000"/>
                  </a:schemeClr>
                </a:solidFill>
              </a:rPr>
              <a:t>Lorem ipsum dolor sit amet, consectetur adipiscing elit, sed do eiusmod tempor incididunt ut labore et dolore magna aliqua. Ut enim ad minim veniam, quis nostrud exercitation ullamco laboris nisi</a:t>
            </a:r>
          </a:p>
        </p:txBody>
      </p:sp>
      <p:sp>
        <p:nvSpPr>
          <p:cNvPr id="59" name="Text Placeholder 3"/>
          <p:cNvSpPr txBox="1">
            <a:spLocks/>
          </p:cNvSpPr>
          <p:nvPr/>
        </p:nvSpPr>
        <p:spPr>
          <a:xfrm>
            <a:off x="7560770" y="3355521"/>
            <a:ext cx="1869124" cy="24314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FFC000"/>
                </a:solidFill>
                <a:cs typeface="+mj-cs"/>
              </a:rPr>
              <a:t>Title Goes Here</a:t>
            </a:r>
          </a:p>
          <a:p>
            <a:pPr defTabSz="1219170">
              <a:spcBef>
                <a:spcPct val="20000"/>
              </a:spcBef>
              <a:defRPr/>
            </a:pPr>
            <a:endParaRPr lang="en-US" sz="1000" b="1" dirty="0">
              <a:solidFill>
                <a:srgbClr val="5B9BD5"/>
              </a:solidFill>
              <a:cs typeface="+mj-cs"/>
            </a:endParaRPr>
          </a:p>
          <a:p>
            <a:pPr algn="l"/>
            <a:r>
              <a:rPr lang="en-US" sz="1400" dirty="0">
                <a:solidFill>
                  <a:schemeClr val="bg1">
                    <a:lumMod val="75000"/>
                  </a:schemeClr>
                </a:solidFill>
              </a:rPr>
              <a:t>Lorem ipsum dolor sit amet, consectetur adipiscing elit, sed do eiusmod tempor incididunt ut labore et dolore magna aliqua. Ut enim ad minim veniam, quis nostrud exercitation ullamco laboris nisi</a:t>
            </a:r>
          </a:p>
        </p:txBody>
      </p:sp>
      <p:sp>
        <p:nvSpPr>
          <p:cNvPr id="60" name="Text Placeholder 3"/>
          <p:cNvSpPr txBox="1">
            <a:spLocks/>
          </p:cNvSpPr>
          <p:nvPr/>
        </p:nvSpPr>
        <p:spPr>
          <a:xfrm>
            <a:off x="9948708" y="3349600"/>
            <a:ext cx="1869124" cy="243143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000" b="1" dirty="0">
                <a:solidFill>
                  <a:srgbClr val="4472C4"/>
                </a:solidFill>
                <a:cs typeface="+mj-cs"/>
              </a:rPr>
              <a:t>Title Goes Here</a:t>
            </a:r>
          </a:p>
          <a:p>
            <a:pPr defTabSz="1219170">
              <a:spcBef>
                <a:spcPct val="20000"/>
              </a:spcBef>
              <a:defRPr/>
            </a:pPr>
            <a:endParaRPr lang="en-US" sz="1000" b="1" dirty="0">
              <a:solidFill>
                <a:srgbClr val="5B9BD5"/>
              </a:solidFill>
              <a:cs typeface="+mj-cs"/>
            </a:endParaRPr>
          </a:p>
          <a:p>
            <a:pPr algn="l"/>
            <a:r>
              <a:rPr lang="en-US" sz="1400" dirty="0">
                <a:solidFill>
                  <a:schemeClr val="bg1">
                    <a:lumMod val="75000"/>
                  </a:schemeClr>
                </a:solidFill>
              </a:rPr>
              <a:t>Lorem ipsum dolor sit amet, consectetur adipiscing elit, sed do eiusmod tempor incididunt ut labore et dolore magna aliqua. Ut enim ad minim veniam, quis nostrud exercitation ullamco laboris nisi</a:t>
            </a:r>
          </a:p>
        </p:txBody>
      </p:sp>
      <p:grpSp>
        <p:nvGrpSpPr>
          <p:cNvPr id="35" name="Group 34"/>
          <p:cNvGrpSpPr/>
          <p:nvPr/>
        </p:nvGrpSpPr>
        <p:grpSpPr>
          <a:xfrm>
            <a:off x="754150" y="295106"/>
            <a:ext cx="4364195" cy="665324"/>
            <a:chOff x="754150" y="295106"/>
            <a:chExt cx="4364195" cy="665324"/>
          </a:xfrm>
        </p:grpSpPr>
        <p:sp>
          <p:nvSpPr>
            <p:cNvPr id="36"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37"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39" name="Picture 3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32554430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ppt_x"/>
                                          </p:val>
                                        </p:tav>
                                        <p:tav tm="100000">
                                          <p:val>
                                            <p:strVal val="#ppt_x"/>
                                          </p:val>
                                        </p:tav>
                                      </p:tavLst>
                                    </p:anim>
                                    <p:anim calcmode="lin" valueType="num">
                                      <p:cBhvr additive="base">
                                        <p:cTn id="8" dur="1000" fill="hold"/>
                                        <p:tgtEl>
                                          <p:spTgt spid="8"/>
                                        </p:tgtEl>
                                        <p:attrNameLst>
                                          <p:attrName>ppt_y</p:attrName>
                                        </p:attrNameLst>
                                      </p:cBhvr>
                                      <p:tavLst>
                                        <p:tav tm="0">
                                          <p:val>
                                            <p:strVal val="0-#ppt_h/2"/>
                                          </p:val>
                                        </p:tav>
                                        <p:tav tm="100000">
                                          <p:val>
                                            <p:strVal val="#ppt_y"/>
                                          </p:val>
                                        </p:tav>
                                      </p:tavLst>
                                    </p:anim>
                                  </p:childTnLst>
                                </p:cTn>
                              </p:par>
                            </p:childTnLst>
                          </p:cTn>
                        </p:par>
                        <p:par>
                          <p:cTn id="9" fill="hold">
                            <p:stCondLst>
                              <p:cond delay="1000"/>
                            </p:stCondLst>
                            <p:childTnLst>
                              <p:par>
                                <p:cTn id="10" presetID="53" presetClass="entr" presetSubtype="16" fill="hold" grpId="0" nodeType="afterEffect">
                                  <p:stCondLst>
                                    <p:cond delay="0"/>
                                  </p:stCondLst>
                                  <p:childTnLst>
                                    <p:set>
                                      <p:cBhvr>
                                        <p:cTn id="11" dur="1" fill="hold">
                                          <p:stCondLst>
                                            <p:cond delay="0"/>
                                          </p:stCondLst>
                                        </p:cTn>
                                        <p:tgtEl>
                                          <p:spTgt spid="42"/>
                                        </p:tgtEl>
                                        <p:attrNameLst>
                                          <p:attrName>style.visibility</p:attrName>
                                        </p:attrNameLst>
                                      </p:cBhvr>
                                      <p:to>
                                        <p:strVal val="visible"/>
                                      </p:to>
                                    </p:set>
                                    <p:anim calcmode="lin" valueType="num">
                                      <p:cBhvr>
                                        <p:cTn id="12" dur="500" fill="hold"/>
                                        <p:tgtEl>
                                          <p:spTgt spid="42"/>
                                        </p:tgtEl>
                                        <p:attrNameLst>
                                          <p:attrName>ppt_w</p:attrName>
                                        </p:attrNameLst>
                                      </p:cBhvr>
                                      <p:tavLst>
                                        <p:tav tm="0">
                                          <p:val>
                                            <p:fltVal val="0"/>
                                          </p:val>
                                        </p:tav>
                                        <p:tav tm="100000">
                                          <p:val>
                                            <p:strVal val="#ppt_w"/>
                                          </p:val>
                                        </p:tav>
                                      </p:tavLst>
                                    </p:anim>
                                    <p:anim calcmode="lin" valueType="num">
                                      <p:cBhvr>
                                        <p:cTn id="13" dur="500" fill="hold"/>
                                        <p:tgtEl>
                                          <p:spTgt spid="42"/>
                                        </p:tgtEl>
                                        <p:attrNameLst>
                                          <p:attrName>ppt_h</p:attrName>
                                        </p:attrNameLst>
                                      </p:cBhvr>
                                      <p:tavLst>
                                        <p:tav tm="0">
                                          <p:val>
                                            <p:fltVal val="0"/>
                                          </p:val>
                                        </p:tav>
                                        <p:tav tm="100000">
                                          <p:val>
                                            <p:strVal val="#ppt_h"/>
                                          </p:val>
                                        </p:tav>
                                      </p:tavLst>
                                    </p:anim>
                                    <p:animEffect transition="in" filter="fade">
                                      <p:cBhvr>
                                        <p:cTn id="14" dur="500"/>
                                        <p:tgtEl>
                                          <p:spTgt spid="42"/>
                                        </p:tgtEl>
                                      </p:cBhvr>
                                    </p:animEffect>
                                  </p:childTnLst>
                                </p:cTn>
                              </p:par>
                            </p:childTnLst>
                          </p:cTn>
                        </p:par>
                        <p:par>
                          <p:cTn id="15" fill="hold">
                            <p:stCondLst>
                              <p:cond delay="1500"/>
                            </p:stCondLst>
                            <p:childTnLst>
                              <p:par>
                                <p:cTn id="16" presetID="22" presetClass="entr" presetSubtype="1" fill="hold" grpId="0" nodeType="afterEffect">
                                  <p:stCondLst>
                                    <p:cond delay="0"/>
                                  </p:stCondLst>
                                  <p:childTnLst>
                                    <p:set>
                                      <p:cBhvr>
                                        <p:cTn id="17" dur="1" fill="hold">
                                          <p:stCondLst>
                                            <p:cond delay="0"/>
                                          </p:stCondLst>
                                        </p:cTn>
                                        <p:tgtEl>
                                          <p:spTgt spid="50"/>
                                        </p:tgtEl>
                                        <p:attrNameLst>
                                          <p:attrName>style.visibility</p:attrName>
                                        </p:attrNameLst>
                                      </p:cBhvr>
                                      <p:to>
                                        <p:strVal val="visible"/>
                                      </p:to>
                                    </p:set>
                                    <p:animEffect transition="in" filter="wipe(up)">
                                      <p:cBhvr>
                                        <p:cTn id="18" dur="1000"/>
                                        <p:tgtEl>
                                          <p:spTgt spid="50"/>
                                        </p:tgtEl>
                                      </p:cBhvr>
                                    </p:animEffect>
                                  </p:childTnLst>
                                </p:cTn>
                              </p:par>
                            </p:childTnLst>
                          </p:cTn>
                        </p:par>
                        <p:par>
                          <p:cTn id="19" fill="hold">
                            <p:stCondLst>
                              <p:cond delay="2500"/>
                            </p:stCondLst>
                            <p:childTnLst>
                              <p:par>
                                <p:cTn id="20" presetID="2" presetClass="entr" presetSubtype="1" fill="hold" nodeType="after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additive="base">
                                        <p:cTn id="22" dur="1000" fill="hold"/>
                                        <p:tgtEl>
                                          <p:spTgt spid="10"/>
                                        </p:tgtEl>
                                        <p:attrNameLst>
                                          <p:attrName>ppt_x</p:attrName>
                                        </p:attrNameLst>
                                      </p:cBhvr>
                                      <p:tavLst>
                                        <p:tav tm="0">
                                          <p:val>
                                            <p:strVal val="#ppt_x"/>
                                          </p:val>
                                        </p:tav>
                                        <p:tav tm="100000">
                                          <p:val>
                                            <p:strVal val="#ppt_x"/>
                                          </p:val>
                                        </p:tav>
                                      </p:tavLst>
                                    </p:anim>
                                    <p:anim calcmode="lin" valueType="num">
                                      <p:cBhvr additive="base">
                                        <p:cTn id="23" dur="1000" fill="hold"/>
                                        <p:tgtEl>
                                          <p:spTgt spid="10"/>
                                        </p:tgtEl>
                                        <p:attrNameLst>
                                          <p:attrName>ppt_y</p:attrName>
                                        </p:attrNameLst>
                                      </p:cBhvr>
                                      <p:tavLst>
                                        <p:tav tm="0">
                                          <p:val>
                                            <p:strVal val="0-#ppt_h/2"/>
                                          </p:val>
                                        </p:tav>
                                        <p:tav tm="100000">
                                          <p:val>
                                            <p:strVal val="#ppt_y"/>
                                          </p:val>
                                        </p:tav>
                                      </p:tavLst>
                                    </p:anim>
                                  </p:childTnLst>
                                </p:cTn>
                              </p:par>
                            </p:childTnLst>
                          </p:cTn>
                        </p:par>
                        <p:par>
                          <p:cTn id="24" fill="hold">
                            <p:stCondLst>
                              <p:cond delay="3500"/>
                            </p:stCondLst>
                            <p:childTnLst>
                              <p:par>
                                <p:cTn id="25" presetID="53" presetClass="entr" presetSubtype="16" fill="hold" nodeType="after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p:cTn id="27" dur="500" fill="hold"/>
                                        <p:tgtEl>
                                          <p:spTgt spid="44"/>
                                        </p:tgtEl>
                                        <p:attrNameLst>
                                          <p:attrName>ppt_w</p:attrName>
                                        </p:attrNameLst>
                                      </p:cBhvr>
                                      <p:tavLst>
                                        <p:tav tm="0">
                                          <p:val>
                                            <p:fltVal val="0"/>
                                          </p:val>
                                        </p:tav>
                                        <p:tav tm="100000">
                                          <p:val>
                                            <p:strVal val="#ppt_w"/>
                                          </p:val>
                                        </p:tav>
                                      </p:tavLst>
                                    </p:anim>
                                    <p:anim calcmode="lin" valueType="num">
                                      <p:cBhvr>
                                        <p:cTn id="28" dur="500" fill="hold"/>
                                        <p:tgtEl>
                                          <p:spTgt spid="44"/>
                                        </p:tgtEl>
                                        <p:attrNameLst>
                                          <p:attrName>ppt_h</p:attrName>
                                        </p:attrNameLst>
                                      </p:cBhvr>
                                      <p:tavLst>
                                        <p:tav tm="0">
                                          <p:val>
                                            <p:fltVal val="0"/>
                                          </p:val>
                                        </p:tav>
                                        <p:tav tm="100000">
                                          <p:val>
                                            <p:strVal val="#ppt_h"/>
                                          </p:val>
                                        </p:tav>
                                      </p:tavLst>
                                    </p:anim>
                                    <p:animEffect transition="in" filter="fade">
                                      <p:cBhvr>
                                        <p:cTn id="29" dur="500"/>
                                        <p:tgtEl>
                                          <p:spTgt spid="44"/>
                                        </p:tgtEl>
                                      </p:cBhvr>
                                    </p:animEffect>
                                  </p:childTnLst>
                                </p:cTn>
                              </p:par>
                            </p:childTnLst>
                          </p:cTn>
                        </p:par>
                        <p:par>
                          <p:cTn id="30" fill="hold">
                            <p:stCondLst>
                              <p:cond delay="4000"/>
                            </p:stCondLst>
                            <p:childTnLst>
                              <p:par>
                                <p:cTn id="31" presetID="22" presetClass="entr" presetSubtype="1" fill="hold" grpId="0" nodeType="afterEffect">
                                  <p:stCondLst>
                                    <p:cond delay="0"/>
                                  </p:stCondLst>
                                  <p:childTnLst>
                                    <p:set>
                                      <p:cBhvr>
                                        <p:cTn id="32" dur="1" fill="hold">
                                          <p:stCondLst>
                                            <p:cond delay="0"/>
                                          </p:stCondLst>
                                        </p:cTn>
                                        <p:tgtEl>
                                          <p:spTgt spid="57"/>
                                        </p:tgtEl>
                                        <p:attrNameLst>
                                          <p:attrName>style.visibility</p:attrName>
                                        </p:attrNameLst>
                                      </p:cBhvr>
                                      <p:to>
                                        <p:strVal val="visible"/>
                                      </p:to>
                                    </p:set>
                                    <p:animEffect transition="in" filter="wipe(up)">
                                      <p:cBhvr>
                                        <p:cTn id="33" dur="1000"/>
                                        <p:tgtEl>
                                          <p:spTgt spid="57"/>
                                        </p:tgtEl>
                                      </p:cBhvr>
                                    </p:animEffect>
                                  </p:childTnLst>
                                </p:cTn>
                              </p:par>
                            </p:childTnLst>
                          </p:cTn>
                        </p:par>
                        <p:par>
                          <p:cTn id="34" fill="hold">
                            <p:stCondLst>
                              <p:cond delay="5000"/>
                            </p:stCondLst>
                            <p:childTnLst>
                              <p:par>
                                <p:cTn id="35" presetID="2" presetClass="entr" presetSubtype="1" fill="hold" nodeType="afterEffect">
                                  <p:stCondLst>
                                    <p:cond delay="0"/>
                                  </p:stCondLst>
                                  <p:childTnLst>
                                    <p:set>
                                      <p:cBhvr>
                                        <p:cTn id="36" dur="1" fill="hold">
                                          <p:stCondLst>
                                            <p:cond delay="0"/>
                                          </p:stCondLst>
                                        </p:cTn>
                                        <p:tgtEl>
                                          <p:spTgt spid="61"/>
                                        </p:tgtEl>
                                        <p:attrNameLst>
                                          <p:attrName>style.visibility</p:attrName>
                                        </p:attrNameLst>
                                      </p:cBhvr>
                                      <p:to>
                                        <p:strVal val="visible"/>
                                      </p:to>
                                    </p:set>
                                    <p:anim calcmode="lin" valueType="num">
                                      <p:cBhvr additive="base">
                                        <p:cTn id="37" dur="1000" fill="hold"/>
                                        <p:tgtEl>
                                          <p:spTgt spid="61"/>
                                        </p:tgtEl>
                                        <p:attrNameLst>
                                          <p:attrName>ppt_x</p:attrName>
                                        </p:attrNameLst>
                                      </p:cBhvr>
                                      <p:tavLst>
                                        <p:tav tm="0">
                                          <p:val>
                                            <p:strVal val="#ppt_x"/>
                                          </p:val>
                                        </p:tav>
                                        <p:tav tm="100000">
                                          <p:val>
                                            <p:strVal val="#ppt_x"/>
                                          </p:val>
                                        </p:tav>
                                      </p:tavLst>
                                    </p:anim>
                                    <p:anim calcmode="lin" valueType="num">
                                      <p:cBhvr additive="base">
                                        <p:cTn id="38" dur="1000" fill="hold"/>
                                        <p:tgtEl>
                                          <p:spTgt spid="61"/>
                                        </p:tgtEl>
                                        <p:attrNameLst>
                                          <p:attrName>ppt_y</p:attrName>
                                        </p:attrNameLst>
                                      </p:cBhvr>
                                      <p:tavLst>
                                        <p:tav tm="0">
                                          <p:val>
                                            <p:strVal val="0-#ppt_h/2"/>
                                          </p:val>
                                        </p:tav>
                                        <p:tav tm="100000">
                                          <p:val>
                                            <p:strVal val="#ppt_y"/>
                                          </p:val>
                                        </p:tav>
                                      </p:tavLst>
                                    </p:anim>
                                  </p:childTnLst>
                                </p:cTn>
                              </p:par>
                            </p:childTnLst>
                          </p:cTn>
                        </p:par>
                        <p:par>
                          <p:cTn id="39" fill="hold">
                            <p:stCondLst>
                              <p:cond delay="6000"/>
                            </p:stCondLst>
                            <p:childTnLst>
                              <p:par>
                                <p:cTn id="40" presetID="53" presetClass="entr" presetSubtype="16" fill="hold" nodeType="after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p:cTn id="42" dur="500" fill="hold"/>
                                        <p:tgtEl>
                                          <p:spTgt spid="45"/>
                                        </p:tgtEl>
                                        <p:attrNameLst>
                                          <p:attrName>ppt_w</p:attrName>
                                        </p:attrNameLst>
                                      </p:cBhvr>
                                      <p:tavLst>
                                        <p:tav tm="0">
                                          <p:val>
                                            <p:fltVal val="0"/>
                                          </p:val>
                                        </p:tav>
                                        <p:tav tm="100000">
                                          <p:val>
                                            <p:strVal val="#ppt_w"/>
                                          </p:val>
                                        </p:tav>
                                      </p:tavLst>
                                    </p:anim>
                                    <p:anim calcmode="lin" valueType="num">
                                      <p:cBhvr>
                                        <p:cTn id="43" dur="500" fill="hold"/>
                                        <p:tgtEl>
                                          <p:spTgt spid="45"/>
                                        </p:tgtEl>
                                        <p:attrNameLst>
                                          <p:attrName>ppt_h</p:attrName>
                                        </p:attrNameLst>
                                      </p:cBhvr>
                                      <p:tavLst>
                                        <p:tav tm="0">
                                          <p:val>
                                            <p:fltVal val="0"/>
                                          </p:val>
                                        </p:tav>
                                        <p:tav tm="100000">
                                          <p:val>
                                            <p:strVal val="#ppt_h"/>
                                          </p:val>
                                        </p:tav>
                                      </p:tavLst>
                                    </p:anim>
                                    <p:animEffect transition="in" filter="fade">
                                      <p:cBhvr>
                                        <p:cTn id="44" dur="500"/>
                                        <p:tgtEl>
                                          <p:spTgt spid="45"/>
                                        </p:tgtEl>
                                      </p:cBhvr>
                                    </p:animEffect>
                                  </p:childTnLst>
                                </p:cTn>
                              </p:par>
                            </p:childTnLst>
                          </p:cTn>
                        </p:par>
                        <p:par>
                          <p:cTn id="45" fill="hold">
                            <p:stCondLst>
                              <p:cond delay="6500"/>
                            </p:stCondLst>
                            <p:childTnLst>
                              <p:par>
                                <p:cTn id="46" presetID="22" presetClass="entr" presetSubtype="1" fill="hold" grpId="0" nodeType="after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wipe(up)">
                                      <p:cBhvr>
                                        <p:cTn id="48" dur="1000"/>
                                        <p:tgtEl>
                                          <p:spTgt spid="58"/>
                                        </p:tgtEl>
                                      </p:cBhvr>
                                    </p:animEffect>
                                  </p:childTnLst>
                                </p:cTn>
                              </p:par>
                            </p:childTnLst>
                          </p:cTn>
                        </p:par>
                        <p:par>
                          <p:cTn id="49" fill="hold">
                            <p:stCondLst>
                              <p:cond delay="7500"/>
                            </p:stCondLst>
                            <p:childTnLst>
                              <p:par>
                                <p:cTn id="50" presetID="2" presetClass="entr" presetSubtype="1" fill="hold" nodeType="afterEffect">
                                  <p:stCondLst>
                                    <p:cond delay="0"/>
                                  </p:stCondLst>
                                  <p:childTnLst>
                                    <p:set>
                                      <p:cBhvr>
                                        <p:cTn id="51" dur="1" fill="hold">
                                          <p:stCondLst>
                                            <p:cond delay="0"/>
                                          </p:stCondLst>
                                        </p:cTn>
                                        <p:tgtEl>
                                          <p:spTgt spid="62"/>
                                        </p:tgtEl>
                                        <p:attrNameLst>
                                          <p:attrName>style.visibility</p:attrName>
                                        </p:attrNameLst>
                                      </p:cBhvr>
                                      <p:to>
                                        <p:strVal val="visible"/>
                                      </p:to>
                                    </p:set>
                                    <p:anim calcmode="lin" valueType="num">
                                      <p:cBhvr additive="base">
                                        <p:cTn id="52" dur="1000" fill="hold"/>
                                        <p:tgtEl>
                                          <p:spTgt spid="62"/>
                                        </p:tgtEl>
                                        <p:attrNameLst>
                                          <p:attrName>ppt_x</p:attrName>
                                        </p:attrNameLst>
                                      </p:cBhvr>
                                      <p:tavLst>
                                        <p:tav tm="0">
                                          <p:val>
                                            <p:strVal val="#ppt_x"/>
                                          </p:val>
                                        </p:tav>
                                        <p:tav tm="100000">
                                          <p:val>
                                            <p:strVal val="#ppt_x"/>
                                          </p:val>
                                        </p:tav>
                                      </p:tavLst>
                                    </p:anim>
                                    <p:anim calcmode="lin" valueType="num">
                                      <p:cBhvr additive="base">
                                        <p:cTn id="53" dur="1000" fill="hold"/>
                                        <p:tgtEl>
                                          <p:spTgt spid="62"/>
                                        </p:tgtEl>
                                        <p:attrNameLst>
                                          <p:attrName>ppt_y</p:attrName>
                                        </p:attrNameLst>
                                      </p:cBhvr>
                                      <p:tavLst>
                                        <p:tav tm="0">
                                          <p:val>
                                            <p:strVal val="0-#ppt_h/2"/>
                                          </p:val>
                                        </p:tav>
                                        <p:tav tm="100000">
                                          <p:val>
                                            <p:strVal val="#ppt_y"/>
                                          </p:val>
                                        </p:tav>
                                      </p:tavLst>
                                    </p:anim>
                                  </p:childTnLst>
                                </p:cTn>
                              </p:par>
                            </p:childTnLst>
                          </p:cTn>
                        </p:par>
                        <p:par>
                          <p:cTn id="54" fill="hold">
                            <p:stCondLst>
                              <p:cond delay="8500"/>
                            </p:stCondLst>
                            <p:childTnLst>
                              <p:par>
                                <p:cTn id="55" presetID="53" presetClass="entr" presetSubtype="16" fill="hold" nodeType="afterEffect">
                                  <p:stCondLst>
                                    <p:cond delay="0"/>
                                  </p:stCondLst>
                                  <p:childTnLst>
                                    <p:set>
                                      <p:cBhvr>
                                        <p:cTn id="56" dur="1" fill="hold">
                                          <p:stCondLst>
                                            <p:cond delay="0"/>
                                          </p:stCondLst>
                                        </p:cTn>
                                        <p:tgtEl>
                                          <p:spTgt spid="43"/>
                                        </p:tgtEl>
                                        <p:attrNameLst>
                                          <p:attrName>style.visibility</p:attrName>
                                        </p:attrNameLst>
                                      </p:cBhvr>
                                      <p:to>
                                        <p:strVal val="visible"/>
                                      </p:to>
                                    </p:set>
                                    <p:anim calcmode="lin" valueType="num">
                                      <p:cBhvr>
                                        <p:cTn id="57" dur="500" fill="hold"/>
                                        <p:tgtEl>
                                          <p:spTgt spid="43"/>
                                        </p:tgtEl>
                                        <p:attrNameLst>
                                          <p:attrName>ppt_w</p:attrName>
                                        </p:attrNameLst>
                                      </p:cBhvr>
                                      <p:tavLst>
                                        <p:tav tm="0">
                                          <p:val>
                                            <p:fltVal val="0"/>
                                          </p:val>
                                        </p:tav>
                                        <p:tav tm="100000">
                                          <p:val>
                                            <p:strVal val="#ppt_w"/>
                                          </p:val>
                                        </p:tav>
                                      </p:tavLst>
                                    </p:anim>
                                    <p:anim calcmode="lin" valueType="num">
                                      <p:cBhvr>
                                        <p:cTn id="58" dur="500" fill="hold"/>
                                        <p:tgtEl>
                                          <p:spTgt spid="43"/>
                                        </p:tgtEl>
                                        <p:attrNameLst>
                                          <p:attrName>ppt_h</p:attrName>
                                        </p:attrNameLst>
                                      </p:cBhvr>
                                      <p:tavLst>
                                        <p:tav tm="0">
                                          <p:val>
                                            <p:fltVal val="0"/>
                                          </p:val>
                                        </p:tav>
                                        <p:tav tm="100000">
                                          <p:val>
                                            <p:strVal val="#ppt_h"/>
                                          </p:val>
                                        </p:tav>
                                      </p:tavLst>
                                    </p:anim>
                                    <p:animEffect transition="in" filter="fade">
                                      <p:cBhvr>
                                        <p:cTn id="59" dur="500"/>
                                        <p:tgtEl>
                                          <p:spTgt spid="43"/>
                                        </p:tgtEl>
                                      </p:cBhvr>
                                    </p:animEffect>
                                  </p:childTnLst>
                                </p:cTn>
                              </p:par>
                            </p:childTnLst>
                          </p:cTn>
                        </p:par>
                        <p:par>
                          <p:cTn id="60" fill="hold">
                            <p:stCondLst>
                              <p:cond delay="9000"/>
                            </p:stCondLst>
                            <p:childTnLst>
                              <p:par>
                                <p:cTn id="61" presetID="22" presetClass="entr" presetSubtype="1" fill="hold" grpId="0" nodeType="afterEffect">
                                  <p:stCondLst>
                                    <p:cond delay="0"/>
                                  </p:stCondLst>
                                  <p:childTnLst>
                                    <p:set>
                                      <p:cBhvr>
                                        <p:cTn id="62" dur="1" fill="hold">
                                          <p:stCondLst>
                                            <p:cond delay="0"/>
                                          </p:stCondLst>
                                        </p:cTn>
                                        <p:tgtEl>
                                          <p:spTgt spid="59"/>
                                        </p:tgtEl>
                                        <p:attrNameLst>
                                          <p:attrName>style.visibility</p:attrName>
                                        </p:attrNameLst>
                                      </p:cBhvr>
                                      <p:to>
                                        <p:strVal val="visible"/>
                                      </p:to>
                                    </p:set>
                                    <p:animEffect transition="in" filter="wipe(up)">
                                      <p:cBhvr>
                                        <p:cTn id="63" dur="1000"/>
                                        <p:tgtEl>
                                          <p:spTgt spid="59"/>
                                        </p:tgtEl>
                                      </p:cBhvr>
                                    </p:animEffect>
                                  </p:childTnLst>
                                </p:cTn>
                              </p:par>
                            </p:childTnLst>
                          </p:cTn>
                        </p:par>
                        <p:par>
                          <p:cTn id="64" fill="hold">
                            <p:stCondLst>
                              <p:cond delay="10000"/>
                            </p:stCondLst>
                            <p:childTnLst>
                              <p:par>
                                <p:cTn id="65" presetID="2" presetClass="entr" presetSubtype="1" fill="hold" nodeType="afterEffect">
                                  <p:stCondLst>
                                    <p:cond delay="0"/>
                                  </p:stCondLst>
                                  <p:childTnLst>
                                    <p:set>
                                      <p:cBhvr>
                                        <p:cTn id="66" dur="1" fill="hold">
                                          <p:stCondLst>
                                            <p:cond delay="0"/>
                                          </p:stCondLst>
                                        </p:cTn>
                                        <p:tgtEl>
                                          <p:spTgt spid="63"/>
                                        </p:tgtEl>
                                        <p:attrNameLst>
                                          <p:attrName>style.visibility</p:attrName>
                                        </p:attrNameLst>
                                      </p:cBhvr>
                                      <p:to>
                                        <p:strVal val="visible"/>
                                      </p:to>
                                    </p:set>
                                    <p:anim calcmode="lin" valueType="num">
                                      <p:cBhvr additive="base">
                                        <p:cTn id="67" dur="1000" fill="hold"/>
                                        <p:tgtEl>
                                          <p:spTgt spid="63"/>
                                        </p:tgtEl>
                                        <p:attrNameLst>
                                          <p:attrName>ppt_x</p:attrName>
                                        </p:attrNameLst>
                                      </p:cBhvr>
                                      <p:tavLst>
                                        <p:tav tm="0">
                                          <p:val>
                                            <p:strVal val="#ppt_x"/>
                                          </p:val>
                                        </p:tav>
                                        <p:tav tm="100000">
                                          <p:val>
                                            <p:strVal val="#ppt_x"/>
                                          </p:val>
                                        </p:tav>
                                      </p:tavLst>
                                    </p:anim>
                                    <p:anim calcmode="lin" valueType="num">
                                      <p:cBhvr additive="base">
                                        <p:cTn id="68" dur="1000" fill="hold"/>
                                        <p:tgtEl>
                                          <p:spTgt spid="63"/>
                                        </p:tgtEl>
                                        <p:attrNameLst>
                                          <p:attrName>ppt_y</p:attrName>
                                        </p:attrNameLst>
                                      </p:cBhvr>
                                      <p:tavLst>
                                        <p:tav tm="0">
                                          <p:val>
                                            <p:strVal val="0-#ppt_h/2"/>
                                          </p:val>
                                        </p:tav>
                                        <p:tav tm="100000">
                                          <p:val>
                                            <p:strVal val="#ppt_y"/>
                                          </p:val>
                                        </p:tav>
                                      </p:tavLst>
                                    </p:anim>
                                  </p:childTnLst>
                                </p:cTn>
                              </p:par>
                            </p:childTnLst>
                          </p:cTn>
                        </p:par>
                        <p:par>
                          <p:cTn id="69" fill="hold">
                            <p:stCondLst>
                              <p:cond delay="11000"/>
                            </p:stCondLst>
                            <p:childTnLst>
                              <p:par>
                                <p:cTn id="70" presetID="53" presetClass="entr" presetSubtype="16" fill="hold" grpId="0" nodeType="afterEffect">
                                  <p:stCondLst>
                                    <p:cond delay="0"/>
                                  </p:stCondLst>
                                  <p:childTnLst>
                                    <p:set>
                                      <p:cBhvr>
                                        <p:cTn id="71" dur="1" fill="hold">
                                          <p:stCondLst>
                                            <p:cond delay="0"/>
                                          </p:stCondLst>
                                        </p:cTn>
                                        <p:tgtEl>
                                          <p:spTgt spid="41"/>
                                        </p:tgtEl>
                                        <p:attrNameLst>
                                          <p:attrName>style.visibility</p:attrName>
                                        </p:attrNameLst>
                                      </p:cBhvr>
                                      <p:to>
                                        <p:strVal val="visible"/>
                                      </p:to>
                                    </p:set>
                                    <p:anim calcmode="lin" valueType="num">
                                      <p:cBhvr>
                                        <p:cTn id="72" dur="500" fill="hold"/>
                                        <p:tgtEl>
                                          <p:spTgt spid="41"/>
                                        </p:tgtEl>
                                        <p:attrNameLst>
                                          <p:attrName>ppt_w</p:attrName>
                                        </p:attrNameLst>
                                      </p:cBhvr>
                                      <p:tavLst>
                                        <p:tav tm="0">
                                          <p:val>
                                            <p:fltVal val="0"/>
                                          </p:val>
                                        </p:tav>
                                        <p:tav tm="100000">
                                          <p:val>
                                            <p:strVal val="#ppt_w"/>
                                          </p:val>
                                        </p:tav>
                                      </p:tavLst>
                                    </p:anim>
                                    <p:anim calcmode="lin" valueType="num">
                                      <p:cBhvr>
                                        <p:cTn id="73" dur="500" fill="hold"/>
                                        <p:tgtEl>
                                          <p:spTgt spid="41"/>
                                        </p:tgtEl>
                                        <p:attrNameLst>
                                          <p:attrName>ppt_h</p:attrName>
                                        </p:attrNameLst>
                                      </p:cBhvr>
                                      <p:tavLst>
                                        <p:tav tm="0">
                                          <p:val>
                                            <p:fltVal val="0"/>
                                          </p:val>
                                        </p:tav>
                                        <p:tav tm="100000">
                                          <p:val>
                                            <p:strVal val="#ppt_h"/>
                                          </p:val>
                                        </p:tav>
                                      </p:tavLst>
                                    </p:anim>
                                    <p:animEffect transition="in" filter="fade">
                                      <p:cBhvr>
                                        <p:cTn id="74" dur="500"/>
                                        <p:tgtEl>
                                          <p:spTgt spid="41"/>
                                        </p:tgtEl>
                                      </p:cBhvr>
                                    </p:animEffect>
                                  </p:childTnLst>
                                </p:cTn>
                              </p:par>
                            </p:childTnLst>
                          </p:cTn>
                        </p:par>
                        <p:par>
                          <p:cTn id="75" fill="hold">
                            <p:stCondLst>
                              <p:cond delay="11500"/>
                            </p:stCondLst>
                            <p:childTnLst>
                              <p:par>
                                <p:cTn id="76" presetID="22" presetClass="entr" presetSubtype="1" fill="hold" grpId="0" nodeType="afterEffect">
                                  <p:stCondLst>
                                    <p:cond delay="0"/>
                                  </p:stCondLst>
                                  <p:childTnLst>
                                    <p:set>
                                      <p:cBhvr>
                                        <p:cTn id="77" dur="1" fill="hold">
                                          <p:stCondLst>
                                            <p:cond delay="0"/>
                                          </p:stCondLst>
                                        </p:cTn>
                                        <p:tgtEl>
                                          <p:spTgt spid="60"/>
                                        </p:tgtEl>
                                        <p:attrNameLst>
                                          <p:attrName>style.visibility</p:attrName>
                                        </p:attrNameLst>
                                      </p:cBhvr>
                                      <p:to>
                                        <p:strVal val="visible"/>
                                      </p:to>
                                    </p:set>
                                    <p:animEffect transition="in" filter="wipe(up)">
                                      <p:cBhvr>
                                        <p:cTn id="78" dur="10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2" grpId="0" animBg="1"/>
      <p:bldP spid="50" grpId="0"/>
      <p:bldP spid="57" grpId="0"/>
      <p:bldP spid="58" grpId="0"/>
      <p:bldP spid="59" grpId="0"/>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2797</TotalTime>
  <Words>1301</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543</cp:revision>
  <dcterms:created xsi:type="dcterms:W3CDTF">2015-12-31T02:20:12Z</dcterms:created>
  <dcterms:modified xsi:type="dcterms:W3CDTF">2016-09-16T15:46:21Z</dcterms:modified>
</cp:coreProperties>
</file>