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3"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3838"/>
    <a:srgbClr val="767171"/>
    <a:srgbClr val="AFABAB"/>
    <a:srgbClr val="00B0F0"/>
    <a:srgbClr val="548235"/>
    <a:srgbClr val="A5A5A5"/>
    <a:srgbClr val="ED7D31"/>
    <a:srgbClr val="FFC000"/>
    <a:srgbClr val="8DA0B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92" d="100"/>
          <a:sy n="92" d="100"/>
        </p:scale>
        <p:origin x="108" y="49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team.">
    <p:bg>
      <p:bgPr>
        <a:solidFill>
          <a:schemeClr val="bg2">
            <a:lumMod val="10000"/>
          </a:schemeClr>
        </a:solidFill>
        <a:effectLst/>
      </p:bgPr>
    </p:bg>
    <p:spTree>
      <p:nvGrpSpPr>
        <p:cNvPr id="1" name=""/>
        <p:cNvGrpSpPr/>
        <p:nvPr/>
      </p:nvGrpSpPr>
      <p:grpSpPr>
        <a:xfrm>
          <a:off x="0" y="0"/>
          <a:ext cx="0" cy="0"/>
          <a:chOff x="0" y="0"/>
          <a:chExt cx="0" cy="0"/>
        </a:xfrm>
      </p:grpSpPr>
      <p:sp>
        <p:nvSpPr>
          <p:cNvPr id="7" name="Text Placeholder 3"/>
          <p:cNvSpPr>
            <a:spLocks noGrp="1"/>
          </p:cNvSpPr>
          <p:nvPr>
            <p:ph type="body" sz="half" idx="36"/>
          </p:nvPr>
        </p:nvSpPr>
        <p:spPr>
          <a:xfrm>
            <a:off x="5029200" y="4901615"/>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8" name="Text Placeholder 3"/>
          <p:cNvSpPr>
            <a:spLocks noGrp="1"/>
          </p:cNvSpPr>
          <p:nvPr>
            <p:ph type="body" sz="half" idx="37"/>
          </p:nvPr>
        </p:nvSpPr>
        <p:spPr>
          <a:xfrm flipH="1">
            <a:off x="5029200" y="5251619"/>
            <a:ext cx="2133600" cy="257040"/>
          </a:xfrm>
          <a:prstGeom prst="rect">
            <a:avLst/>
          </a:prstGeom>
        </p:spPr>
        <p:txBody>
          <a:bodyPr wrap="square" lIns="0" tIns="0" rIns="0" bIns="0" anchor="ctr">
            <a:noAutofit/>
          </a:bodyPr>
          <a:lstStyle>
            <a:lvl1pPr marL="0" indent="0" algn="ctr">
              <a:buNone/>
              <a:defRPr sz="1600" b="1"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cxnSp>
        <p:nvCxnSpPr>
          <p:cNvPr id="9" name="Straight Connector 8"/>
          <p:cNvCxnSpPr/>
          <p:nvPr userDrawn="1"/>
        </p:nvCxnSpPr>
        <p:spPr>
          <a:xfrm>
            <a:off x="4876800" y="5216450"/>
            <a:ext cx="2438400" cy="2117"/>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0" name="Text Placeholder 3"/>
          <p:cNvSpPr>
            <a:spLocks noGrp="1"/>
          </p:cNvSpPr>
          <p:nvPr>
            <p:ph type="body" sz="half" idx="41"/>
          </p:nvPr>
        </p:nvSpPr>
        <p:spPr>
          <a:xfrm>
            <a:off x="4876800" y="5583773"/>
            <a:ext cx="2438400" cy="689707"/>
          </a:xfrm>
          <a:prstGeom prst="rect">
            <a:avLst/>
          </a:prstGeom>
        </p:spPr>
        <p:txBody>
          <a:bodyPr wrap="square" lIns="0" tIns="0" rIns="0" bIns="0" anchor="t">
            <a:noAutofit/>
          </a:bodyPr>
          <a:lstStyle>
            <a:lvl1pPr marL="0" indent="0" algn="ctr">
              <a:buNone/>
              <a:defRPr sz="1333"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11" name="Picture Placeholder 7"/>
          <p:cNvSpPr>
            <a:spLocks noGrp="1"/>
          </p:cNvSpPr>
          <p:nvPr>
            <p:ph type="pic" sz="quarter" idx="44" hasCustomPrompt="1"/>
          </p:nvPr>
        </p:nvSpPr>
        <p:spPr>
          <a:xfrm>
            <a:off x="4748702" y="2031259"/>
            <a:ext cx="2694597" cy="2694597"/>
          </a:xfrm>
          <a:prstGeom prst="ellipse">
            <a:avLst/>
          </a:prstGeom>
          <a:ln w="3175">
            <a:solidFill>
              <a:schemeClr val="bg1">
                <a:lumMod val="85000"/>
              </a:schemeClr>
            </a:solidFill>
          </a:ln>
        </p:spPr>
        <p:txBody>
          <a:bodyPr wrap="none" tIns="0" bIns="274320" anchor="b"/>
          <a:lstStyle>
            <a:lvl1pPr algn="ctr" rtl="0">
              <a:buNone/>
              <a:defRPr sz="1867" b="1">
                <a:solidFill>
                  <a:schemeClr val="tx1">
                    <a:lumMod val="50000"/>
                    <a:lumOff val="50000"/>
                  </a:schemeClr>
                </a:solidFill>
              </a:defRPr>
            </a:lvl1pPr>
          </a:lstStyle>
          <a:p>
            <a:r>
              <a:rPr lang="en-US" dirty="0"/>
              <a:t>Click Icon To Add Image </a:t>
            </a:r>
          </a:p>
        </p:txBody>
      </p:sp>
    </p:spTree>
    <p:extLst>
      <p:ext uri="{BB962C8B-B14F-4D97-AF65-F5344CB8AC3E}">
        <p14:creationId xmlns:p14="http://schemas.microsoft.com/office/powerpoint/2010/main" val="121814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fade">
                                      <p:cBhvr>
                                        <p:cTn id="12" dur="500"/>
                                        <p:tgtEl>
                                          <p:spTgt spid="7">
                                            <p:txEl>
                                              <p:pRg st="0" end="0"/>
                                            </p:txEl>
                                          </p:spTgt>
                                        </p:tgtEl>
                                      </p:cBhvr>
                                    </p:animEffect>
                                  </p:childTnLst>
                                </p:cTn>
                              </p:par>
                            </p:childTnLst>
                          </p:cTn>
                        </p:par>
                        <p:par>
                          <p:cTn id="13" fill="hold">
                            <p:stCondLst>
                              <p:cond delay="1000"/>
                            </p:stCondLst>
                            <p:childTnLst>
                              <p:par>
                                <p:cTn id="14" presetID="10" presetClass="entr" presetSubtype="0" fill="hold"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par>
                                <p:cTn id="17" presetID="10" presetClass="entr" presetSubtype="0" fill="hold" grpId="0" nodeType="withEffect" nodePh="1">
                                  <p:stCondLst>
                                    <p:cond delay="0"/>
                                  </p:stCondLst>
                                  <p:endCondLst>
                                    <p:cond evt="begin" delay="0">
                                      <p:tn val="17"/>
                                    </p:cond>
                                  </p:endCondLst>
                                  <p:childTnLst>
                                    <p:set>
                                      <p:cBhvr>
                                        <p:cTn id="18" dur="1" fill="hold">
                                          <p:stCondLst>
                                            <p:cond delay="0"/>
                                          </p:stCondLst>
                                        </p:cTn>
                                        <p:tgtEl>
                                          <p:spTgt spid="8">
                                            <p:txEl>
                                              <p:pRg st="0" end="0"/>
                                            </p:txEl>
                                          </p:spTgt>
                                        </p:tgtEl>
                                        <p:attrNameLst>
                                          <p:attrName>style.visibility</p:attrName>
                                        </p:attrNameLst>
                                      </p:cBhvr>
                                      <p:to>
                                        <p:strVal val="visible"/>
                                      </p:to>
                                    </p:set>
                                    <p:animEffect transition="in" filter="fade">
                                      <p:cBhvr>
                                        <p:cTn id="19" dur="500"/>
                                        <p:tgtEl>
                                          <p:spTgt spid="8">
                                            <p:txEl>
                                              <p:pRg st="0" end="0"/>
                                            </p:txEl>
                                          </p:spTgt>
                                        </p:tgtEl>
                                      </p:cBhvr>
                                    </p:animEffect>
                                  </p:childTnLst>
                                </p:cTn>
                              </p:par>
                            </p:childTnLst>
                          </p:cTn>
                        </p:par>
                        <p:par>
                          <p:cTn id="20" fill="hold">
                            <p:stCondLst>
                              <p:cond delay="1500"/>
                            </p:stCondLst>
                            <p:childTnLst>
                              <p:par>
                                <p:cTn id="21" presetID="2" presetClass="entr" presetSubtype="4" accel="50000" decel="50000" fill="hold" grpId="0" nodeType="afterEffect" nodePh="1">
                                  <p:stCondLst>
                                    <p:cond delay="0"/>
                                  </p:stCondLst>
                                  <p:endCondLst>
                                    <p:cond evt="begin" delay="0">
                                      <p:tn val="21"/>
                                    </p:cond>
                                  </p:endCondLst>
                                  <p:childTnLst>
                                    <p:set>
                                      <p:cBhvr>
                                        <p:cTn id="22" dur="1" fill="hold">
                                          <p:stCondLst>
                                            <p:cond delay="0"/>
                                          </p:stCondLst>
                                        </p:cTn>
                                        <p:tgtEl>
                                          <p:spTgt spid="10">
                                            <p:txEl>
                                              <p:pRg st="0" end="0"/>
                                            </p:txEl>
                                          </p:spTgt>
                                        </p:tgtEl>
                                        <p:attrNameLst>
                                          <p:attrName>style.visibility</p:attrName>
                                        </p:attrNameLst>
                                      </p:cBhvr>
                                      <p:to>
                                        <p:strVal val="visible"/>
                                      </p:to>
                                    </p:set>
                                    <p:anim calcmode="lin" valueType="num">
                                      <p:cBhvr additive="base">
                                        <p:cTn id="2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tmplLst>
          <p:tmpl lvl="1">
            <p:tnLst>
              <p:par>
                <p:cTn presetID="10" presetClass="entr" presetSubtype="0" fill="hold" nodeType="afterEffect" nodePh="1">
                  <p:stCondLst>
                    <p:cond delay="0"/>
                  </p:stCondLst>
                  <p:endCondLst>
                    <p:cond delay="0"/>
                  </p:endCondLst>
                  <p:childTnLst>
                    <p:set>
                      <p:cBhvr>
                        <p:cTn dur="1" fill="hold">
                          <p:stCondLst>
                            <p:cond delay="0"/>
                          </p:stCondLst>
                        </p:cTn>
                        <p:tgtEl>
                          <p:spTgt spid="7"/>
                        </p:tgtEl>
                        <p:attrNameLst>
                          <p:attrName>style.visibility</p:attrName>
                        </p:attrNameLst>
                      </p:cBhvr>
                      <p:to>
                        <p:strVal val="visible"/>
                      </p:to>
                    </p:set>
                    <p:animEffect transition="in" filter="fade">
                      <p:cBhvr>
                        <p:cTn dur="500"/>
                        <p:tgtEl>
                          <p:spTgt spid="7"/>
                        </p:tgtEl>
                      </p:cBhvr>
                    </p:animEffect>
                  </p:childTnLst>
                </p:cTn>
              </p:par>
            </p:tnLst>
          </p:tmpl>
        </p:tmplLst>
      </p:bldP>
      <p:bldP spid="8" grpId="0" build="p">
        <p:tmplLst>
          <p:tmpl lvl="1">
            <p:tnLst>
              <p:par>
                <p:cTn presetID="10" presetClass="entr" presetSubtype="0" fill="hold" nodeType="withEffect" nodePh="1">
                  <p:stCondLst>
                    <p:cond delay="0"/>
                  </p:stCondLst>
                  <p:endCondLst>
                    <p:cond delay="0"/>
                  </p:endCondLst>
                  <p:childTnLst>
                    <p:set>
                      <p:cBhvr>
                        <p:cTn dur="1" fill="hold">
                          <p:stCondLst>
                            <p:cond delay="0"/>
                          </p:stCondLst>
                        </p:cTn>
                        <p:tgtEl>
                          <p:spTgt spid="8"/>
                        </p:tgtEl>
                        <p:attrNameLst>
                          <p:attrName>style.visibility</p:attrName>
                        </p:attrNameLst>
                      </p:cBhvr>
                      <p:to>
                        <p:strVal val="visible"/>
                      </p:to>
                    </p:set>
                    <p:animEffect transition="in" filter="fade">
                      <p:cBhvr>
                        <p:cTn dur="500"/>
                        <p:tgtEl>
                          <p:spTgt spid="8"/>
                        </p:tgtEl>
                      </p:cBhvr>
                    </p:animEffect>
                  </p:childTnLst>
                </p:cTn>
              </p:par>
            </p:tnLst>
          </p:tmpl>
        </p:tmplLst>
      </p:bldP>
      <p:bldP spid="10" grpId="0" build="p">
        <p:tmplLst>
          <p:tmpl lvl="1">
            <p:tnLst>
              <p:par>
                <p:cTn presetID="2" presetClass="entr" presetSubtype="4" accel="50000" decel="50000" fill="hold" nodeType="afterEffect" nodePh="1">
                  <p:stCondLst>
                    <p:cond delay="0"/>
                  </p:stCondLst>
                  <p:endCondLst>
                    <p:cond delay="0"/>
                  </p:endCondLst>
                  <p:childTnLst>
                    <p:set>
                      <p:cBhvr>
                        <p:cTn dur="1" fill="hold">
                          <p:stCondLst>
                            <p:cond delay="0"/>
                          </p:stCondLst>
                        </p:cTn>
                        <p:tgtEl>
                          <p:spTgt spid="10"/>
                        </p:tgtEl>
                        <p:attrNameLst>
                          <p:attrName>style.visibility</p:attrName>
                        </p:attrNameLst>
                      </p:cBhvr>
                      <p:to>
                        <p:strVal val="visible"/>
                      </p:to>
                    </p:set>
                    <p:anim calcmode="lin" valueType="num">
                      <p:cBhvr additive="base">
                        <p:cTn dur="500" fill="hold"/>
                        <p:tgtEl>
                          <p:spTgt spid="10"/>
                        </p:tgtEl>
                        <p:attrNameLst>
                          <p:attrName>ppt_x</p:attrName>
                        </p:attrNameLst>
                      </p:cBhvr>
                      <p:tavLst>
                        <p:tav tm="0">
                          <p:val>
                            <p:strVal val="#ppt_x"/>
                          </p:val>
                        </p:tav>
                        <p:tav tm="100000">
                          <p:val>
                            <p:strVal val="#ppt_x"/>
                          </p:val>
                        </p:tav>
                      </p:tavLst>
                    </p:anim>
                    <p:anim calcmode="lin" valueType="num">
                      <p:cBhvr additive="base">
                        <p:cTn dur="500" fill="hold"/>
                        <p:tgtEl>
                          <p:spTgt spid="10"/>
                        </p:tgtEl>
                        <p:attrNameLst>
                          <p:attrName>ppt_y</p:attrName>
                        </p:attrNameLst>
                      </p:cBhvr>
                      <p:tavLst>
                        <p:tav tm="0">
                          <p:val>
                            <p:strVal val="1+#ppt_h/2"/>
                          </p:val>
                        </p:tav>
                        <p:tav tm="100000">
                          <p:val>
                            <p:strVal val="#ppt_y"/>
                          </p:val>
                        </p:tav>
                      </p:tavLst>
                    </p:anim>
                  </p:childTnLst>
                </p:cTn>
              </p:par>
            </p:tnLst>
          </p:tmpl>
        </p:tmplLst>
      </p:bldP>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7" name="Picture 6">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3.jpg"/><Relationship Id="rId7"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5.jpg"/><Relationship Id="rId10" Type="http://schemas.openxmlformats.org/officeDocument/2006/relationships/image" Target="../media/image1.png"/><Relationship Id="rId4" Type="http://schemas.openxmlformats.org/officeDocument/2006/relationships/image" Target="../media/image4.jpg"/><Relationship Id="rId9"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36"/>
          </p:nvPr>
        </p:nvSpPr>
        <p:spPr/>
        <p:txBody>
          <a:bodyPr/>
          <a:lstStyle/>
          <a:p>
            <a:r>
              <a:rPr lang="en-US" dirty="0"/>
              <a:t>Jane Doe</a:t>
            </a:r>
          </a:p>
        </p:txBody>
      </p:sp>
      <p:sp>
        <p:nvSpPr>
          <p:cNvPr id="7" name="Text Placeholder 6"/>
          <p:cNvSpPr>
            <a:spLocks noGrp="1"/>
          </p:cNvSpPr>
          <p:nvPr>
            <p:ph type="body" sz="half" idx="37"/>
          </p:nvPr>
        </p:nvSpPr>
        <p:spPr/>
        <p:txBody>
          <a:bodyPr/>
          <a:lstStyle/>
          <a:p>
            <a:r>
              <a:rPr lang="en-US" dirty="0"/>
              <a:t>Trainer</a:t>
            </a:r>
          </a:p>
        </p:txBody>
      </p:sp>
      <p:sp>
        <p:nvSpPr>
          <p:cNvPr id="8" name="Text Placeholder 7"/>
          <p:cNvSpPr>
            <a:spLocks noGrp="1"/>
          </p:cNvSpPr>
          <p:nvPr>
            <p:ph type="body" sz="half" idx="41"/>
          </p:nvPr>
        </p:nvSpPr>
        <p:spPr>
          <a:xfrm>
            <a:off x="4876800" y="5583773"/>
            <a:ext cx="2438400" cy="885266"/>
          </a:xfrm>
        </p:spPr>
        <p:txBody>
          <a:bodyPr/>
          <a:lstStyle/>
          <a:p>
            <a:pPr defTabSz="1219170">
              <a:spcBef>
                <a:spcPct val="20000"/>
              </a:spcBef>
              <a:defRPr/>
            </a:pPr>
            <a:r>
              <a:rPr lang="en-US" sz="1400" dirty="0">
                <a:solidFill>
                  <a:schemeClr val="bg1"/>
                </a:solidFill>
              </a:rPr>
              <a:t>Lorem ipsum dolor sit amet, consectetur adipiscing elit, sed do eiusmod tempor incididunt utdse de tuder</a:t>
            </a:r>
          </a:p>
        </p:txBody>
      </p:sp>
      <p:sp>
        <p:nvSpPr>
          <p:cNvPr id="10" name="Freeform 9"/>
          <p:cNvSpPr/>
          <p:nvPr/>
        </p:nvSpPr>
        <p:spPr>
          <a:xfrm flipH="1">
            <a:off x="7227996" y="1909233"/>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2" name="Freeform 11"/>
          <p:cNvSpPr/>
          <p:nvPr/>
        </p:nvSpPr>
        <p:spPr>
          <a:xfrm flipH="1" flipV="1">
            <a:off x="7227996" y="4127500"/>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en-US" sz="2400"/>
          </a:p>
        </p:txBody>
      </p:sp>
      <p:cxnSp>
        <p:nvCxnSpPr>
          <p:cNvPr id="15" name="Straight Connector 14"/>
          <p:cNvCxnSpPr/>
          <p:nvPr/>
        </p:nvCxnSpPr>
        <p:spPr>
          <a:xfrm flipH="1">
            <a:off x="7465907" y="3377499"/>
            <a:ext cx="731520" cy="2117"/>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sp>
        <p:nvSpPr>
          <p:cNvPr id="16" name="Freeform 15"/>
          <p:cNvSpPr/>
          <p:nvPr/>
        </p:nvSpPr>
        <p:spPr>
          <a:xfrm>
            <a:off x="3976230" y="1909233"/>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8" name="Freeform 17"/>
          <p:cNvSpPr/>
          <p:nvPr/>
        </p:nvSpPr>
        <p:spPr>
          <a:xfrm flipV="1">
            <a:off x="3976230" y="4127500"/>
            <a:ext cx="987777" cy="719667"/>
          </a:xfrm>
          <a:custGeom>
            <a:avLst/>
            <a:gdLst>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 name="connsiteX0" fmla="*/ 889000 w 889000"/>
              <a:gd name="connsiteY0" fmla="*/ 647700 h 647700"/>
              <a:gd name="connsiteX1" fmla="*/ 0 w 889000"/>
              <a:gd name="connsiteY1" fmla="*/ 0 h 647700"/>
            </a:gdLst>
            <a:ahLst/>
            <a:cxnLst>
              <a:cxn ang="0">
                <a:pos x="connsiteX0" y="connsiteY0"/>
              </a:cxn>
              <a:cxn ang="0">
                <a:pos x="connsiteX1" y="connsiteY1"/>
              </a:cxn>
            </a:cxnLst>
            <a:rect l="l" t="t" r="r" b="b"/>
            <a:pathLst>
              <a:path w="889000" h="647700">
                <a:moveTo>
                  <a:pt x="889000" y="647700"/>
                </a:moveTo>
                <a:cubicBezTo>
                  <a:pt x="770467" y="431800"/>
                  <a:pt x="639233" y="95250"/>
                  <a:pt x="0" y="0"/>
                </a:cubicBezTo>
              </a:path>
            </a:pathLst>
          </a:cu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rtl="0"/>
            <a:endParaRPr lang="en-US" sz="2400"/>
          </a:p>
        </p:txBody>
      </p:sp>
      <p:cxnSp>
        <p:nvCxnSpPr>
          <p:cNvPr id="21" name="Straight Connector 20"/>
          <p:cNvCxnSpPr/>
          <p:nvPr/>
        </p:nvCxnSpPr>
        <p:spPr>
          <a:xfrm>
            <a:off x="3994575" y="3377499"/>
            <a:ext cx="731520" cy="2117"/>
          </a:xfrm>
          <a:prstGeom prst="line">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22" name="Group 21"/>
          <p:cNvGrpSpPr/>
          <p:nvPr/>
        </p:nvGrpSpPr>
        <p:grpSpPr>
          <a:xfrm>
            <a:off x="9131168" y="1397001"/>
            <a:ext cx="2330792" cy="1212940"/>
            <a:chOff x="1397641" y="1253075"/>
            <a:chExt cx="1748094" cy="909705"/>
          </a:xfrm>
        </p:grpSpPr>
        <p:sp>
          <p:nvSpPr>
            <p:cNvPr id="23" name="TextBox 22"/>
            <p:cNvSpPr txBox="1"/>
            <p:nvPr/>
          </p:nvSpPr>
          <p:spPr>
            <a:xfrm>
              <a:off x="1397641" y="1447200"/>
              <a:ext cx="1748094" cy="715580"/>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sp>
          <p:nvSpPr>
            <p:cNvPr id="24" name="Rectangle 23"/>
            <p:cNvSpPr/>
            <p:nvPr/>
          </p:nvSpPr>
          <p:spPr>
            <a:xfrm>
              <a:off x="1397641" y="1253075"/>
              <a:ext cx="1112997" cy="253916"/>
            </a:xfrm>
            <a:prstGeom prst="rect">
              <a:avLst/>
            </a:prstGeom>
          </p:spPr>
          <p:txBody>
            <a:bodyPr wrap="none">
              <a:spAutoFit/>
            </a:bodyPr>
            <a:lstStyle/>
            <a:p>
              <a:r>
                <a:rPr lang="en-US" sz="1600" b="1" dirty="0">
                  <a:solidFill>
                    <a:srgbClr val="FFFF00"/>
                  </a:solidFill>
                </a:rPr>
                <a:t>Title Goes Here</a:t>
              </a:r>
            </a:p>
          </p:txBody>
        </p:sp>
      </p:grpSp>
      <p:grpSp>
        <p:nvGrpSpPr>
          <p:cNvPr id="25" name="Group 24"/>
          <p:cNvGrpSpPr/>
          <p:nvPr/>
        </p:nvGrpSpPr>
        <p:grpSpPr>
          <a:xfrm>
            <a:off x="777923" y="1397003"/>
            <a:ext cx="2282912" cy="1212941"/>
            <a:chOff x="1295283" y="1253075"/>
            <a:chExt cx="1712184" cy="909705"/>
          </a:xfrm>
        </p:grpSpPr>
        <p:sp>
          <p:nvSpPr>
            <p:cNvPr id="26" name="TextBox 25"/>
            <p:cNvSpPr txBox="1"/>
            <p:nvPr/>
          </p:nvSpPr>
          <p:spPr>
            <a:xfrm>
              <a:off x="1295283" y="1447200"/>
              <a:ext cx="1712184" cy="715580"/>
            </a:xfrm>
            <a:prstGeom prst="rect">
              <a:avLst/>
            </a:prstGeom>
            <a:noFill/>
          </p:spPr>
          <p:txBody>
            <a:bodyPr wrap="square" rtlCol="0">
              <a:spAutoFit/>
            </a:bodyPr>
            <a:lstStyle/>
            <a:p>
              <a:pPr algn="r" defTabSz="1219170">
                <a:spcBef>
                  <a:spcPct val="20000"/>
                </a:spcBef>
                <a:defRPr/>
              </a:pPr>
              <a:r>
                <a:rPr lang="en-US" sz="1400" dirty="0">
                  <a:solidFill>
                    <a:schemeClr val="bg1"/>
                  </a:solidFill>
                </a:rPr>
                <a:t>Lorem ipsum dolor sit amet, consectetur adipiscing elit, sed do eiusmod tempor incididunt utdse</a:t>
              </a:r>
            </a:p>
          </p:txBody>
        </p:sp>
        <p:sp>
          <p:nvSpPr>
            <p:cNvPr id="27" name="Rectangle 26"/>
            <p:cNvSpPr/>
            <p:nvPr/>
          </p:nvSpPr>
          <p:spPr>
            <a:xfrm>
              <a:off x="1894468" y="1253075"/>
              <a:ext cx="1112997" cy="253916"/>
            </a:xfrm>
            <a:prstGeom prst="rect">
              <a:avLst/>
            </a:prstGeom>
          </p:spPr>
          <p:txBody>
            <a:bodyPr wrap="none">
              <a:spAutoFit/>
            </a:bodyPr>
            <a:lstStyle/>
            <a:p>
              <a:pPr algn="r"/>
              <a:r>
                <a:rPr lang="en-US" sz="1600" b="1" dirty="0">
                  <a:solidFill>
                    <a:srgbClr val="00B0F0"/>
                  </a:solidFill>
                </a:rPr>
                <a:t>Title Goes Here</a:t>
              </a:r>
            </a:p>
          </p:txBody>
        </p:sp>
      </p:grpSp>
      <p:grpSp>
        <p:nvGrpSpPr>
          <p:cNvPr id="28" name="Group 27"/>
          <p:cNvGrpSpPr/>
          <p:nvPr/>
        </p:nvGrpSpPr>
        <p:grpSpPr>
          <a:xfrm>
            <a:off x="9131168" y="2879810"/>
            <a:ext cx="2330792" cy="1212940"/>
            <a:chOff x="1397641" y="1253075"/>
            <a:chExt cx="1748094" cy="909705"/>
          </a:xfrm>
        </p:grpSpPr>
        <p:sp>
          <p:nvSpPr>
            <p:cNvPr id="29" name="TextBox 28"/>
            <p:cNvSpPr txBox="1"/>
            <p:nvPr/>
          </p:nvSpPr>
          <p:spPr>
            <a:xfrm>
              <a:off x="1397641" y="1447200"/>
              <a:ext cx="1748094" cy="715580"/>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sp>
          <p:nvSpPr>
            <p:cNvPr id="30" name="Rectangle 29"/>
            <p:cNvSpPr/>
            <p:nvPr/>
          </p:nvSpPr>
          <p:spPr>
            <a:xfrm>
              <a:off x="1397641" y="1253075"/>
              <a:ext cx="1112997" cy="253916"/>
            </a:xfrm>
            <a:prstGeom prst="rect">
              <a:avLst/>
            </a:prstGeom>
          </p:spPr>
          <p:txBody>
            <a:bodyPr wrap="none">
              <a:spAutoFit/>
            </a:bodyPr>
            <a:lstStyle/>
            <a:p>
              <a:r>
                <a:rPr lang="en-US" sz="1600" b="1" dirty="0">
                  <a:solidFill>
                    <a:schemeClr val="bg2">
                      <a:lumMod val="50000"/>
                    </a:schemeClr>
                  </a:solidFill>
                </a:rPr>
                <a:t>Title Goes Here</a:t>
              </a:r>
            </a:p>
          </p:txBody>
        </p:sp>
      </p:grpSp>
      <p:grpSp>
        <p:nvGrpSpPr>
          <p:cNvPr id="31" name="Group 30"/>
          <p:cNvGrpSpPr/>
          <p:nvPr/>
        </p:nvGrpSpPr>
        <p:grpSpPr>
          <a:xfrm>
            <a:off x="777922" y="2879810"/>
            <a:ext cx="2282909" cy="1212940"/>
            <a:chOff x="1295283" y="1253075"/>
            <a:chExt cx="1712182" cy="909705"/>
          </a:xfrm>
        </p:grpSpPr>
        <p:sp>
          <p:nvSpPr>
            <p:cNvPr id="32" name="TextBox 31"/>
            <p:cNvSpPr txBox="1"/>
            <p:nvPr/>
          </p:nvSpPr>
          <p:spPr>
            <a:xfrm>
              <a:off x="1295283" y="1447200"/>
              <a:ext cx="1712182" cy="715580"/>
            </a:xfrm>
            <a:prstGeom prst="rect">
              <a:avLst/>
            </a:prstGeom>
            <a:noFill/>
          </p:spPr>
          <p:txBody>
            <a:bodyPr wrap="square" rtlCol="0">
              <a:spAutoFit/>
            </a:bodyPr>
            <a:lstStyle/>
            <a:p>
              <a:pPr algn="r" defTabSz="1219170">
                <a:spcBef>
                  <a:spcPct val="20000"/>
                </a:spcBef>
                <a:defRPr/>
              </a:pPr>
              <a:r>
                <a:rPr lang="en-US" sz="1400" dirty="0">
                  <a:solidFill>
                    <a:schemeClr val="bg1"/>
                  </a:solidFill>
                </a:rPr>
                <a:t>Lorem ipsum dolor sit amet, consectetur adipiscing elit, sed do eiusmod tempor incididunt utdse</a:t>
              </a:r>
            </a:p>
          </p:txBody>
        </p:sp>
        <p:sp>
          <p:nvSpPr>
            <p:cNvPr id="33" name="Rectangle 32"/>
            <p:cNvSpPr/>
            <p:nvPr/>
          </p:nvSpPr>
          <p:spPr>
            <a:xfrm>
              <a:off x="1894468" y="1253075"/>
              <a:ext cx="1112997" cy="253916"/>
            </a:xfrm>
            <a:prstGeom prst="rect">
              <a:avLst/>
            </a:prstGeom>
          </p:spPr>
          <p:txBody>
            <a:bodyPr wrap="none">
              <a:spAutoFit/>
            </a:bodyPr>
            <a:lstStyle/>
            <a:p>
              <a:pPr algn="r"/>
              <a:r>
                <a:rPr lang="en-US" sz="1600" b="1" dirty="0">
                  <a:solidFill>
                    <a:srgbClr val="FF0000"/>
                  </a:solidFill>
                </a:rPr>
                <a:t>Title Goes Here</a:t>
              </a:r>
            </a:p>
          </p:txBody>
        </p:sp>
      </p:grpSp>
      <p:grpSp>
        <p:nvGrpSpPr>
          <p:cNvPr id="34" name="Group 33"/>
          <p:cNvGrpSpPr/>
          <p:nvPr/>
        </p:nvGrpSpPr>
        <p:grpSpPr>
          <a:xfrm>
            <a:off x="9131168" y="4356101"/>
            <a:ext cx="2314715" cy="1212940"/>
            <a:chOff x="1397641" y="1253075"/>
            <a:chExt cx="1736036" cy="909705"/>
          </a:xfrm>
        </p:grpSpPr>
        <p:sp>
          <p:nvSpPr>
            <p:cNvPr id="35" name="TextBox 34"/>
            <p:cNvSpPr txBox="1"/>
            <p:nvPr/>
          </p:nvSpPr>
          <p:spPr>
            <a:xfrm>
              <a:off x="1397641" y="1447200"/>
              <a:ext cx="1736036" cy="715580"/>
            </a:xfrm>
            <a:prstGeom prst="rect">
              <a:avLst/>
            </a:prstGeom>
            <a:noFill/>
          </p:spPr>
          <p:txBody>
            <a:bodyPr wrap="square" rtlCol="0">
              <a:spAutoFit/>
            </a:bodyPr>
            <a:lstStyle/>
            <a:p>
              <a:pPr defTabSz="1219170">
                <a:spcBef>
                  <a:spcPct val="20000"/>
                </a:spcBef>
                <a:defRPr/>
              </a:pPr>
              <a:r>
                <a:rPr lang="en-US" sz="1400" dirty="0">
                  <a:solidFill>
                    <a:schemeClr val="bg1"/>
                  </a:solidFill>
                </a:rPr>
                <a:t>Lorem ipsum dolor sit amet, consectetur adipiscing elit, sed do eiusmod tempor incididunt utdse</a:t>
              </a:r>
            </a:p>
          </p:txBody>
        </p:sp>
        <p:sp>
          <p:nvSpPr>
            <p:cNvPr id="36" name="Rectangle 35"/>
            <p:cNvSpPr/>
            <p:nvPr/>
          </p:nvSpPr>
          <p:spPr>
            <a:xfrm>
              <a:off x="1397641" y="1253075"/>
              <a:ext cx="1112997" cy="253916"/>
            </a:xfrm>
            <a:prstGeom prst="rect">
              <a:avLst/>
            </a:prstGeom>
          </p:spPr>
          <p:txBody>
            <a:bodyPr wrap="none">
              <a:spAutoFit/>
            </a:bodyPr>
            <a:lstStyle/>
            <a:p>
              <a:r>
                <a:rPr lang="en-US" sz="1600" b="1" dirty="0">
                  <a:solidFill>
                    <a:schemeClr val="accent3">
                      <a:lumMod val="40000"/>
                      <a:lumOff val="60000"/>
                    </a:schemeClr>
                  </a:solidFill>
                </a:rPr>
                <a:t>Title Goes Here</a:t>
              </a:r>
            </a:p>
          </p:txBody>
        </p:sp>
      </p:grpSp>
      <p:grpSp>
        <p:nvGrpSpPr>
          <p:cNvPr id="37" name="Group 36"/>
          <p:cNvGrpSpPr/>
          <p:nvPr/>
        </p:nvGrpSpPr>
        <p:grpSpPr>
          <a:xfrm>
            <a:off x="777923" y="4356101"/>
            <a:ext cx="2282911" cy="1212940"/>
            <a:chOff x="1295283" y="1253075"/>
            <a:chExt cx="1712183" cy="909705"/>
          </a:xfrm>
        </p:grpSpPr>
        <p:sp>
          <p:nvSpPr>
            <p:cNvPr id="38" name="TextBox 37"/>
            <p:cNvSpPr txBox="1"/>
            <p:nvPr/>
          </p:nvSpPr>
          <p:spPr>
            <a:xfrm>
              <a:off x="1295283" y="1447200"/>
              <a:ext cx="1712183" cy="715580"/>
            </a:xfrm>
            <a:prstGeom prst="rect">
              <a:avLst/>
            </a:prstGeom>
            <a:noFill/>
          </p:spPr>
          <p:txBody>
            <a:bodyPr wrap="square" rtlCol="0">
              <a:spAutoFit/>
            </a:bodyPr>
            <a:lstStyle/>
            <a:p>
              <a:pPr algn="r" defTabSz="1219170">
                <a:spcBef>
                  <a:spcPct val="20000"/>
                </a:spcBef>
                <a:defRPr/>
              </a:pPr>
              <a:r>
                <a:rPr lang="en-US" sz="1400" dirty="0">
                  <a:solidFill>
                    <a:schemeClr val="bg1"/>
                  </a:solidFill>
                </a:rPr>
                <a:t>Lorem ipsum dolor sit amet, consectetur adipiscing elit, sed do eiusmod tempor incididunt utdse</a:t>
              </a:r>
            </a:p>
          </p:txBody>
        </p:sp>
        <p:sp>
          <p:nvSpPr>
            <p:cNvPr id="39" name="Rectangle 38"/>
            <p:cNvSpPr/>
            <p:nvPr/>
          </p:nvSpPr>
          <p:spPr>
            <a:xfrm>
              <a:off x="1894468" y="1253075"/>
              <a:ext cx="1112997" cy="253916"/>
            </a:xfrm>
            <a:prstGeom prst="rect">
              <a:avLst/>
            </a:prstGeom>
          </p:spPr>
          <p:txBody>
            <a:bodyPr wrap="none">
              <a:spAutoFit/>
            </a:bodyPr>
            <a:lstStyle/>
            <a:p>
              <a:pPr algn="r"/>
              <a:r>
                <a:rPr lang="en-US" sz="1600" b="1" dirty="0">
                  <a:solidFill>
                    <a:schemeClr val="accent6">
                      <a:lumMod val="75000"/>
                    </a:schemeClr>
                  </a:solidFill>
                </a:rPr>
                <a:t>Title Goes Here</a:t>
              </a:r>
            </a:p>
          </p:txBody>
        </p:sp>
      </p:grpSp>
      <p:pic>
        <p:nvPicPr>
          <p:cNvPr id="2" name="Picture Placeholder 1"/>
          <p:cNvPicPr>
            <a:picLocks noGrp="1" noChangeAspect="1"/>
          </p:cNvPicPr>
          <p:nvPr>
            <p:ph type="pic" sz="quarter" idx="44"/>
          </p:nvPr>
        </p:nvPicPr>
        <p:blipFill>
          <a:blip r:embed="rId2">
            <a:extLst>
              <a:ext uri="{28A0092B-C50C-407E-A947-70E740481C1C}">
                <a14:useLocalDpi xmlns:a14="http://schemas.microsoft.com/office/drawing/2010/main" val="0"/>
              </a:ext>
            </a:extLst>
          </a:blip>
          <a:srcRect t="29" b="29"/>
          <a:stretch>
            <a:fillRect/>
          </a:stretch>
        </p:blipFill>
        <p:spPr>
          <a:ln w="76200">
            <a:solidFill>
              <a:schemeClr val="bg1">
                <a:lumMod val="75000"/>
              </a:schemeClr>
            </a:solidFill>
          </a:ln>
        </p:spPr>
      </p:pic>
      <p:sp>
        <p:nvSpPr>
          <p:cNvPr id="9" name="Oval 8"/>
          <p:cNvSpPr/>
          <p:nvPr/>
        </p:nvSpPr>
        <p:spPr>
          <a:xfrm>
            <a:off x="3153267" y="1511401"/>
            <a:ext cx="822960" cy="822960"/>
          </a:xfrm>
          <a:prstGeom prst="ellipse">
            <a:avLst/>
          </a:prstGeom>
          <a:blipFill>
            <a:blip r:embed="rId3"/>
            <a:stretch>
              <a:fillRect/>
            </a:stretch>
          </a:blipFill>
          <a:ln w="25400">
            <a:solidFill>
              <a:srgbClr val="0699C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3157426" y="2953121"/>
            <a:ext cx="822960" cy="822960"/>
          </a:xfrm>
          <a:prstGeom prst="ellipse">
            <a:avLst/>
          </a:prstGeom>
          <a:blipFill>
            <a:blip r:embed="rId4"/>
            <a:stretch>
              <a:fillRect/>
            </a:stretch>
          </a:blipFill>
          <a:ln w="25400">
            <a:solidFill>
              <a:srgbClr val="E503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3155948" y="4428659"/>
            <a:ext cx="822960" cy="822960"/>
          </a:xfrm>
          <a:prstGeom prst="ellipse">
            <a:avLst/>
          </a:prstGeom>
          <a:blipFill>
            <a:blip r:embed="rId5"/>
            <a:stretch>
              <a:fillRect/>
            </a:stretch>
          </a:blipFill>
          <a:ln w="25400">
            <a:solidFill>
              <a:srgbClr val="41602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8210194" y="1526921"/>
            <a:ext cx="822960" cy="822960"/>
          </a:xfrm>
          <a:prstGeom prst="ellipse">
            <a:avLst/>
          </a:prstGeom>
          <a:blipFill>
            <a:blip r:embed="rId6"/>
            <a:stretch>
              <a:fillRect/>
            </a:stretch>
          </a:blipFill>
          <a:ln w="254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8210194" y="2968423"/>
            <a:ext cx="822960" cy="822960"/>
          </a:xfrm>
          <a:prstGeom prst="ellipse">
            <a:avLst/>
          </a:prstGeom>
          <a:blipFill>
            <a:blip r:embed="rId7"/>
            <a:stretch>
              <a:fillRect/>
            </a:stretch>
          </a:blipFill>
          <a:ln w="25400">
            <a:solidFill>
              <a:srgbClr val="76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8261990" y="4421834"/>
            <a:ext cx="822960" cy="822960"/>
          </a:xfrm>
          <a:prstGeom prst="ellipse">
            <a:avLst/>
          </a:prstGeom>
          <a:blipFill>
            <a:blip r:embed="rId8"/>
            <a:stretch>
              <a:fillRect/>
            </a:stretch>
          </a:blipFill>
          <a:ln w="25400">
            <a:solidFill>
              <a:srgbClr val="DBDB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p:cNvGrpSpPr/>
          <p:nvPr/>
        </p:nvGrpSpPr>
        <p:grpSpPr>
          <a:xfrm>
            <a:off x="754150" y="295106"/>
            <a:ext cx="4364195" cy="665324"/>
            <a:chOff x="754150" y="295106"/>
            <a:chExt cx="4364195" cy="665324"/>
          </a:xfrm>
        </p:grpSpPr>
        <p:sp>
          <p:nvSpPr>
            <p:cNvPr id="41"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42"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43" name="Picture 42">
            <a:hlinkClick r:id="rId9"/>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51473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right)">
                                      <p:cBhvr>
                                        <p:cTn id="7" dur="500"/>
                                        <p:tgtEl>
                                          <p:spTgt spid="1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ppt_w</p:attrName>
                                        </p:attrNameLst>
                                      </p:cBhvr>
                                      <p:tavLst>
                                        <p:tav tm="0">
                                          <p:val>
                                            <p:fltVal val="0"/>
                                          </p:val>
                                        </p:tav>
                                        <p:tav tm="100000">
                                          <p:val>
                                            <p:strVal val="#ppt_w"/>
                                          </p:val>
                                        </p:tav>
                                      </p:tavLst>
                                    </p:anim>
                                    <p:anim calcmode="lin" valueType="num">
                                      <p:cBhvr>
                                        <p:cTn id="12" dur="500" fill="hold"/>
                                        <p:tgtEl>
                                          <p:spTgt spid="9"/>
                                        </p:tgtEl>
                                        <p:attrNameLst>
                                          <p:attrName>ppt_h</p:attrName>
                                        </p:attrNameLst>
                                      </p:cBhvr>
                                      <p:tavLst>
                                        <p:tav tm="0">
                                          <p:val>
                                            <p:fltVal val="0"/>
                                          </p:val>
                                        </p:tav>
                                        <p:tav tm="100000">
                                          <p:val>
                                            <p:strVal val="#ppt_h"/>
                                          </p:val>
                                        </p:tav>
                                      </p:tavLst>
                                    </p:anim>
                                    <p:animEffect transition="in" filter="fade">
                                      <p:cBhvr>
                                        <p:cTn id="13" dur="500"/>
                                        <p:tgtEl>
                                          <p:spTgt spid="9"/>
                                        </p:tgtEl>
                                      </p:cBhvr>
                                    </p:animEffect>
                                  </p:childTnLst>
                                </p:cTn>
                              </p:par>
                            </p:childTnLst>
                          </p:cTn>
                        </p:par>
                        <p:par>
                          <p:cTn id="14" fill="hold">
                            <p:stCondLst>
                              <p:cond delay="1000"/>
                            </p:stCondLst>
                            <p:childTnLst>
                              <p:par>
                                <p:cTn id="15" presetID="2" presetClass="entr" presetSubtype="8" fill="hold"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additive="base">
                                        <p:cTn id="17" dur="500" fill="hold"/>
                                        <p:tgtEl>
                                          <p:spTgt spid="25"/>
                                        </p:tgtEl>
                                        <p:attrNameLst>
                                          <p:attrName>ppt_x</p:attrName>
                                        </p:attrNameLst>
                                      </p:cBhvr>
                                      <p:tavLst>
                                        <p:tav tm="0">
                                          <p:val>
                                            <p:strVal val="0-#ppt_w/2"/>
                                          </p:val>
                                        </p:tav>
                                        <p:tav tm="100000">
                                          <p:val>
                                            <p:strVal val="#ppt_x"/>
                                          </p:val>
                                        </p:tav>
                                      </p:tavLst>
                                    </p:anim>
                                    <p:anim calcmode="lin" valueType="num">
                                      <p:cBhvr additive="base">
                                        <p:cTn id="18" dur="500" fill="hold"/>
                                        <p:tgtEl>
                                          <p:spTgt spid="25"/>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69"/>
                                        </p:tgtEl>
                                        <p:attrNameLst>
                                          <p:attrName>style.visibility</p:attrName>
                                        </p:attrNameLst>
                                      </p:cBhvr>
                                      <p:to>
                                        <p:strVal val="visible"/>
                                      </p:to>
                                    </p:set>
                                    <p:anim calcmode="lin" valueType="num">
                                      <p:cBhvr>
                                        <p:cTn id="26" dur="500" fill="hold"/>
                                        <p:tgtEl>
                                          <p:spTgt spid="69"/>
                                        </p:tgtEl>
                                        <p:attrNameLst>
                                          <p:attrName>ppt_w</p:attrName>
                                        </p:attrNameLst>
                                      </p:cBhvr>
                                      <p:tavLst>
                                        <p:tav tm="0">
                                          <p:val>
                                            <p:fltVal val="0"/>
                                          </p:val>
                                        </p:tav>
                                        <p:tav tm="100000">
                                          <p:val>
                                            <p:strVal val="#ppt_w"/>
                                          </p:val>
                                        </p:tav>
                                      </p:tavLst>
                                    </p:anim>
                                    <p:anim calcmode="lin" valueType="num">
                                      <p:cBhvr>
                                        <p:cTn id="27" dur="500" fill="hold"/>
                                        <p:tgtEl>
                                          <p:spTgt spid="69"/>
                                        </p:tgtEl>
                                        <p:attrNameLst>
                                          <p:attrName>ppt_h</p:attrName>
                                        </p:attrNameLst>
                                      </p:cBhvr>
                                      <p:tavLst>
                                        <p:tav tm="0">
                                          <p:val>
                                            <p:fltVal val="0"/>
                                          </p:val>
                                        </p:tav>
                                        <p:tav tm="100000">
                                          <p:val>
                                            <p:strVal val="#ppt_h"/>
                                          </p:val>
                                        </p:tav>
                                      </p:tavLst>
                                    </p:anim>
                                    <p:animEffect transition="in" filter="fade">
                                      <p:cBhvr>
                                        <p:cTn id="28" dur="500"/>
                                        <p:tgtEl>
                                          <p:spTgt spid="69"/>
                                        </p:tgtEl>
                                      </p:cBhvr>
                                    </p:animEffect>
                                  </p:childTnLst>
                                </p:cTn>
                              </p:par>
                            </p:childTnLst>
                          </p:cTn>
                        </p:par>
                        <p:par>
                          <p:cTn id="29" fill="hold">
                            <p:stCondLst>
                              <p:cond delay="2500"/>
                            </p:stCondLst>
                            <p:childTnLst>
                              <p:par>
                                <p:cTn id="30" presetID="2" presetClass="entr" presetSubtype="2" fill="hold" nodeType="afterEffect">
                                  <p:stCondLst>
                                    <p:cond delay="0"/>
                                  </p:stCondLst>
                                  <p:childTnLst>
                                    <p:set>
                                      <p:cBhvr>
                                        <p:cTn id="31" dur="1" fill="hold">
                                          <p:stCondLst>
                                            <p:cond delay="0"/>
                                          </p:stCondLst>
                                        </p:cTn>
                                        <p:tgtEl>
                                          <p:spTgt spid="22"/>
                                        </p:tgtEl>
                                        <p:attrNameLst>
                                          <p:attrName>style.visibility</p:attrName>
                                        </p:attrNameLst>
                                      </p:cBhvr>
                                      <p:to>
                                        <p:strVal val="visible"/>
                                      </p:to>
                                    </p:set>
                                    <p:anim calcmode="lin" valueType="num">
                                      <p:cBhvr additive="base">
                                        <p:cTn id="32" dur="500" fill="hold"/>
                                        <p:tgtEl>
                                          <p:spTgt spid="22"/>
                                        </p:tgtEl>
                                        <p:attrNameLst>
                                          <p:attrName>ppt_x</p:attrName>
                                        </p:attrNameLst>
                                      </p:cBhvr>
                                      <p:tavLst>
                                        <p:tav tm="0">
                                          <p:val>
                                            <p:strVal val="1+#ppt_w/2"/>
                                          </p:val>
                                        </p:tav>
                                        <p:tav tm="100000">
                                          <p:val>
                                            <p:strVal val="#ppt_x"/>
                                          </p:val>
                                        </p:tav>
                                      </p:tavLst>
                                    </p:anim>
                                    <p:anim calcmode="lin" valueType="num">
                                      <p:cBhvr additive="base">
                                        <p:cTn id="33" dur="500" fill="hold"/>
                                        <p:tgtEl>
                                          <p:spTgt spid="22"/>
                                        </p:tgtEl>
                                        <p:attrNameLst>
                                          <p:attrName>ppt_y</p:attrName>
                                        </p:attrNameLst>
                                      </p:cBhvr>
                                      <p:tavLst>
                                        <p:tav tm="0">
                                          <p:val>
                                            <p:strVal val="#ppt_y"/>
                                          </p:val>
                                        </p:tav>
                                        <p:tav tm="100000">
                                          <p:val>
                                            <p:strVal val="#ppt_y"/>
                                          </p:val>
                                        </p:tav>
                                      </p:tavLst>
                                    </p:anim>
                                  </p:childTnLst>
                                </p:cTn>
                              </p:par>
                            </p:childTnLst>
                          </p:cTn>
                        </p:par>
                        <p:par>
                          <p:cTn id="34" fill="hold">
                            <p:stCondLst>
                              <p:cond delay="3000"/>
                            </p:stCondLst>
                            <p:childTnLst>
                              <p:par>
                                <p:cTn id="35" presetID="22" presetClass="entr" presetSubtype="2" fill="hold" nodeType="after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wipe(right)">
                                      <p:cBhvr>
                                        <p:cTn id="37" dur="500"/>
                                        <p:tgtEl>
                                          <p:spTgt spid="21"/>
                                        </p:tgtEl>
                                      </p:cBhvr>
                                    </p:animEffect>
                                  </p:childTnLst>
                                </p:cTn>
                              </p:par>
                            </p:childTnLst>
                          </p:cTn>
                        </p:par>
                        <p:par>
                          <p:cTn id="38" fill="hold">
                            <p:stCondLst>
                              <p:cond delay="3500"/>
                            </p:stCondLst>
                            <p:childTnLst>
                              <p:par>
                                <p:cTn id="39" presetID="53" presetClass="entr" presetSubtype="16" fill="hold" grpId="0" nodeType="afterEffect">
                                  <p:stCondLst>
                                    <p:cond delay="0"/>
                                  </p:stCondLst>
                                  <p:childTnLst>
                                    <p:set>
                                      <p:cBhvr>
                                        <p:cTn id="40" dur="1" fill="hold">
                                          <p:stCondLst>
                                            <p:cond delay="0"/>
                                          </p:stCondLst>
                                        </p:cTn>
                                        <p:tgtEl>
                                          <p:spTgt spid="67"/>
                                        </p:tgtEl>
                                        <p:attrNameLst>
                                          <p:attrName>style.visibility</p:attrName>
                                        </p:attrNameLst>
                                      </p:cBhvr>
                                      <p:to>
                                        <p:strVal val="visible"/>
                                      </p:to>
                                    </p:set>
                                    <p:anim calcmode="lin" valueType="num">
                                      <p:cBhvr>
                                        <p:cTn id="41" dur="500" fill="hold"/>
                                        <p:tgtEl>
                                          <p:spTgt spid="67"/>
                                        </p:tgtEl>
                                        <p:attrNameLst>
                                          <p:attrName>ppt_w</p:attrName>
                                        </p:attrNameLst>
                                      </p:cBhvr>
                                      <p:tavLst>
                                        <p:tav tm="0">
                                          <p:val>
                                            <p:fltVal val="0"/>
                                          </p:val>
                                        </p:tav>
                                        <p:tav tm="100000">
                                          <p:val>
                                            <p:strVal val="#ppt_w"/>
                                          </p:val>
                                        </p:tav>
                                      </p:tavLst>
                                    </p:anim>
                                    <p:anim calcmode="lin" valueType="num">
                                      <p:cBhvr>
                                        <p:cTn id="42" dur="500" fill="hold"/>
                                        <p:tgtEl>
                                          <p:spTgt spid="67"/>
                                        </p:tgtEl>
                                        <p:attrNameLst>
                                          <p:attrName>ppt_h</p:attrName>
                                        </p:attrNameLst>
                                      </p:cBhvr>
                                      <p:tavLst>
                                        <p:tav tm="0">
                                          <p:val>
                                            <p:fltVal val="0"/>
                                          </p:val>
                                        </p:tav>
                                        <p:tav tm="100000">
                                          <p:val>
                                            <p:strVal val="#ppt_h"/>
                                          </p:val>
                                        </p:tav>
                                      </p:tavLst>
                                    </p:anim>
                                    <p:animEffect transition="in" filter="fade">
                                      <p:cBhvr>
                                        <p:cTn id="43" dur="500"/>
                                        <p:tgtEl>
                                          <p:spTgt spid="67"/>
                                        </p:tgtEl>
                                      </p:cBhvr>
                                    </p:animEffect>
                                  </p:childTnLst>
                                </p:cTn>
                              </p:par>
                            </p:childTnLst>
                          </p:cTn>
                        </p:par>
                        <p:par>
                          <p:cTn id="44" fill="hold">
                            <p:stCondLst>
                              <p:cond delay="4000"/>
                            </p:stCondLst>
                            <p:childTnLst>
                              <p:par>
                                <p:cTn id="45" presetID="2" presetClass="entr" presetSubtype="8" fill="hold" nodeType="afterEffect">
                                  <p:stCondLst>
                                    <p:cond delay="0"/>
                                  </p:stCondLst>
                                  <p:childTnLst>
                                    <p:set>
                                      <p:cBhvr>
                                        <p:cTn id="46" dur="1" fill="hold">
                                          <p:stCondLst>
                                            <p:cond delay="0"/>
                                          </p:stCondLst>
                                        </p:cTn>
                                        <p:tgtEl>
                                          <p:spTgt spid="31"/>
                                        </p:tgtEl>
                                        <p:attrNameLst>
                                          <p:attrName>style.visibility</p:attrName>
                                        </p:attrNameLst>
                                      </p:cBhvr>
                                      <p:to>
                                        <p:strVal val="visible"/>
                                      </p:to>
                                    </p:set>
                                    <p:anim calcmode="lin" valueType="num">
                                      <p:cBhvr additive="base">
                                        <p:cTn id="47" dur="500" fill="hold"/>
                                        <p:tgtEl>
                                          <p:spTgt spid="31"/>
                                        </p:tgtEl>
                                        <p:attrNameLst>
                                          <p:attrName>ppt_x</p:attrName>
                                        </p:attrNameLst>
                                      </p:cBhvr>
                                      <p:tavLst>
                                        <p:tav tm="0">
                                          <p:val>
                                            <p:strVal val="0-#ppt_w/2"/>
                                          </p:val>
                                        </p:tav>
                                        <p:tav tm="100000">
                                          <p:val>
                                            <p:strVal val="#ppt_x"/>
                                          </p:val>
                                        </p:tav>
                                      </p:tavLst>
                                    </p:anim>
                                    <p:anim calcmode="lin" valueType="num">
                                      <p:cBhvr additive="base">
                                        <p:cTn id="48" dur="500" fill="hold"/>
                                        <p:tgtEl>
                                          <p:spTgt spid="31"/>
                                        </p:tgtEl>
                                        <p:attrNameLst>
                                          <p:attrName>ppt_y</p:attrName>
                                        </p:attrNameLst>
                                      </p:cBhvr>
                                      <p:tavLst>
                                        <p:tav tm="0">
                                          <p:val>
                                            <p:strVal val="#ppt_y"/>
                                          </p:val>
                                        </p:tav>
                                        <p:tav tm="100000">
                                          <p:val>
                                            <p:strVal val="#ppt_y"/>
                                          </p:val>
                                        </p:tav>
                                      </p:tavLst>
                                    </p:anim>
                                  </p:childTnLst>
                                </p:cTn>
                              </p:par>
                            </p:childTnLst>
                          </p:cTn>
                        </p:par>
                        <p:par>
                          <p:cTn id="49" fill="hold">
                            <p:stCondLst>
                              <p:cond delay="4500"/>
                            </p:stCondLst>
                            <p:childTnLst>
                              <p:par>
                                <p:cTn id="50" presetID="22" presetClass="entr" presetSubtype="8"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wipe(left)">
                                      <p:cBhvr>
                                        <p:cTn id="52" dur="500"/>
                                        <p:tgtEl>
                                          <p:spTgt spid="15"/>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70"/>
                                        </p:tgtEl>
                                        <p:attrNameLst>
                                          <p:attrName>style.visibility</p:attrName>
                                        </p:attrNameLst>
                                      </p:cBhvr>
                                      <p:to>
                                        <p:strVal val="visible"/>
                                      </p:to>
                                    </p:set>
                                    <p:anim calcmode="lin" valueType="num">
                                      <p:cBhvr>
                                        <p:cTn id="56" dur="500" fill="hold"/>
                                        <p:tgtEl>
                                          <p:spTgt spid="70"/>
                                        </p:tgtEl>
                                        <p:attrNameLst>
                                          <p:attrName>ppt_w</p:attrName>
                                        </p:attrNameLst>
                                      </p:cBhvr>
                                      <p:tavLst>
                                        <p:tav tm="0">
                                          <p:val>
                                            <p:fltVal val="0"/>
                                          </p:val>
                                        </p:tav>
                                        <p:tav tm="100000">
                                          <p:val>
                                            <p:strVal val="#ppt_w"/>
                                          </p:val>
                                        </p:tav>
                                      </p:tavLst>
                                    </p:anim>
                                    <p:anim calcmode="lin" valueType="num">
                                      <p:cBhvr>
                                        <p:cTn id="57" dur="500" fill="hold"/>
                                        <p:tgtEl>
                                          <p:spTgt spid="70"/>
                                        </p:tgtEl>
                                        <p:attrNameLst>
                                          <p:attrName>ppt_h</p:attrName>
                                        </p:attrNameLst>
                                      </p:cBhvr>
                                      <p:tavLst>
                                        <p:tav tm="0">
                                          <p:val>
                                            <p:fltVal val="0"/>
                                          </p:val>
                                        </p:tav>
                                        <p:tav tm="100000">
                                          <p:val>
                                            <p:strVal val="#ppt_h"/>
                                          </p:val>
                                        </p:tav>
                                      </p:tavLst>
                                    </p:anim>
                                    <p:animEffect transition="in" filter="fade">
                                      <p:cBhvr>
                                        <p:cTn id="58" dur="500"/>
                                        <p:tgtEl>
                                          <p:spTgt spid="70"/>
                                        </p:tgtEl>
                                      </p:cBhvr>
                                    </p:animEffect>
                                  </p:childTnLst>
                                </p:cTn>
                              </p:par>
                            </p:childTnLst>
                          </p:cTn>
                        </p:par>
                        <p:par>
                          <p:cTn id="59" fill="hold">
                            <p:stCondLst>
                              <p:cond delay="5500"/>
                            </p:stCondLst>
                            <p:childTnLst>
                              <p:par>
                                <p:cTn id="60" presetID="2" presetClass="entr" presetSubtype="2" fill="hold" nodeType="afterEffect">
                                  <p:stCondLst>
                                    <p:cond delay="0"/>
                                  </p:stCondLst>
                                  <p:childTnLst>
                                    <p:set>
                                      <p:cBhvr>
                                        <p:cTn id="61" dur="1" fill="hold">
                                          <p:stCondLst>
                                            <p:cond delay="0"/>
                                          </p:stCondLst>
                                        </p:cTn>
                                        <p:tgtEl>
                                          <p:spTgt spid="28"/>
                                        </p:tgtEl>
                                        <p:attrNameLst>
                                          <p:attrName>style.visibility</p:attrName>
                                        </p:attrNameLst>
                                      </p:cBhvr>
                                      <p:to>
                                        <p:strVal val="visible"/>
                                      </p:to>
                                    </p:set>
                                    <p:anim calcmode="lin" valueType="num">
                                      <p:cBhvr additive="base">
                                        <p:cTn id="62" dur="500" fill="hold"/>
                                        <p:tgtEl>
                                          <p:spTgt spid="28"/>
                                        </p:tgtEl>
                                        <p:attrNameLst>
                                          <p:attrName>ppt_x</p:attrName>
                                        </p:attrNameLst>
                                      </p:cBhvr>
                                      <p:tavLst>
                                        <p:tav tm="0">
                                          <p:val>
                                            <p:strVal val="1+#ppt_w/2"/>
                                          </p:val>
                                        </p:tav>
                                        <p:tav tm="100000">
                                          <p:val>
                                            <p:strVal val="#ppt_x"/>
                                          </p:val>
                                        </p:tav>
                                      </p:tavLst>
                                    </p:anim>
                                    <p:anim calcmode="lin" valueType="num">
                                      <p:cBhvr additive="base">
                                        <p:cTn id="63" dur="500" fill="hold"/>
                                        <p:tgtEl>
                                          <p:spTgt spid="28"/>
                                        </p:tgtEl>
                                        <p:attrNameLst>
                                          <p:attrName>ppt_y</p:attrName>
                                        </p:attrNameLst>
                                      </p:cBhvr>
                                      <p:tavLst>
                                        <p:tav tm="0">
                                          <p:val>
                                            <p:strVal val="#ppt_y"/>
                                          </p:val>
                                        </p:tav>
                                        <p:tav tm="100000">
                                          <p:val>
                                            <p:strVal val="#ppt_y"/>
                                          </p:val>
                                        </p:tav>
                                      </p:tavLst>
                                    </p:anim>
                                  </p:childTnLst>
                                </p:cTn>
                              </p:par>
                            </p:childTnLst>
                          </p:cTn>
                        </p:par>
                        <p:par>
                          <p:cTn id="64" fill="hold">
                            <p:stCondLst>
                              <p:cond delay="6000"/>
                            </p:stCondLst>
                            <p:childTnLst>
                              <p:par>
                                <p:cTn id="65" presetID="22" presetClass="entr" presetSubtype="2" fill="hold" grpId="0" nodeType="after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wipe(right)">
                                      <p:cBhvr>
                                        <p:cTn id="67" dur="500"/>
                                        <p:tgtEl>
                                          <p:spTgt spid="18"/>
                                        </p:tgtEl>
                                      </p:cBhvr>
                                    </p:animEffect>
                                  </p:childTnLst>
                                </p:cTn>
                              </p:par>
                            </p:childTnLst>
                          </p:cTn>
                        </p:par>
                        <p:par>
                          <p:cTn id="68" fill="hold">
                            <p:stCondLst>
                              <p:cond delay="6500"/>
                            </p:stCondLst>
                            <p:childTnLst>
                              <p:par>
                                <p:cTn id="69" presetID="53" presetClass="entr" presetSubtype="16"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 calcmode="lin" valueType="num">
                                      <p:cBhvr>
                                        <p:cTn id="71" dur="500" fill="hold"/>
                                        <p:tgtEl>
                                          <p:spTgt spid="68"/>
                                        </p:tgtEl>
                                        <p:attrNameLst>
                                          <p:attrName>ppt_w</p:attrName>
                                        </p:attrNameLst>
                                      </p:cBhvr>
                                      <p:tavLst>
                                        <p:tav tm="0">
                                          <p:val>
                                            <p:fltVal val="0"/>
                                          </p:val>
                                        </p:tav>
                                        <p:tav tm="100000">
                                          <p:val>
                                            <p:strVal val="#ppt_w"/>
                                          </p:val>
                                        </p:tav>
                                      </p:tavLst>
                                    </p:anim>
                                    <p:anim calcmode="lin" valueType="num">
                                      <p:cBhvr>
                                        <p:cTn id="72" dur="500" fill="hold"/>
                                        <p:tgtEl>
                                          <p:spTgt spid="68"/>
                                        </p:tgtEl>
                                        <p:attrNameLst>
                                          <p:attrName>ppt_h</p:attrName>
                                        </p:attrNameLst>
                                      </p:cBhvr>
                                      <p:tavLst>
                                        <p:tav tm="0">
                                          <p:val>
                                            <p:fltVal val="0"/>
                                          </p:val>
                                        </p:tav>
                                        <p:tav tm="100000">
                                          <p:val>
                                            <p:strVal val="#ppt_h"/>
                                          </p:val>
                                        </p:tav>
                                      </p:tavLst>
                                    </p:anim>
                                    <p:animEffect transition="in" filter="fade">
                                      <p:cBhvr>
                                        <p:cTn id="73" dur="500"/>
                                        <p:tgtEl>
                                          <p:spTgt spid="68"/>
                                        </p:tgtEl>
                                      </p:cBhvr>
                                    </p:animEffect>
                                  </p:childTnLst>
                                </p:cTn>
                              </p:par>
                            </p:childTnLst>
                          </p:cTn>
                        </p:par>
                        <p:par>
                          <p:cTn id="74" fill="hold">
                            <p:stCondLst>
                              <p:cond delay="7000"/>
                            </p:stCondLst>
                            <p:childTnLst>
                              <p:par>
                                <p:cTn id="75" presetID="2" presetClass="entr" presetSubtype="8" fill="hold" nodeType="afterEffect">
                                  <p:stCondLst>
                                    <p:cond delay="0"/>
                                  </p:stCondLst>
                                  <p:childTnLst>
                                    <p:set>
                                      <p:cBhvr>
                                        <p:cTn id="76" dur="1" fill="hold">
                                          <p:stCondLst>
                                            <p:cond delay="0"/>
                                          </p:stCondLst>
                                        </p:cTn>
                                        <p:tgtEl>
                                          <p:spTgt spid="37"/>
                                        </p:tgtEl>
                                        <p:attrNameLst>
                                          <p:attrName>style.visibility</p:attrName>
                                        </p:attrNameLst>
                                      </p:cBhvr>
                                      <p:to>
                                        <p:strVal val="visible"/>
                                      </p:to>
                                    </p:set>
                                    <p:anim calcmode="lin" valueType="num">
                                      <p:cBhvr additive="base">
                                        <p:cTn id="77" dur="500" fill="hold"/>
                                        <p:tgtEl>
                                          <p:spTgt spid="37"/>
                                        </p:tgtEl>
                                        <p:attrNameLst>
                                          <p:attrName>ppt_x</p:attrName>
                                        </p:attrNameLst>
                                      </p:cBhvr>
                                      <p:tavLst>
                                        <p:tav tm="0">
                                          <p:val>
                                            <p:strVal val="0-#ppt_w/2"/>
                                          </p:val>
                                        </p:tav>
                                        <p:tav tm="100000">
                                          <p:val>
                                            <p:strVal val="#ppt_x"/>
                                          </p:val>
                                        </p:tav>
                                      </p:tavLst>
                                    </p:anim>
                                    <p:anim calcmode="lin" valueType="num">
                                      <p:cBhvr additive="base">
                                        <p:cTn id="78" dur="500" fill="hold"/>
                                        <p:tgtEl>
                                          <p:spTgt spid="37"/>
                                        </p:tgtEl>
                                        <p:attrNameLst>
                                          <p:attrName>ppt_y</p:attrName>
                                        </p:attrNameLst>
                                      </p:cBhvr>
                                      <p:tavLst>
                                        <p:tav tm="0">
                                          <p:val>
                                            <p:strVal val="#ppt_y"/>
                                          </p:val>
                                        </p:tav>
                                        <p:tav tm="100000">
                                          <p:val>
                                            <p:strVal val="#ppt_y"/>
                                          </p:val>
                                        </p:tav>
                                      </p:tavLst>
                                    </p:anim>
                                  </p:childTnLst>
                                </p:cTn>
                              </p:par>
                            </p:childTnLst>
                          </p:cTn>
                        </p:par>
                        <p:par>
                          <p:cTn id="79" fill="hold">
                            <p:stCondLst>
                              <p:cond delay="7500"/>
                            </p:stCondLst>
                            <p:childTnLst>
                              <p:par>
                                <p:cTn id="80" presetID="22" presetClass="entr" presetSubtype="8" fill="hold" grpId="0" nodeType="after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wipe(left)">
                                      <p:cBhvr>
                                        <p:cTn id="82" dur="500"/>
                                        <p:tgtEl>
                                          <p:spTgt spid="12"/>
                                        </p:tgtEl>
                                      </p:cBhvr>
                                    </p:animEffect>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71"/>
                                        </p:tgtEl>
                                        <p:attrNameLst>
                                          <p:attrName>style.visibility</p:attrName>
                                        </p:attrNameLst>
                                      </p:cBhvr>
                                      <p:to>
                                        <p:strVal val="visible"/>
                                      </p:to>
                                    </p:set>
                                    <p:anim calcmode="lin" valueType="num">
                                      <p:cBhvr>
                                        <p:cTn id="86" dur="500" fill="hold"/>
                                        <p:tgtEl>
                                          <p:spTgt spid="71"/>
                                        </p:tgtEl>
                                        <p:attrNameLst>
                                          <p:attrName>ppt_w</p:attrName>
                                        </p:attrNameLst>
                                      </p:cBhvr>
                                      <p:tavLst>
                                        <p:tav tm="0">
                                          <p:val>
                                            <p:fltVal val="0"/>
                                          </p:val>
                                        </p:tav>
                                        <p:tav tm="100000">
                                          <p:val>
                                            <p:strVal val="#ppt_w"/>
                                          </p:val>
                                        </p:tav>
                                      </p:tavLst>
                                    </p:anim>
                                    <p:anim calcmode="lin" valueType="num">
                                      <p:cBhvr>
                                        <p:cTn id="87" dur="500" fill="hold"/>
                                        <p:tgtEl>
                                          <p:spTgt spid="71"/>
                                        </p:tgtEl>
                                        <p:attrNameLst>
                                          <p:attrName>ppt_h</p:attrName>
                                        </p:attrNameLst>
                                      </p:cBhvr>
                                      <p:tavLst>
                                        <p:tav tm="0">
                                          <p:val>
                                            <p:fltVal val="0"/>
                                          </p:val>
                                        </p:tav>
                                        <p:tav tm="100000">
                                          <p:val>
                                            <p:strVal val="#ppt_h"/>
                                          </p:val>
                                        </p:tav>
                                      </p:tavLst>
                                    </p:anim>
                                    <p:animEffect transition="in" filter="fade">
                                      <p:cBhvr>
                                        <p:cTn id="88" dur="500"/>
                                        <p:tgtEl>
                                          <p:spTgt spid="71"/>
                                        </p:tgtEl>
                                      </p:cBhvr>
                                    </p:animEffect>
                                  </p:childTnLst>
                                </p:cTn>
                              </p:par>
                            </p:childTnLst>
                          </p:cTn>
                        </p:par>
                        <p:par>
                          <p:cTn id="89" fill="hold">
                            <p:stCondLst>
                              <p:cond delay="8500"/>
                            </p:stCondLst>
                            <p:childTnLst>
                              <p:par>
                                <p:cTn id="90" presetID="2" presetClass="entr" presetSubtype="2"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 calcmode="lin" valueType="num">
                                      <p:cBhvr additive="base">
                                        <p:cTn id="92" dur="500" fill="hold"/>
                                        <p:tgtEl>
                                          <p:spTgt spid="34"/>
                                        </p:tgtEl>
                                        <p:attrNameLst>
                                          <p:attrName>ppt_x</p:attrName>
                                        </p:attrNameLst>
                                      </p:cBhvr>
                                      <p:tavLst>
                                        <p:tav tm="0">
                                          <p:val>
                                            <p:strVal val="1+#ppt_w/2"/>
                                          </p:val>
                                        </p:tav>
                                        <p:tav tm="100000">
                                          <p:val>
                                            <p:strVal val="#ppt_x"/>
                                          </p:val>
                                        </p:tav>
                                      </p:tavLst>
                                    </p:anim>
                                    <p:anim calcmode="lin" valueType="num">
                                      <p:cBhvr additive="base">
                                        <p:cTn id="93" dur="500" fill="hold"/>
                                        <p:tgtEl>
                                          <p:spTgt spid="3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6" grpId="0" animBg="1"/>
      <p:bldP spid="18" grpId="0" animBg="1"/>
      <p:bldP spid="9" grpId="0" animBg="1"/>
      <p:bldP spid="67" grpId="0" animBg="1"/>
      <p:bldP spid="68" grpId="0" animBg="1"/>
      <p:bldP spid="69" grpId="0" animBg="1"/>
      <p:bldP spid="70" grpId="0" animBg="1"/>
      <p:bldP spid="71"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2793</TotalTime>
  <Words>1251</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542</cp:revision>
  <dcterms:created xsi:type="dcterms:W3CDTF">2015-12-31T02:20:12Z</dcterms:created>
  <dcterms:modified xsi:type="dcterms:W3CDTF">2016-09-16T15:42:05Z</dcterms:modified>
</cp:coreProperties>
</file>