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team.">
    <p:bg>
      <p:bgPr>
        <a:solidFill>
          <a:schemeClr val="bg2">
            <a:lumMod val="10000"/>
          </a:schemeClr>
        </a:solidFill>
        <a:effectLst/>
      </p:bgPr>
    </p:bg>
    <p:spTree>
      <p:nvGrpSpPr>
        <p:cNvPr id="1" name=""/>
        <p:cNvGrpSpPr/>
        <p:nvPr/>
      </p:nvGrpSpPr>
      <p:grpSpPr>
        <a:xfrm>
          <a:off x="0" y="0"/>
          <a:ext cx="0" cy="0"/>
          <a:chOff x="0" y="0"/>
          <a:chExt cx="0" cy="0"/>
        </a:xfrm>
      </p:grpSpPr>
      <p:sp>
        <p:nvSpPr>
          <p:cNvPr id="7" name="Text Placeholder 3"/>
          <p:cNvSpPr>
            <a:spLocks noGrp="1"/>
          </p:cNvSpPr>
          <p:nvPr>
            <p:ph type="body" sz="half" idx="36"/>
          </p:nvPr>
        </p:nvSpPr>
        <p:spPr>
          <a:xfrm>
            <a:off x="5029200" y="4901615"/>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8" name="Text Placeholder 3"/>
          <p:cNvSpPr>
            <a:spLocks noGrp="1"/>
          </p:cNvSpPr>
          <p:nvPr>
            <p:ph type="body" sz="half" idx="37"/>
          </p:nvPr>
        </p:nvSpPr>
        <p:spPr>
          <a:xfrm flipH="1">
            <a:off x="5029200" y="5251619"/>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9" name="Straight Connector 8"/>
          <p:cNvCxnSpPr/>
          <p:nvPr userDrawn="1"/>
        </p:nvCxnSpPr>
        <p:spPr>
          <a:xfrm>
            <a:off x="4876800" y="5216450"/>
            <a:ext cx="2438400" cy="2117"/>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Text Placeholder 3"/>
          <p:cNvSpPr>
            <a:spLocks noGrp="1"/>
          </p:cNvSpPr>
          <p:nvPr>
            <p:ph type="body" sz="half" idx="41"/>
          </p:nvPr>
        </p:nvSpPr>
        <p:spPr>
          <a:xfrm>
            <a:off x="4876800" y="5583773"/>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 name="Picture Placeholder 7"/>
          <p:cNvSpPr>
            <a:spLocks noGrp="1"/>
          </p:cNvSpPr>
          <p:nvPr>
            <p:ph type="pic" sz="quarter" idx="44" hasCustomPrompt="1"/>
          </p:nvPr>
        </p:nvSpPr>
        <p:spPr>
          <a:xfrm>
            <a:off x="4748702" y="2031259"/>
            <a:ext cx="2694597" cy="2694597"/>
          </a:xfrm>
          <a:prstGeom prst="ellipse">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121814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nodePh="1">
                                  <p:stCondLst>
                                    <p:cond delay="0"/>
                                  </p:stCondLst>
                                  <p:endCondLst>
                                    <p:cond evt="begin" delay="0">
                                      <p:tn val="17"/>
                                    </p:cond>
                                  </p:end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500"/>
                            </p:stCondLst>
                            <p:childTnLst>
                              <p:par>
                                <p:cTn id="21" presetID="2" presetClass="entr" presetSubtype="4" accel="50000" decel="50000" fill="hold" grpId="0" nodeType="after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additive="base">
                                        <p:cTn id="2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8"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10"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0"/>
                        </p:tgtEl>
                        <p:attrNameLst>
                          <p:attrName>style.visibility</p:attrName>
                        </p:attrNameLst>
                      </p:cBhvr>
                      <p:to>
                        <p:strVal val="visible"/>
                      </p:to>
                    </p:set>
                    <p:anim calcmode="lin" valueType="num">
                      <p:cBhvr additive="base">
                        <p:cTn dur="500" fill="hold"/>
                        <p:tgtEl>
                          <p:spTgt spid="10"/>
                        </p:tgtEl>
                        <p:attrNameLst>
                          <p:attrName>ppt_x</p:attrName>
                        </p:attrNameLst>
                      </p:cBhvr>
                      <p:tavLst>
                        <p:tav tm="0">
                          <p:val>
                            <p:strVal val="#ppt_x"/>
                          </p:val>
                        </p:tav>
                        <p:tav tm="100000">
                          <p:val>
                            <p:strVal val="#ppt_x"/>
                          </p:val>
                        </p:tav>
                      </p:tavLst>
                    </p:anim>
                    <p:anim calcmode="lin" valueType="num">
                      <p:cBhvr additive="base">
                        <p:cTn dur="50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10" Type="http://schemas.openxmlformats.org/officeDocument/2006/relationships/image" Target="../media/image1.png"/><Relationship Id="rId4" Type="http://schemas.openxmlformats.org/officeDocument/2006/relationships/image" Target="../media/image4.jpg"/><Relationship Id="rId9"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36"/>
          </p:nvPr>
        </p:nvSpPr>
        <p:spPr/>
        <p:txBody>
          <a:bodyPr/>
          <a:lstStyle/>
          <a:p>
            <a:r>
              <a:rPr lang="en-US" dirty="0"/>
              <a:t>Jane Doe</a:t>
            </a:r>
          </a:p>
        </p:txBody>
      </p:sp>
      <p:sp>
        <p:nvSpPr>
          <p:cNvPr id="7" name="Text Placeholder 6"/>
          <p:cNvSpPr>
            <a:spLocks noGrp="1"/>
          </p:cNvSpPr>
          <p:nvPr>
            <p:ph type="body" sz="half" idx="37"/>
          </p:nvPr>
        </p:nvSpPr>
        <p:spPr/>
        <p:txBody>
          <a:bodyPr/>
          <a:lstStyle/>
          <a:p>
            <a:r>
              <a:rPr lang="en-US" dirty="0"/>
              <a:t>Trainer</a:t>
            </a:r>
          </a:p>
        </p:txBody>
      </p:sp>
      <p:sp>
        <p:nvSpPr>
          <p:cNvPr id="8" name="Text Placeholder 7"/>
          <p:cNvSpPr>
            <a:spLocks noGrp="1"/>
          </p:cNvSpPr>
          <p:nvPr>
            <p:ph type="body" sz="half" idx="41"/>
          </p:nvPr>
        </p:nvSpPr>
        <p:spPr>
          <a:xfrm>
            <a:off x="4876800" y="5583773"/>
            <a:ext cx="2438400" cy="885266"/>
          </a:xfrm>
        </p:spPr>
        <p:txBody>
          <a:bodyPr/>
          <a:lstStyle/>
          <a:p>
            <a:pPr defTabSz="1219170">
              <a:spcBef>
                <a:spcPct val="20000"/>
              </a:spcBef>
              <a:defRPr/>
            </a:pPr>
            <a:r>
              <a:rPr lang="en-US" sz="1400" dirty="0">
                <a:solidFill>
                  <a:schemeClr val="bg1"/>
                </a:solidFill>
              </a:rPr>
              <a:t>Lorem ipsum dolor sit amet, consectetur adipiscing elit, sed do eiusmod tempor incididunt utdse de tuder</a:t>
            </a:r>
          </a:p>
        </p:txBody>
      </p:sp>
      <p:sp>
        <p:nvSpPr>
          <p:cNvPr id="10" name="Freeform 9"/>
          <p:cNvSpPr/>
          <p:nvPr/>
        </p:nvSpPr>
        <p:spPr>
          <a:xfrm flipH="1">
            <a:off x="7227996" y="1909233"/>
            <a:ext cx="987777" cy="719667"/>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 name="Freeform 11"/>
          <p:cNvSpPr/>
          <p:nvPr/>
        </p:nvSpPr>
        <p:spPr>
          <a:xfrm flipH="1" flipV="1">
            <a:off x="7227996" y="4127500"/>
            <a:ext cx="987777" cy="719667"/>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en-US" sz="2400"/>
          </a:p>
        </p:txBody>
      </p:sp>
      <p:cxnSp>
        <p:nvCxnSpPr>
          <p:cNvPr id="15" name="Straight Connector 14"/>
          <p:cNvCxnSpPr/>
          <p:nvPr/>
        </p:nvCxnSpPr>
        <p:spPr>
          <a:xfrm flipH="1">
            <a:off x="7465907" y="3377499"/>
            <a:ext cx="731520" cy="2117"/>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3976230" y="1909233"/>
            <a:ext cx="987777" cy="719667"/>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8" name="Freeform 17"/>
          <p:cNvSpPr/>
          <p:nvPr/>
        </p:nvSpPr>
        <p:spPr>
          <a:xfrm flipV="1">
            <a:off x="3976230" y="4127500"/>
            <a:ext cx="987777" cy="719667"/>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en-US" sz="2400"/>
          </a:p>
        </p:txBody>
      </p:sp>
      <p:cxnSp>
        <p:nvCxnSpPr>
          <p:cNvPr id="21" name="Straight Connector 20"/>
          <p:cNvCxnSpPr/>
          <p:nvPr/>
        </p:nvCxnSpPr>
        <p:spPr>
          <a:xfrm>
            <a:off x="3994575" y="3377499"/>
            <a:ext cx="731520" cy="2117"/>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9131168" y="1397001"/>
            <a:ext cx="2330792" cy="1212940"/>
            <a:chOff x="1397641" y="1253075"/>
            <a:chExt cx="1748094" cy="909705"/>
          </a:xfrm>
        </p:grpSpPr>
        <p:sp>
          <p:nvSpPr>
            <p:cNvPr id="23" name="TextBox 22"/>
            <p:cNvSpPr txBox="1"/>
            <p:nvPr/>
          </p:nvSpPr>
          <p:spPr>
            <a:xfrm>
              <a:off x="1397641" y="1447200"/>
              <a:ext cx="1748094" cy="715580"/>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24" name="Rectangle 23"/>
            <p:cNvSpPr/>
            <p:nvPr/>
          </p:nvSpPr>
          <p:spPr>
            <a:xfrm>
              <a:off x="1397641" y="1253075"/>
              <a:ext cx="1112997" cy="253916"/>
            </a:xfrm>
            <a:prstGeom prst="rect">
              <a:avLst/>
            </a:prstGeom>
          </p:spPr>
          <p:txBody>
            <a:bodyPr wrap="none">
              <a:spAutoFit/>
            </a:bodyPr>
            <a:lstStyle/>
            <a:p>
              <a:r>
                <a:rPr lang="en-US" sz="1600" b="1" dirty="0">
                  <a:solidFill>
                    <a:srgbClr val="FFFF00"/>
                  </a:solidFill>
                </a:rPr>
                <a:t>Title Goes Here</a:t>
              </a:r>
            </a:p>
          </p:txBody>
        </p:sp>
      </p:grpSp>
      <p:grpSp>
        <p:nvGrpSpPr>
          <p:cNvPr id="25" name="Group 24"/>
          <p:cNvGrpSpPr/>
          <p:nvPr/>
        </p:nvGrpSpPr>
        <p:grpSpPr>
          <a:xfrm>
            <a:off x="777923" y="1397003"/>
            <a:ext cx="2282912" cy="1212941"/>
            <a:chOff x="1295283" y="1253075"/>
            <a:chExt cx="1712184" cy="909705"/>
          </a:xfrm>
        </p:grpSpPr>
        <p:sp>
          <p:nvSpPr>
            <p:cNvPr id="26" name="TextBox 25"/>
            <p:cNvSpPr txBox="1"/>
            <p:nvPr/>
          </p:nvSpPr>
          <p:spPr>
            <a:xfrm>
              <a:off x="1295283" y="1447200"/>
              <a:ext cx="1712184" cy="715580"/>
            </a:xfrm>
            <a:prstGeom prst="rect">
              <a:avLst/>
            </a:prstGeom>
            <a:noFill/>
          </p:spPr>
          <p:txBody>
            <a:bodyPr wrap="square" rtlCol="0">
              <a:spAutoFit/>
            </a:bodyPr>
            <a:lstStyle/>
            <a:p>
              <a:pPr algn="r" defTabSz="1219170">
                <a:spcBef>
                  <a:spcPct val="20000"/>
                </a:spcBef>
                <a:defRPr/>
              </a:pPr>
              <a:r>
                <a:rPr lang="en-US" sz="1400" dirty="0">
                  <a:solidFill>
                    <a:schemeClr val="bg1"/>
                  </a:solidFill>
                </a:rPr>
                <a:t>Lorem ipsum dolor sit amet, consectetur adipiscing elit, sed do eiusmod tempor incididunt utdse</a:t>
              </a:r>
            </a:p>
          </p:txBody>
        </p:sp>
        <p:sp>
          <p:nvSpPr>
            <p:cNvPr id="27" name="Rectangle 26"/>
            <p:cNvSpPr/>
            <p:nvPr/>
          </p:nvSpPr>
          <p:spPr>
            <a:xfrm>
              <a:off x="1894468" y="1253075"/>
              <a:ext cx="1112997" cy="253916"/>
            </a:xfrm>
            <a:prstGeom prst="rect">
              <a:avLst/>
            </a:prstGeom>
          </p:spPr>
          <p:txBody>
            <a:bodyPr wrap="none">
              <a:spAutoFit/>
            </a:bodyPr>
            <a:lstStyle/>
            <a:p>
              <a:pPr algn="r"/>
              <a:r>
                <a:rPr lang="en-US" sz="1600" b="1" dirty="0">
                  <a:solidFill>
                    <a:srgbClr val="00B0F0"/>
                  </a:solidFill>
                </a:rPr>
                <a:t>Title Goes Here</a:t>
              </a:r>
            </a:p>
          </p:txBody>
        </p:sp>
      </p:grpSp>
      <p:grpSp>
        <p:nvGrpSpPr>
          <p:cNvPr id="28" name="Group 27"/>
          <p:cNvGrpSpPr/>
          <p:nvPr/>
        </p:nvGrpSpPr>
        <p:grpSpPr>
          <a:xfrm>
            <a:off x="9131168" y="2879810"/>
            <a:ext cx="2330792" cy="1212940"/>
            <a:chOff x="1397641" y="1253075"/>
            <a:chExt cx="1748094" cy="909705"/>
          </a:xfrm>
        </p:grpSpPr>
        <p:sp>
          <p:nvSpPr>
            <p:cNvPr id="29" name="TextBox 28"/>
            <p:cNvSpPr txBox="1"/>
            <p:nvPr/>
          </p:nvSpPr>
          <p:spPr>
            <a:xfrm>
              <a:off x="1397641" y="1447200"/>
              <a:ext cx="1748094" cy="715580"/>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30" name="Rectangle 29"/>
            <p:cNvSpPr/>
            <p:nvPr/>
          </p:nvSpPr>
          <p:spPr>
            <a:xfrm>
              <a:off x="1397641" y="1253075"/>
              <a:ext cx="1112997" cy="253916"/>
            </a:xfrm>
            <a:prstGeom prst="rect">
              <a:avLst/>
            </a:prstGeom>
          </p:spPr>
          <p:txBody>
            <a:bodyPr wrap="none">
              <a:spAutoFit/>
            </a:bodyPr>
            <a:lstStyle/>
            <a:p>
              <a:r>
                <a:rPr lang="en-US" sz="1600" b="1" dirty="0">
                  <a:solidFill>
                    <a:schemeClr val="bg2">
                      <a:lumMod val="50000"/>
                    </a:schemeClr>
                  </a:solidFill>
                </a:rPr>
                <a:t>Title Goes Here</a:t>
              </a:r>
            </a:p>
          </p:txBody>
        </p:sp>
      </p:grpSp>
      <p:grpSp>
        <p:nvGrpSpPr>
          <p:cNvPr id="31" name="Group 30"/>
          <p:cNvGrpSpPr/>
          <p:nvPr/>
        </p:nvGrpSpPr>
        <p:grpSpPr>
          <a:xfrm>
            <a:off x="777922" y="2879810"/>
            <a:ext cx="2282909" cy="1212940"/>
            <a:chOff x="1295283" y="1253075"/>
            <a:chExt cx="1712182" cy="909705"/>
          </a:xfrm>
        </p:grpSpPr>
        <p:sp>
          <p:nvSpPr>
            <p:cNvPr id="32" name="TextBox 31"/>
            <p:cNvSpPr txBox="1"/>
            <p:nvPr/>
          </p:nvSpPr>
          <p:spPr>
            <a:xfrm>
              <a:off x="1295283" y="1447200"/>
              <a:ext cx="1712182" cy="715580"/>
            </a:xfrm>
            <a:prstGeom prst="rect">
              <a:avLst/>
            </a:prstGeom>
            <a:noFill/>
          </p:spPr>
          <p:txBody>
            <a:bodyPr wrap="square" rtlCol="0">
              <a:spAutoFit/>
            </a:bodyPr>
            <a:lstStyle/>
            <a:p>
              <a:pPr algn="r" defTabSz="1219170">
                <a:spcBef>
                  <a:spcPct val="20000"/>
                </a:spcBef>
                <a:defRPr/>
              </a:pPr>
              <a:r>
                <a:rPr lang="en-US" sz="1400" dirty="0">
                  <a:solidFill>
                    <a:schemeClr val="bg1"/>
                  </a:solidFill>
                </a:rPr>
                <a:t>Lorem ipsum dolor sit amet, consectetur adipiscing elit, sed do eiusmod tempor incididunt utdse</a:t>
              </a:r>
            </a:p>
          </p:txBody>
        </p:sp>
        <p:sp>
          <p:nvSpPr>
            <p:cNvPr id="33" name="Rectangle 32"/>
            <p:cNvSpPr/>
            <p:nvPr/>
          </p:nvSpPr>
          <p:spPr>
            <a:xfrm>
              <a:off x="1894468" y="1253075"/>
              <a:ext cx="1112997" cy="253916"/>
            </a:xfrm>
            <a:prstGeom prst="rect">
              <a:avLst/>
            </a:prstGeom>
          </p:spPr>
          <p:txBody>
            <a:bodyPr wrap="none">
              <a:spAutoFit/>
            </a:bodyPr>
            <a:lstStyle/>
            <a:p>
              <a:pPr algn="r"/>
              <a:r>
                <a:rPr lang="en-US" sz="1600" b="1" dirty="0">
                  <a:solidFill>
                    <a:srgbClr val="FF0000"/>
                  </a:solidFill>
                </a:rPr>
                <a:t>Title Goes Here</a:t>
              </a:r>
            </a:p>
          </p:txBody>
        </p:sp>
      </p:grpSp>
      <p:grpSp>
        <p:nvGrpSpPr>
          <p:cNvPr id="34" name="Group 33"/>
          <p:cNvGrpSpPr/>
          <p:nvPr/>
        </p:nvGrpSpPr>
        <p:grpSpPr>
          <a:xfrm>
            <a:off x="9131168" y="4356101"/>
            <a:ext cx="2314715" cy="1212940"/>
            <a:chOff x="1397641" y="1253075"/>
            <a:chExt cx="1736036" cy="909705"/>
          </a:xfrm>
        </p:grpSpPr>
        <p:sp>
          <p:nvSpPr>
            <p:cNvPr id="35" name="TextBox 34"/>
            <p:cNvSpPr txBox="1"/>
            <p:nvPr/>
          </p:nvSpPr>
          <p:spPr>
            <a:xfrm>
              <a:off x="1397641" y="1447200"/>
              <a:ext cx="1736036" cy="715580"/>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36" name="Rectangle 35"/>
            <p:cNvSpPr/>
            <p:nvPr/>
          </p:nvSpPr>
          <p:spPr>
            <a:xfrm>
              <a:off x="1397641" y="1253075"/>
              <a:ext cx="1112997" cy="253916"/>
            </a:xfrm>
            <a:prstGeom prst="rect">
              <a:avLst/>
            </a:prstGeom>
          </p:spPr>
          <p:txBody>
            <a:bodyPr wrap="none">
              <a:spAutoFit/>
            </a:bodyPr>
            <a:lstStyle/>
            <a:p>
              <a:r>
                <a:rPr lang="en-US" sz="1600" b="1" dirty="0">
                  <a:solidFill>
                    <a:schemeClr val="accent3">
                      <a:lumMod val="40000"/>
                      <a:lumOff val="60000"/>
                    </a:schemeClr>
                  </a:solidFill>
                </a:rPr>
                <a:t>Title Goes Here</a:t>
              </a:r>
            </a:p>
          </p:txBody>
        </p:sp>
      </p:grpSp>
      <p:grpSp>
        <p:nvGrpSpPr>
          <p:cNvPr id="37" name="Group 36"/>
          <p:cNvGrpSpPr/>
          <p:nvPr/>
        </p:nvGrpSpPr>
        <p:grpSpPr>
          <a:xfrm>
            <a:off x="777923" y="4356101"/>
            <a:ext cx="2282911" cy="1212940"/>
            <a:chOff x="1295283" y="1253075"/>
            <a:chExt cx="1712183" cy="909705"/>
          </a:xfrm>
        </p:grpSpPr>
        <p:sp>
          <p:nvSpPr>
            <p:cNvPr id="38" name="TextBox 37"/>
            <p:cNvSpPr txBox="1"/>
            <p:nvPr/>
          </p:nvSpPr>
          <p:spPr>
            <a:xfrm>
              <a:off x="1295283" y="1447200"/>
              <a:ext cx="1712183" cy="715580"/>
            </a:xfrm>
            <a:prstGeom prst="rect">
              <a:avLst/>
            </a:prstGeom>
            <a:noFill/>
          </p:spPr>
          <p:txBody>
            <a:bodyPr wrap="square" rtlCol="0">
              <a:spAutoFit/>
            </a:bodyPr>
            <a:lstStyle/>
            <a:p>
              <a:pPr algn="r" defTabSz="1219170">
                <a:spcBef>
                  <a:spcPct val="20000"/>
                </a:spcBef>
                <a:defRPr/>
              </a:pPr>
              <a:r>
                <a:rPr lang="en-US" sz="1400" dirty="0">
                  <a:solidFill>
                    <a:schemeClr val="bg1"/>
                  </a:solidFill>
                </a:rPr>
                <a:t>Lorem ipsum dolor sit amet, consectetur adipiscing elit, sed do eiusmod tempor incididunt utdse</a:t>
              </a:r>
            </a:p>
          </p:txBody>
        </p:sp>
        <p:sp>
          <p:nvSpPr>
            <p:cNvPr id="39" name="Rectangle 38"/>
            <p:cNvSpPr/>
            <p:nvPr/>
          </p:nvSpPr>
          <p:spPr>
            <a:xfrm>
              <a:off x="1894468" y="1253075"/>
              <a:ext cx="1112997" cy="253916"/>
            </a:xfrm>
            <a:prstGeom prst="rect">
              <a:avLst/>
            </a:prstGeom>
          </p:spPr>
          <p:txBody>
            <a:bodyPr wrap="none">
              <a:spAutoFit/>
            </a:bodyPr>
            <a:lstStyle/>
            <a:p>
              <a:pPr algn="r"/>
              <a:r>
                <a:rPr lang="en-US" sz="1600" b="1" dirty="0">
                  <a:solidFill>
                    <a:schemeClr val="accent6">
                      <a:lumMod val="75000"/>
                    </a:schemeClr>
                  </a:solidFill>
                </a:rPr>
                <a:t>Title Goes Here</a:t>
              </a:r>
            </a:p>
          </p:txBody>
        </p:sp>
      </p:grpSp>
      <p:pic>
        <p:nvPicPr>
          <p:cNvPr id="2" name="Picture Placeholder 1"/>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t="29" b="29"/>
          <a:stretch>
            <a:fillRect/>
          </a:stretch>
        </p:blipFill>
        <p:spPr>
          <a:ln w="76200">
            <a:solidFill>
              <a:schemeClr val="bg1">
                <a:lumMod val="75000"/>
              </a:schemeClr>
            </a:solidFill>
          </a:ln>
        </p:spPr>
      </p:pic>
      <p:sp>
        <p:nvSpPr>
          <p:cNvPr id="9" name="Oval 8"/>
          <p:cNvSpPr/>
          <p:nvPr/>
        </p:nvSpPr>
        <p:spPr>
          <a:xfrm>
            <a:off x="3153267" y="1511401"/>
            <a:ext cx="822960" cy="822960"/>
          </a:xfrm>
          <a:prstGeom prst="ellipse">
            <a:avLst/>
          </a:prstGeom>
          <a:blipFill>
            <a:blip r:embed="rId3"/>
            <a:stretch>
              <a:fillRect/>
            </a:stretch>
          </a:blipFill>
          <a:ln w="25400">
            <a:solidFill>
              <a:srgbClr val="069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3157426" y="2953121"/>
            <a:ext cx="822960" cy="822960"/>
          </a:xfrm>
          <a:prstGeom prst="ellipse">
            <a:avLst/>
          </a:prstGeom>
          <a:blipFill>
            <a:blip r:embed="rId4"/>
            <a:stretch>
              <a:fillRect/>
            </a:stretch>
          </a:blipFill>
          <a:ln w="25400">
            <a:solidFill>
              <a:srgbClr val="E5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155948" y="4428659"/>
            <a:ext cx="822960" cy="822960"/>
          </a:xfrm>
          <a:prstGeom prst="ellipse">
            <a:avLst/>
          </a:prstGeom>
          <a:blipFill>
            <a:blip r:embed="rId5"/>
            <a:stretch>
              <a:fillRect/>
            </a:stretch>
          </a:blipFill>
          <a:ln w="25400">
            <a:solidFill>
              <a:srgbClr val="4160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8210194" y="1526921"/>
            <a:ext cx="822960" cy="822960"/>
          </a:xfrm>
          <a:prstGeom prst="ellipse">
            <a:avLst/>
          </a:prstGeom>
          <a:blipFill>
            <a:blip r:embed="rId6"/>
            <a:stretch>
              <a:fillRect/>
            </a:stretch>
          </a:blip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8210194" y="2968423"/>
            <a:ext cx="822960" cy="822960"/>
          </a:xfrm>
          <a:prstGeom prst="ellipse">
            <a:avLst/>
          </a:prstGeom>
          <a:blipFill>
            <a:blip r:embed="rId7"/>
            <a:stretch>
              <a:fillRect/>
            </a:stretch>
          </a:blipFill>
          <a:ln w="25400">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8261990" y="4421834"/>
            <a:ext cx="822960" cy="822960"/>
          </a:xfrm>
          <a:prstGeom prst="ellipse">
            <a:avLst/>
          </a:prstGeom>
          <a:blipFill>
            <a:blip r:embed="rId8"/>
            <a:stretch>
              <a:fillRect/>
            </a:stretch>
          </a:blipFill>
          <a:ln w="25400">
            <a:solidFill>
              <a:srgbClr val="DBD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754150" y="295106"/>
            <a:ext cx="4364195" cy="665324"/>
            <a:chOff x="754150" y="295106"/>
            <a:chExt cx="4364195" cy="665324"/>
          </a:xfrm>
        </p:grpSpPr>
        <p:sp>
          <p:nvSpPr>
            <p:cNvPr id="4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3" name="Picture 42">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5147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0-#ppt_w/2"/>
                                          </p:val>
                                        </p:tav>
                                        <p:tav tm="100000">
                                          <p:val>
                                            <p:strVal val="#ppt_x"/>
                                          </p:val>
                                        </p:tav>
                                      </p:tavLst>
                                    </p:anim>
                                    <p:anim calcmode="lin" valueType="num">
                                      <p:cBhvr additive="base">
                                        <p:cTn id="18" dur="500" fill="hold"/>
                                        <p:tgtEl>
                                          <p:spTgt spid="2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p:cTn id="26" dur="500" fill="hold"/>
                                        <p:tgtEl>
                                          <p:spTgt spid="69"/>
                                        </p:tgtEl>
                                        <p:attrNameLst>
                                          <p:attrName>ppt_w</p:attrName>
                                        </p:attrNameLst>
                                      </p:cBhvr>
                                      <p:tavLst>
                                        <p:tav tm="0">
                                          <p:val>
                                            <p:fltVal val="0"/>
                                          </p:val>
                                        </p:tav>
                                        <p:tav tm="100000">
                                          <p:val>
                                            <p:strVal val="#ppt_w"/>
                                          </p:val>
                                        </p:tav>
                                      </p:tavLst>
                                    </p:anim>
                                    <p:anim calcmode="lin" valueType="num">
                                      <p:cBhvr>
                                        <p:cTn id="27" dur="500" fill="hold"/>
                                        <p:tgtEl>
                                          <p:spTgt spid="69"/>
                                        </p:tgtEl>
                                        <p:attrNameLst>
                                          <p:attrName>ppt_h</p:attrName>
                                        </p:attrNameLst>
                                      </p:cBhvr>
                                      <p:tavLst>
                                        <p:tav tm="0">
                                          <p:val>
                                            <p:fltVal val="0"/>
                                          </p:val>
                                        </p:tav>
                                        <p:tav tm="100000">
                                          <p:val>
                                            <p:strVal val="#ppt_h"/>
                                          </p:val>
                                        </p:tav>
                                      </p:tavLst>
                                    </p:anim>
                                    <p:animEffect transition="in" filter="fade">
                                      <p:cBhvr>
                                        <p:cTn id="28" dur="500"/>
                                        <p:tgtEl>
                                          <p:spTgt spid="69"/>
                                        </p:tgtEl>
                                      </p:cBhvr>
                                    </p:animEffect>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1+#ppt_w/2"/>
                                          </p:val>
                                        </p:tav>
                                        <p:tav tm="100000">
                                          <p:val>
                                            <p:strVal val="#ppt_x"/>
                                          </p:val>
                                        </p:tav>
                                      </p:tavLst>
                                    </p:anim>
                                    <p:anim calcmode="lin" valueType="num">
                                      <p:cBhvr additive="base">
                                        <p:cTn id="33" dur="500" fill="hold"/>
                                        <p:tgtEl>
                                          <p:spTgt spid="2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2" presetClass="entr" presetSubtype="2"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right)">
                                      <p:cBhvr>
                                        <p:cTn id="37" dur="500"/>
                                        <p:tgtEl>
                                          <p:spTgt spid="21"/>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p:cTn id="41" dur="500" fill="hold"/>
                                        <p:tgtEl>
                                          <p:spTgt spid="67"/>
                                        </p:tgtEl>
                                        <p:attrNameLst>
                                          <p:attrName>ppt_w</p:attrName>
                                        </p:attrNameLst>
                                      </p:cBhvr>
                                      <p:tavLst>
                                        <p:tav tm="0">
                                          <p:val>
                                            <p:fltVal val="0"/>
                                          </p:val>
                                        </p:tav>
                                        <p:tav tm="100000">
                                          <p:val>
                                            <p:strVal val="#ppt_w"/>
                                          </p:val>
                                        </p:tav>
                                      </p:tavLst>
                                    </p:anim>
                                    <p:anim calcmode="lin" valueType="num">
                                      <p:cBhvr>
                                        <p:cTn id="42" dur="500" fill="hold"/>
                                        <p:tgtEl>
                                          <p:spTgt spid="67"/>
                                        </p:tgtEl>
                                        <p:attrNameLst>
                                          <p:attrName>ppt_h</p:attrName>
                                        </p:attrNameLst>
                                      </p:cBhvr>
                                      <p:tavLst>
                                        <p:tav tm="0">
                                          <p:val>
                                            <p:fltVal val="0"/>
                                          </p:val>
                                        </p:tav>
                                        <p:tav tm="100000">
                                          <p:val>
                                            <p:strVal val="#ppt_h"/>
                                          </p:val>
                                        </p:tav>
                                      </p:tavLst>
                                    </p:anim>
                                    <p:animEffect transition="in" filter="fade">
                                      <p:cBhvr>
                                        <p:cTn id="43" dur="500"/>
                                        <p:tgtEl>
                                          <p:spTgt spid="67"/>
                                        </p:tgtEl>
                                      </p:cBhvr>
                                    </p:animEffect>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0-#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70"/>
                                        </p:tgtEl>
                                        <p:attrNameLst>
                                          <p:attrName>style.visibility</p:attrName>
                                        </p:attrNameLst>
                                      </p:cBhvr>
                                      <p:to>
                                        <p:strVal val="visible"/>
                                      </p:to>
                                    </p:set>
                                    <p:anim calcmode="lin" valueType="num">
                                      <p:cBhvr>
                                        <p:cTn id="56" dur="500" fill="hold"/>
                                        <p:tgtEl>
                                          <p:spTgt spid="70"/>
                                        </p:tgtEl>
                                        <p:attrNameLst>
                                          <p:attrName>ppt_w</p:attrName>
                                        </p:attrNameLst>
                                      </p:cBhvr>
                                      <p:tavLst>
                                        <p:tav tm="0">
                                          <p:val>
                                            <p:fltVal val="0"/>
                                          </p:val>
                                        </p:tav>
                                        <p:tav tm="100000">
                                          <p:val>
                                            <p:strVal val="#ppt_w"/>
                                          </p:val>
                                        </p:tav>
                                      </p:tavLst>
                                    </p:anim>
                                    <p:anim calcmode="lin" valueType="num">
                                      <p:cBhvr>
                                        <p:cTn id="57" dur="500" fill="hold"/>
                                        <p:tgtEl>
                                          <p:spTgt spid="70"/>
                                        </p:tgtEl>
                                        <p:attrNameLst>
                                          <p:attrName>ppt_h</p:attrName>
                                        </p:attrNameLst>
                                      </p:cBhvr>
                                      <p:tavLst>
                                        <p:tav tm="0">
                                          <p:val>
                                            <p:fltVal val="0"/>
                                          </p:val>
                                        </p:tav>
                                        <p:tav tm="100000">
                                          <p:val>
                                            <p:strVal val="#ppt_h"/>
                                          </p:val>
                                        </p:tav>
                                      </p:tavLst>
                                    </p:anim>
                                    <p:animEffect transition="in" filter="fade">
                                      <p:cBhvr>
                                        <p:cTn id="58" dur="500"/>
                                        <p:tgtEl>
                                          <p:spTgt spid="70"/>
                                        </p:tgtEl>
                                      </p:cBhvr>
                                    </p:animEffect>
                                  </p:childTnLst>
                                </p:cTn>
                              </p:par>
                            </p:childTnLst>
                          </p:cTn>
                        </p:par>
                        <p:par>
                          <p:cTn id="59" fill="hold">
                            <p:stCondLst>
                              <p:cond delay="5500"/>
                            </p:stCondLst>
                            <p:childTnLst>
                              <p:par>
                                <p:cTn id="60" presetID="2" presetClass="entr" presetSubtype="2" fill="hold"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additive="base">
                                        <p:cTn id="62" dur="500" fill="hold"/>
                                        <p:tgtEl>
                                          <p:spTgt spid="28"/>
                                        </p:tgtEl>
                                        <p:attrNameLst>
                                          <p:attrName>ppt_x</p:attrName>
                                        </p:attrNameLst>
                                      </p:cBhvr>
                                      <p:tavLst>
                                        <p:tav tm="0">
                                          <p:val>
                                            <p:strVal val="1+#ppt_w/2"/>
                                          </p:val>
                                        </p:tav>
                                        <p:tav tm="100000">
                                          <p:val>
                                            <p:strVal val="#ppt_x"/>
                                          </p:val>
                                        </p:tav>
                                      </p:tavLst>
                                    </p:anim>
                                    <p:anim calcmode="lin" valueType="num">
                                      <p:cBhvr additive="base">
                                        <p:cTn id="63" dur="500" fill="hold"/>
                                        <p:tgtEl>
                                          <p:spTgt spid="28"/>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2" presetClass="entr" presetSubtype="2"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right)">
                                      <p:cBhvr>
                                        <p:cTn id="67" dur="500"/>
                                        <p:tgtEl>
                                          <p:spTgt spid="18"/>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68"/>
                                        </p:tgtEl>
                                        <p:attrNameLst>
                                          <p:attrName>style.visibility</p:attrName>
                                        </p:attrNameLst>
                                      </p:cBhvr>
                                      <p:to>
                                        <p:strVal val="visible"/>
                                      </p:to>
                                    </p:set>
                                    <p:anim calcmode="lin" valueType="num">
                                      <p:cBhvr>
                                        <p:cTn id="71" dur="500" fill="hold"/>
                                        <p:tgtEl>
                                          <p:spTgt spid="68"/>
                                        </p:tgtEl>
                                        <p:attrNameLst>
                                          <p:attrName>ppt_w</p:attrName>
                                        </p:attrNameLst>
                                      </p:cBhvr>
                                      <p:tavLst>
                                        <p:tav tm="0">
                                          <p:val>
                                            <p:fltVal val="0"/>
                                          </p:val>
                                        </p:tav>
                                        <p:tav tm="100000">
                                          <p:val>
                                            <p:strVal val="#ppt_w"/>
                                          </p:val>
                                        </p:tav>
                                      </p:tavLst>
                                    </p:anim>
                                    <p:anim calcmode="lin" valueType="num">
                                      <p:cBhvr>
                                        <p:cTn id="72" dur="500" fill="hold"/>
                                        <p:tgtEl>
                                          <p:spTgt spid="68"/>
                                        </p:tgtEl>
                                        <p:attrNameLst>
                                          <p:attrName>ppt_h</p:attrName>
                                        </p:attrNameLst>
                                      </p:cBhvr>
                                      <p:tavLst>
                                        <p:tav tm="0">
                                          <p:val>
                                            <p:fltVal val="0"/>
                                          </p:val>
                                        </p:tav>
                                        <p:tav tm="100000">
                                          <p:val>
                                            <p:strVal val="#ppt_h"/>
                                          </p:val>
                                        </p:tav>
                                      </p:tavLst>
                                    </p:anim>
                                    <p:animEffect transition="in" filter="fade">
                                      <p:cBhvr>
                                        <p:cTn id="73" dur="500"/>
                                        <p:tgtEl>
                                          <p:spTgt spid="68"/>
                                        </p:tgtEl>
                                      </p:cBhvr>
                                    </p:animEffect>
                                  </p:childTnLst>
                                </p:cTn>
                              </p:par>
                            </p:childTnLst>
                          </p:cTn>
                        </p:par>
                        <p:par>
                          <p:cTn id="74" fill="hold">
                            <p:stCondLst>
                              <p:cond delay="7000"/>
                            </p:stCondLst>
                            <p:childTnLst>
                              <p:par>
                                <p:cTn id="75" presetID="2" presetClass="entr" presetSubtype="8" fill="hold" nodeType="after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additive="base">
                                        <p:cTn id="77" dur="500" fill="hold"/>
                                        <p:tgtEl>
                                          <p:spTgt spid="37"/>
                                        </p:tgtEl>
                                        <p:attrNameLst>
                                          <p:attrName>ppt_x</p:attrName>
                                        </p:attrNameLst>
                                      </p:cBhvr>
                                      <p:tavLst>
                                        <p:tav tm="0">
                                          <p:val>
                                            <p:strVal val="0-#ppt_w/2"/>
                                          </p:val>
                                        </p:tav>
                                        <p:tav tm="100000">
                                          <p:val>
                                            <p:strVal val="#ppt_x"/>
                                          </p:val>
                                        </p:tav>
                                      </p:tavLst>
                                    </p:anim>
                                    <p:anim calcmode="lin" valueType="num">
                                      <p:cBhvr additive="base">
                                        <p:cTn id="78" dur="500" fill="hold"/>
                                        <p:tgtEl>
                                          <p:spTgt spid="37"/>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2" presetClass="entr" presetSubtype="8"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wipe(left)">
                                      <p:cBhvr>
                                        <p:cTn id="82" dur="500"/>
                                        <p:tgtEl>
                                          <p:spTgt spid="12"/>
                                        </p:tgtEl>
                                      </p:cBhvr>
                                    </p:animEffect>
                                  </p:childTnLst>
                                </p:cTn>
                              </p:par>
                            </p:childTnLst>
                          </p:cTn>
                        </p:par>
                        <p:par>
                          <p:cTn id="83" fill="hold">
                            <p:stCondLst>
                              <p:cond delay="8000"/>
                            </p:stCondLst>
                            <p:childTnLst>
                              <p:par>
                                <p:cTn id="84" presetID="53" presetClass="entr" presetSubtype="16" fill="hold" grpId="0" nodeType="afterEffect">
                                  <p:stCondLst>
                                    <p:cond delay="0"/>
                                  </p:stCondLst>
                                  <p:childTnLst>
                                    <p:set>
                                      <p:cBhvr>
                                        <p:cTn id="85" dur="1" fill="hold">
                                          <p:stCondLst>
                                            <p:cond delay="0"/>
                                          </p:stCondLst>
                                        </p:cTn>
                                        <p:tgtEl>
                                          <p:spTgt spid="71"/>
                                        </p:tgtEl>
                                        <p:attrNameLst>
                                          <p:attrName>style.visibility</p:attrName>
                                        </p:attrNameLst>
                                      </p:cBhvr>
                                      <p:to>
                                        <p:strVal val="visible"/>
                                      </p:to>
                                    </p:set>
                                    <p:anim calcmode="lin" valueType="num">
                                      <p:cBhvr>
                                        <p:cTn id="86" dur="500" fill="hold"/>
                                        <p:tgtEl>
                                          <p:spTgt spid="71"/>
                                        </p:tgtEl>
                                        <p:attrNameLst>
                                          <p:attrName>ppt_w</p:attrName>
                                        </p:attrNameLst>
                                      </p:cBhvr>
                                      <p:tavLst>
                                        <p:tav tm="0">
                                          <p:val>
                                            <p:fltVal val="0"/>
                                          </p:val>
                                        </p:tav>
                                        <p:tav tm="100000">
                                          <p:val>
                                            <p:strVal val="#ppt_w"/>
                                          </p:val>
                                        </p:tav>
                                      </p:tavLst>
                                    </p:anim>
                                    <p:anim calcmode="lin" valueType="num">
                                      <p:cBhvr>
                                        <p:cTn id="87" dur="500" fill="hold"/>
                                        <p:tgtEl>
                                          <p:spTgt spid="71"/>
                                        </p:tgtEl>
                                        <p:attrNameLst>
                                          <p:attrName>ppt_h</p:attrName>
                                        </p:attrNameLst>
                                      </p:cBhvr>
                                      <p:tavLst>
                                        <p:tav tm="0">
                                          <p:val>
                                            <p:fltVal val="0"/>
                                          </p:val>
                                        </p:tav>
                                        <p:tav tm="100000">
                                          <p:val>
                                            <p:strVal val="#ppt_h"/>
                                          </p:val>
                                        </p:tav>
                                      </p:tavLst>
                                    </p:anim>
                                    <p:animEffect transition="in" filter="fade">
                                      <p:cBhvr>
                                        <p:cTn id="88" dur="500"/>
                                        <p:tgtEl>
                                          <p:spTgt spid="71"/>
                                        </p:tgtEl>
                                      </p:cBhvr>
                                    </p:animEffect>
                                  </p:childTnLst>
                                </p:cTn>
                              </p:par>
                            </p:childTnLst>
                          </p:cTn>
                        </p:par>
                        <p:par>
                          <p:cTn id="89" fill="hold">
                            <p:stCondLst>
                              <p:cond delay="8500"/>
                            </p:stCondLst>
                            <p:childTnLst>
                              <p:par>
                                <p:cTn id="90" presetID="2" presetClass="entr" presetSubtype="2"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 calcmode="lin" valueType="num">
                                      <p:cBhvr additive="base">
                                        <p:cTn id="92" dur="500" fill="hold"/>
                                        <p:tgtEl>
                                          <p:spTgt spid="34"/>
                                        </p:tgtEl>
                                        <p:attrNameLst>
                                          <p:attrName>ppt_x</p:attrName>
                                        </p:attrNameLst>
                                      </p:cBhvr>
                                      <p:tavLst>
                                        <p:tav tm="0">
                                          <p:val>
                                            <p:strVal val="1+#ppt_w/2"/>
                                          </p:val>
                                        </p:tav>
                                        <p:tav tm="100000">
                                          <p:val>
                                            <p:strVal val="#ppt_x"/>
                                          </p:val>
                                        </p:tav>
                                      </p:tavLst>
                                    </p:anim>
                                    <p:anim calcmode="lin" valueType="num">
                                      <p:cBhvr additive="base">
                                        <p:cTn id="93"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6" grpId="0" animBg="1"/>
      <p:bldP spid="18" grpId="0" animBg="1"/>
      <p:bldP spid="9" grpId="0" animBg="1"/>
      <p:bldP spid="67" grpId="0" animBg="1"/>
      <p:bldP spid="68" grpId="0" animBg="1"/>
      <p:bldP spid="69" grpId="0" animBg="1"/>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2793</TotalTime>
  <Words>1251</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542</cp:revision>
  <dcterms:created xsi:type="dcterms:W3CDTF">2015-12-31T02:20:12Z</dcterms:created>
  <dcterms:modified xsi:type="dcterms:W3CDTF">2016-09-16T15:42:05Z</dcterms:modified>
</cp:coreProperties>
</file>