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262"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B3838"/>
    <a:srgbClr val="767171"/>
    <a:srgbClr val="AFABAB"/>
    <a:srgbClr val="00B0F0"/>
    <a:srgbClr val="548235"/>
    <a:srgbClr val="A5A5A5"/>
    <a:srgbClr val="ED7D31"/>
    <a:srgbClr val="FFC000"/>
    <a:srgbClr val="8DA0B8"/>
    <a:srgbClr val="5B9BD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86" autoAdjust="0"/>
    <p:restoredTop sz="94660" autoAdjust="0"/>
  </p:normalViewPr>
  <p:slideViewPr>
    <p:cSldViewPr snapToGrid="0">
      <p:cViewPr varScale="1">
        <p:scale>
          <a:sx n="108" d="100"/>
          <a:sy n="108" d="100"/>
        </p:scale>
        <p:origin x="78" y="156"/>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9777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328"/>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Sheet1!$B$1</c:f>
              <c:strCache>
                <c:ptCount val="1"/>
                <c:pt idx="0">
                  <c:v>Sales</c:v>
                </c:pt>
              </c:strCache>
            </c:strRef>
          </c:tx>
          <c:explosion val="6"/>
          <c:dPt>
            <c:idx val="0"/>
            <c:bubble3D val="0"/>
            <c:explosion val="3"/>
            <c:spPr>
              <a:solidFill>
                <a:schemeClr val="accent1"/>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1-BCB8-4FC6-9B17-29A514DC2377}"/>
              </c:ext>
            </c:extLst>
          </c:dPt>
          <c:dPt>
            <c:idx val="1"/>
            <c:bubble3D val="0"/>
            <c:spPr>
              <a:solidFill>
                <a:schemeClr val="accent2"/>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3-BCB8-4FC6-9B17-29A514DC2377}"/>
              </c:ext>
            </c:extLst>
          </c:dPt>
          <c:dPt>
            <c:idx val="2"/>
            <c:bubble3D val="0"/>
            <c:spPr>
              <a:solidFill>
                <a:schemeClr val="accent3"/>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5-BCB8-4FC6-9B17-29A514DC2377}"/>
              </c:ext>
            </c:extLst>
          </c:dPt>
          <c:dPt>
            <c:idx val="3"/>
            <c:bubble3D val="0"/>
            <c:spPr>
              <a:solidFill>
                <a:schemeClr val="accent4"/>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7-BCB8-4FC6-9B17-29A514DC2377}"/>
              </c:ext>
            </c:extLst>
          </c:dPt>
          <c:dLbls>
            <c:dLbl>
              <c:idx val="0"/>
              <c:layout>
                <c:manualLayout>
                  <c:x val="-0.22015759662778728"/>
                  <c:y val="0.05"/>
                </c:manualLayout>
              </c:layout>
              <c:tx>
                <c:rich>
                  <a:bodyPr rot="0" spcFirstLastPara="1" vertOverflow="ellipsis" vert="horz" wrap="square" lIns="38100" tIns="19050" rIns="38100" bIns="19050" anchor="ctr" anchorCtr="1">
                    <a:spAutoFit/>
                  </a:bodyPr>
                  <a:lstStyle/>
                  <a:p>
                    <a:pPr>
                      <a:defRPr sz="1330" b="1" i="0" u="none" strike="noStrike" kern="1200" spc="0" baseline="0">
                        <a:solidFill>
                          <a:schemeClr val="accent1"/>
                        </a:solidFill>
                        <a:latin typeface="+mn-lt"/>
                        <a:ea typeface="+mn-ea"/>
                        <a:cs typeface="+mn-cs"/>
                      </a:defRPr>
                    </a:pPr>
                    <a:fld id="{59B03083-4CB8-4F93-9934-42CEF9B5B214}" type="CATEGORYNAME">
                      <a:rPr lang="en-US">
                        <a:solidFill>
                          <a:schemeClr val="bg1"/>
                        </a:solidFill>
                      </a:rPr>
                      <a:pPr>
                        <a:defRPr/>
                      </a:pPr>
                      <a:t>[CATEGORY NAME]</a:t>
                    </a:fld>
                    <a:r>
                      <a:rPr lang="en-US" baseline="0" dirty="0">
                        <a:solidFill>
                          <a:schemeClr val="bg1"/>
                        </a:solidFill>
                      </a:rPr>
                      <a:t>, </a:t>
                    </a:r>
                    <a:fld id="{98CD8C02-869D-4272-9C73-59B1E53BEA38}" type="VALUE">
                      <a:rPr lang="en-US" baseline="0">
                        <a:solidFill>
                          <a:schemeClr val="bg1"/>
                        </a:solidFill>
                      </a:rPr>
                      <a:pPr>
                        <a:defRPr/>
                      </a:pPr>
                      <a:t>[VALUE]</a:t>
                    </a:fld>
                    <a:r>
                      <a:rPr lang="en-US" baseline="0" dirty="0">
                        <a:solidFill>
                          <a:schemeClr val="bg1"/>
                        </a:solidFill>
                      </a:rPr>
                      <a:t>, </a:t>
                    </a:r>
                    <a:fld id="{0D400631-8E43-44D5-BBDF-9F8E541848C9}" type="PERCENTAGE">
                      <a:rPr lang="en-US" baseline="0">
                        <a:solidFill>
                          <a:schemeClr val="bg1"/>
                        </a:solidFill>
                      </a:rPr>
                      <a:pPr>
                        <a:defRPr/>
                      </a:pPr>
                      <a:t>[PERCENTAGE]</a:t>
                    </a:fld>
                    <a:endParaRPr lang="en-US" baseline="0" dirty="0">
                      <a:solidFill>
                        <a:schemeClr val="bg1"/>
                      </a:solidFill>
                    </a:endParaRPr>
                  </a:p>
                </c:rich>
              </c:tx>
              <c:spPr>
                <a:noFill/>
                <a:ln w="3175">
                  <a:solidFill>
                    <a:schemeClr val="bg1">
                      <a:alpha val="50000"/>
                    </a:schemeClr>
                  </a:solid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1"/>
                      </a:solidFill>
                      <a:latin typeface="+mn-lt"/>
                      <a:ea typeface="+mn-ea"/>
                      <a:cs typeface="+mn-cs"/>
                    </a:defRPr>
                  </a:pPr>
                  <a:endParaRPr lang="en-US"/>
                </a:p>
              </c:txPr>
              <c:dLblPos val="bestFit"/>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BCB8-4FC6-9B17-29A514DC2377}"/>
                </c:ext>
              </c:extLst>
            </c:dLbl>
            <c:dLbl>
              <c:idx val="1"/>
              <c:layout>
                <c:manualLayout>
                  <c:x val="-0.11786214768962341"/>
                  <c:y val="-0.22500000000000009"/>
                </c:manualLayout>
              </c:layout>
              <c:tx>
                <c:rich>
                  <a:bodyPr rot="0" spcFirstLastPara="1" vertOverflow="ellipsis" vert="horz" wrap="square" lIns="38100" tIns="19050" rIns="38100" bIns="19050" anchor="ctr" anchorCtr="1">
                    <a:spAutoFit/>
                  </a:bodyPr>
                  <a:lstStyle/>
                  <a:p>
                    <a:pPr>
                      <a:defRPr sz="1330" b="1" i="0" u="none" strike="noStrike" kern="1200" spc="0" baseline="0">
                        <a:solidFill>
                          <a:schemeClr val="accent1"/>
                        </a:solidFill>
                        <a:latin typeface="+mn-lt"/>
                        <a:ea typeface="+mn-ea"/>
                        <a:cs typeface="+mn-cs"/>
                      </a:defRPr>
                    </a:pPr>
                    <a:fld id="{5BEDB3B4-9780-4BDD-B123-93E09A4F0C10}" type="CATEGORYNAME">
                      <a:rPr lang="en-US">
                        <a:solidFill>
                          <a:schemeClr val="bg1"/>
                        </a:solidFill>
                      </a:rPr>
                      <a:pPr>
                        <a:defRPr>
                          <a:solidFill>
                            <a:schemeClr val="accent1"/>
                          </a:solidFill>
                        </a:defRPr>
                      </a:pPr>
                      <a:t>[CATEGORY NAME]</a:t>
                    </a:fld>
                    <a:r>
                      <a:rPr lang="en-US" baseline="0" dirty="0">
                        <a:solidFill>
                          <a:schemeClr val="bg1"/>
                        </a:solidFill>
                      </a:rPr>
                      <a:t>, </a:t>
                    </a:r>
                    <a:fld id="{EE9D532B-DEA1-4DA5-9DE1-8668E329D88F}" type="VALUE">
                      <a:rPr lang="en-US" baseline="0">
                        <a:solidFill>
                          <a:schemeClr val="bg1"/>
                        </a:solidFill>
                      </a:rPr>
                      <a:pPr>
                        <a:defRPr>
                          <a:solidFill>
                            <a:schemeClr val="accent1"/>
                          </a:solidFill>
                        </a:defRPr>
                      </a:pPr>
                      <a:t>[VALUE]</a:t>
                    </a:fld>
                    <a:r>
                      <a:rPr lang="en-US" baseline="0" dirty="0">
                        <a:solidFill>
                          <a:schemeClr val="bg1"/>
                        </a:solidFill>
                      </a:rPr>
                      <a:t>, </a:t>
                    </a:r>
                    <a:fld id="{4253E9C3-C6F6-46E8-AEE2-BB9031A28416}" type="PERCENTAGE">
                      <a:rPr lang="en-US" baseline="0">
                        <a:solidFill>
                          <a:schemeClr val="bg1"/>
                        </a:solidFill>
                      </a:rPr>
                      <a:pPr>
                        <a:defRPr>
                          <a:solidFill>
                            <a:schemeClr val="accent1"/>
                          </a:solidFill>
                        </a:defRPr>
                      </a:pPr>
                      <a:t>[PERCENTAGE]</a:t>
                    </a:fld>
                    <a:endParaRPr lang="en-US" baseline="0" dirty="0">
                      <a:solidFill>
                        <a:schemeClr val="bg1"/>
                      </a:solidFill>
                    </a:endParaRPr>
                  </a:p>
                </c:rich>
              </c:tx>
              <c:spPr>
                <a:noFill/>
                <a:ln w="3175">
                  <a:solidFill>
                    <a:schemeClr val="bg1">
                      <a:alpha val="50000"/>
                    </a:schemeClr>
                  </a:solid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1"/>
                      </a:solidFill>
                      <a:latin typeface="+mn-lt"/>
                      <a:ea typeface="+mn-ea"/>
                      <a:cs typeface="+mn-cs"/>
                    </a:defRPr>
                  </a:pPr>
                  <a:endParaRPr lang="en-US"/>
                </a:p>
              </c:txPr>
              <c:dLblPos val="bestFit"/>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BCB8-4FC6-9B17-29A514DC2377}"/>
                </c:ext>
              </c:extLst>
            </c:dLbl>
            <c:dLbl>
              <c:idx val="2"/>
              <c:layout>
                <c:manualLayout>
                  <c:x val="0.17568131448075955"/>
                  <c:y val="-0.15000000000000011"/>
                </c:manualLayout>
              </c:layout>
              <c:tx>
                <c:rich>
                  <a:bodyPr rot="0" spcFirstLastPara="1" vertOverflow="ellipsis" vert="horz" wrap="square" lIns="38100" tIns="19050" rIns="38100" bIns="19050" anchor="ctr" anchorCtr="1">
                    <a:spAutoFit/>
                  </a:bodyPr>
                  <a:lstStyle/>
                  <a:p>
                    <a:pPr>
                      <a:defRPr sz="1330" b="1" i="0" u="none" strike="noStrike" kern="1200" spc="0" baseline="0">
                        <a:solidFill>
                          <a:schemeClr val="accent1"/>
                        </a:solidFill>
                        <a:latin typeface="+mn-lt"/>
                        <a:ea typeface="+mn-ea"/>
                        <a:cs typeface="+mn-cs"/>
                      </a:defRPr>
                    </a:pPr>
                    <a:fld id="{6FD2F78D-9EA1-4F6C-BED9-9B93759F891A}" type="CATEGORYNAME">
                      <a:rPr lang="en-US">
                        <a:solidFill>
                          <a:schemeClr val="bg1"/>
                        </a:solidFill>
                      </a:rPr>
                      <a:pPr>
                        <a:defRPr>
                          <a:solidFill>
                            <a:schemeClr val="accent1"/>
                          </a:solidFill>
                        </a:defRPr>
                      </a:pPr>
                      <a:t>[CATEGORY NAME]</a:t>
                    </a:fld>
                    <a:r>
                      <a:rPr lang="en-US" baseline="0" dirty="0">
                        <a:solidFill>
                          <a:schemeClr val="bg1"/>
                        </a:solidFill>
                      </a:rPr>
                      <a:t>, </a:t>
                    </a:r>
                    <a:fld id="{FBD8CBBC-DE9A-4AE9-B255-EDF489450538}" type="VALUE">
                      <a:rPr lang="en-US" baseline="0">
                        <a:solidFill>
                          <a:schemeClr val="bg1"/>
                        </a:solidFill>
                      </a:rPr>
                      <a:pPr>
                        <a:defRPr>
                          <a:solidFill>
                            <a:schemeClr val="accent1"/>
                          </a:solidFill>
                        </a:defRPr>
                      </a:pPr>
                      <a:t>[VALUE]</a:t>
                    </a:fld>
                    <a:r>
                      <a:rPr lang="en-US" baseline="0" dirty="0">
                        <a:solidFill>
                          <a:schemeClr val="bg1"/>
                        </a:solidFill>
                      </a:rPr>
                      <a:t>, </a:t>
                    </a:r>
                    <a:fld id="{BFB4CD15-A855-4DE5-9D93-8E3FFF65F733}" type="PERCENTAGE">
                      <a:rPr lang="en-US" baseline="0">
                        <a:solidFill>
                          <a:schemeClr val="bg1"/>
                        </a:solidFill>
                      </a:rPr>
                      <a:pPr>
                        <a:defRPr>
                          <a:solidFill>
                            <a:schemeClr val="accent1"/>
                          </a:solidFill>
                        </a:defRPr>
                      </a:pPr>
                      <a:t>[PERCENTAGE]</a:t>
                    </a:fld>
                    <a:endParaRPr lang="en-US" baseline="0" dirty="0">
                      <a:solidFill>
                        <a:schemeClr val="bg1"/>
                      </a:solidFill>
                    </a:endParaRPr>
                  </a:p>
                </c:rich>
              </c:tx>
              <c:spPr>
                <a:noFill/>
                <a:ln w="3175">
                  <a:solidFill>
                    <a:schemeClr val="bg1">
                      <a:alpha val="50000"/>
                    </a:schemeClr>
                  </a:solid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1"/>
                      </a:solidFill>
                      <a:latin typeface="+mn-lt"/>
                      <a:ea typeface="+mn-ea"/>
                      <a:cs typeface="+mn-cs"/>
                    </a:defRPr>
                  </a:pPr>
                  <a:endParaRPr lang="en-US"/>
                </a:p>
              </c:txPr>
              <c:dLblPos val="bestFit"/>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BCB8-4FC6-9B17-29A514DC2377}"/>
                </c:ext>
              </c:extLst>
            </c:dLbl>
            <c:dLbl>
              <c:idx val="3"/>
              <c:layout>
                <c:manualLayout>
                  <c:x val="0.20903852609103035"/>
                  <c:y val="3.4999999999999955E-2"/>
                </c:manualLayout>
              </c:layout>
              <c:tx>
                <c:rich>
                  <a:bodyPr rot="0" spcFirstLastPara="1" vertOverflow="ellipsis" vert="horz" wrap="square" lIns="38100" tIns="19050" rIns="38100" bIns="19050" anchor="ctr" anchorCtr="1">
                    <a:spAutoFit/>
                  </a:bodyPr>
                  <a:lstStyle/>
                  <a:p>
                    <a:pPr>
                      <a:defRPr sz="1330" b="1" i="0" u="none" strike="noStrike" kern="1200" spc="0" baseline="0">
                        <a:solidFill>
                          <a:schemeClr val="accent1"/>
                        </a:solidFill>
                        <a:latin typeface="+mn-lt"/>
                        <a:ea typeface="+mn-ea"/>
                        <a:cs typeface="+mn-cs"/>
                      </a:defRPr>
                    </a:pPr>
                    <a:fld id="{8B8A370E-AD9B-45FA-BF4F-4377E330BD45}" type="CATEGORYNAME">
                      <a:rPr lang="en-US">
                        <a:solidFill>
                          <a:schemeClr val="bg1"/>
                        </a:solidFill>
                      </a:rPr>
                      <a:pPr>
                        <a:defRPr>
                          <a:solidFill>
                            <a:schemeClr val="accent1"/>
                          </a:solidFill>
                        </a:defRPr>
                      </a:pPr>
                      <a:t>[CATEGORY NAME]</a:t>
                    </a:fld>
                    <a:r>
                      <a:rPr lang="en-US" baseline="0" dirty="0">
                        <a:solidFill>
                          <a:schemeClr val="bg1"/>
                        </a:solidFill>
                      </a:rPr>
                      <a:t>, </a:t>
                    </a:r>
                    <a:fld id="{642BC3E4-938B-4141-9790-1B5A417A0DD8}" type="VALUE">
                      <a:rPr lang="en-US" baseline="0">
                        <a:solidFill>
                          <a:schemeClr val="bg1"/>
                        </a:solidFill>
                      </a:rPr>
                      <a:pPr>
                        <a:defRPr>
                          <a:solidFill>
                            <a:schemeClr val="accent1"/>
                          </a:solidFill>
                        </a:defRPr>
                      </a:pPr>
                      <a:t>[VALUE]</a:t>
                    </a:fld>
                    <a:r>
                      <a:rPr lang="en-US" baseline="0" dirty="0">
                        <a:solidFill>
                          <a:schemeClr val="bg1"/>
                        </a:solidFill>
                      </a:rPr>
                      <a:t>, </a:t>
                    </a:r>
                    <a:fld id="{BADF4604-7701-4A4F-AE89-E6B6DB0928C6}" type="PERCENTAGE">
                      <a:rPr lang="en-US" baseline="0">
                        <a:solidFill>
                          <a:schemeClr val="bg1"/>
                        </a:solidFill>
                      </a:rPr>
                      <a:pPr>
                        <a:defRPr>
                          <a:solidFill>
                            <a:schemeClr val="accent1"/>
                          </a:solidFill>
                        </a:defRPr>
                      </a:pPr>
                      <a:t>[PERCENTAGE]</a:t>
                    </a:fld>
                    <a:endParaRPr lang="en-US" baseline="0" dirty="0">
                      <a:solidFill>
                        <a:schemeClr val="bg1"/>
                      </a:solidFill>
                    </a:endParaRPr>
                  </a:p>
                </c:rich>
              </c:tx>
              <c:spPr>
                <a:noFill/>
                <a:ln w="3175">
                  <a:solidFill>
                    <a:schemeClr val="bg1">
                      <a:alpha val="50000"/>
                    </a:schemeClr>
                  </a:solid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1"/>
                      </a:solidFill>
                      <a:latin typeface="+mn-lt"/>
                      <a:ea typeface="+mn-ea"/>
                      <a:cs typeface="+mn-cs"/>
                    </a:defRPr>
                  </a:pPr>
                  <a:endParaRPr lang="en-US"/>
                </a:p>
              </c:txPr>
              <c:dLblPos val="bestFit"/>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BCB8-4FC6-9B17-29A514DC2377}"/>
                </c:ext>
              </c:extLst>
            </c:dLbl>
            <c:spPr>
              <a:noFill/>
              <a:ln>
                <a:noFill/>
              </a:ln>
              <a:effectLst/>
            </c:spPr>
            <c:dLblPos val="outEnd"/>
            <c:showLegendKey val="0"/>
            <c:showVal val="1"/>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numRef>
              <c:f>Sheet1!$A$2:$A$5</c:f>
              <c:numCache>
                <c:formatCode>General</c:formatCode>
                <c:ptCount val="4"/>
                <c:pt idx="0">
                  <c:v>2010</c:v>
                </c:pt>
                <c:pt idx="1">
                  <c:v>2014</c:v>
                </c:pt>
                <c:pt idx="2">
                  <c:v>2016</c:v>
                </c:pt>
                <c:pt idx="3">
                  <c:v>2020</c:v>
                </c:pt>
              </c:numCache>
            </c:numRef>
          </c:cat>
          <c:val>
            <c:numRef>
              <c:f>Sheet1!$B$2:$B$5</c:f>
              <c:numCache>
                <c:formatCode>0%</c:formatCode>
                <c:ptCount val="4"/>
                <c:pt idx="0">
                  <c:v>0.45</c:v>
                </c:pt>
                <c:pt idx="1">
                  <c:v>0.2</c:v>
                </c:pt>
                <c:pt idx="2">
                  <c:v>0.15000000000000024</c:v>
                </c:pt>
                <c:pt idx="3">
                  <c:v>0.2</c:v>
                </c:pt>
              </c:numCache>
            </c:numRef>
          </c:val>
          <c:extLst>
            <c:ext xmlns:c16="http://schemas.microsoft.com/office/drawing/2014/chart" uri="{C3380CC4-5D6E-409C-BE32-E72D297353CC}">
              <c16:uniqueId val="{00000008-BCB8-4FC6-9B17-29A514DC2377}"/>
            </c:ext>
          </c:extLst>
        </c:ser>
        <c:dLbls>
          <c:dLblPos val="outEnd"/>
          <c:showLegendKey val="0"/>
          <c:showVal val="1"/>
          <c:showCatName val="0"/>
          <c:showSerName val="0"/>
          <c:showPercent val="0"/>
          <c:showBubbleSize val="0"/>
          <c:showLeaderLines val="1"/>
        </c:dLbls>
      </c:pie3D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cs:styleClr val="auto"/>
    </cs:fontRef>
    <cs:defRPr sz="133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33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9/16/2016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lumMod val="1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9/16/2016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7" name="Picture 6">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6.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 name="Group 25"/>
          <p:cNvGrpSpPr/>
          <p:nvPr/>
        </p:nvGrpSpPr>
        <p:grpSpPr>
          <a:xfrm>
            <a:off x="754150" y="295106"/>
            <a:ext cx="4364195" cy="665324"/>
            <a:chOff x="754150" y="295106"/>
            <a:chExt cx="4364195" cy="665324"/>
          </a:xfrm>
        </p:grpSpPr>
        <p:sp>
          <p:nvSpPr>
            <p:cNvPr id="27" name="Title 1"/>
            <p:cNvSpPr txBox="1">
              <a:spLocks/>
            </p:cNvSpPr>
            <p:nvPr/>
          </p:nvSpPr>
          <p:spPr>
            <a:xfrm>
              <a:off x="754150" y="295106"/>
              <a:ext cx="4364195" cy="353524"/>
            </a:xfrm>
            <a:prstGeom prst="rect">
              <a:avLst/>
            </a:prstGeom>
          </p:spPr>
          <p:txBody>
            <a:bodyPr vert="horz" wrap="none" lIns="0" tIns="0" rIns="0" bIns="0" rtlCol="0" anchor="ctr">
              <a:noAutofit/>
            </a:bodyPr>
            <a:lstStyle>
              <a:lvl1pPr algn="ctr" defTabSz="914400" rtl="0" eaLnBrk="1" latinLnBrk="0" hangingPunct="1">
                <a:lnSpc>
                  <a:spcPct val="90000"/>
                </a:lnSpc>
                <a:spcBef>
                  <a:spcPct val="0"/>
                </a:spcBef>
                <a:buNone/>
                <a:defRPr sz="2400" b="1" kern="1200" baseline="0">
                  <a:solidFill>
                    <a:schemeClr val="bg1">
                      <a:lumMod val="50000"/>
                    </a:schemeClr>
                  </a:solidFill>
                  <a:latin typeface="+mj-lt"/>
                  <a:ea typeface="+mj-ea"/>
                  <a:cs typeface="+mj-cs"/>
                </a:defRPr>
              </a:lvl1pPr>
            </a:lstStyle>
            <a:p>
              <a:pPr algn="l"/>
              <a:r>
                <a:rPr lang="en-US" sz="3200" b="0" dirty="0">
                  <a:solidFill>
                    <a:schemeClr val="bg1"/>
                  </a:solidFill>
                </a:rPr>
                <a:t>SageFox PowerPoint Slide</a:t>
              </a:r>
            </a:p>
          </p:txBody>
        </p:sp>
        <p:sp>
          <p:nvSpPr>
            <p:cNvPr id="28" name="Text Placeholder 3"/>
            <p:cNvSpPr txBox="1">
              <a:spLocks/>
            </p:cNvSpPr>
            <p:nvPr/>
          </p:nvSpPr>
          <p:spPr>
            <a:xfrm>
              <a:off x="765429" y="702398"/>
              <a:ext cx="4352916" cy="258032"/>
            </a:xfrm>
            <a:prstGeom prst="rect">
              <a:avLst/>
            </a:prstGeom>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00" b="1" i="0" kern="1200" baseline="0">
                  <a:solidFill>
                    <a:schemeClr val="bg2">
                      <a:lumMod val="10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9pPr>
            </a:lstStyle>
            <a:p>
              <a:pPr algn="l"/>
              <a:r>
                <a:rPr lang="en-US" b="0" dirty="0">
                  <a:solidFill>
                    <a:schemeClr val="bg2">
                      <a:lumMod val="75000"/>
                    </a:schemeClr>
                  </a:solidFill>
                </a:rPr>
                <a:t>Enter Your Subtitle Here</a:t>
              </a:r>
            </a:p>
          </p:txBody>
        </p:sp>
      </p:grpSp>
      <p:pic>
        <p:nvPicPr>
          <p:cNvPr id="29" name="Picture 28">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graphicFrame>
        <p:nvGraphicFramePr>
          <p:cNvPr id="31" name="Chart 30"/>
          <p:cNvGraphicFramePr/>
          <p:nvPr>
            <p:extLst>
              <p:ext uri="{D42A27DB-BD31-4B8C-83A1-F6EECF244321}">
                <p14:modId xmlns:p14="http://schemas.microsoft.com/office/powerpoint/2010/main" val="2839495567"/>
              </p:ext>
            </p:extLst>
          </p:nvPr>
        </p:nvGraphicFramePr>
        <p:xfrm>
          <a:off x="5584782" y="1048799"/>
          <a:ext cx="6824725" cy="5911377"/>
        </p:xfrm>
        <a:graphic>
          <a:graphicData uri="http://schemas.openxmlformats.org/drawingml/2006/chart">
            <c:chart xmlns:c="http://schemas.openxmlformats.org/drawingml/2006/chart" xmlns:r="http://schemas.openxmlformats.org/officeDocument/2006/relationships" r:id="rId4"/>
          </a:graphicData>
        </a:graphic>
      </p:graphicFrame>
      <p:sp>
        <p:nvSpPr>
          <p:cNvPr id="32" name="Freeform 167"/>
          <p:cNvSpPr>
            <a:spLocks noEditPoints="1"/>
          </p:cNvSpPr>
          <p:nvPr/>
        </p:nvSpPr>
        <p:spPr bwMode="auto">
          <a:xfrm>
            <a:off x="1312816" y="2019407"/>
            <a:ext cx="331707" cy="334360"/>
          </a:xfrm>
          <a:custGeom>
            <a:avLst/>
            <a:gdLst/>
            <a:ahLst/>
            <a:cxnLst>
              <a:cxn ang="0">
                <a:pos x="58" y="47"/>
              </a:cxn>
              <a:cxn ang="0">
                <a:pos x="47" y="58"/>
              </a:cxn>
              <a:cxn ang="0">
                <a:pos x="11" y="58"/>
              </a:cxn>
              <a:cxn ang="0">
                <a:pos x="0" y="47"/>
              </a:cxn>
              <a:cxn ang="0">
                <a:pos x="0" y="10"/>
              </a:cxn>
              <a:cxn ang="0">
                <a:pos x="11" y="0"/>
              </a:cxn>
              <a:cxn ang="0">
                <a:pos x="47" y="0"/>
              </a:cxn>
              <a:cxn ang="0">
                <a:pos x="58" y="10"/>
              </a:cxn>
              <a:cxn ang="0">
                <a:pos x="58" y="47"/>
              </a:cxn>
              <a:cxn ang="0">
                <a:pos x="49" y="21"/>
              </a:cxn>
              <a:cxn ang="0">
                <a:pos x="49" y="17"/>
              </a:cxn>
              <a:cxn ang="0">
                <a:pos x="45" y="13"/>
              </a:cxn>
              <a:cxn ang="0">
                <a:pos x="42" y="13"/>
              </a:cxn>
              <a:cxn ang="0">
                <a:pos x="24" y="31"/>
              </a:cxn>
              <a:cxn ang="0">
                <a:pos x="16" y="23"/>
              </a:cxn>
              <a:cxn ang="0">
                <a:pos x="13" y="23"/>
              </a:cxn>
              <a:cxn ang="0">
                <a:pos x="9" y="27"/>
              </a:cxn>
              <a:cxn ang="0">
                <a:pos x="9" y="30"/>
              </a:cxn>
              <a:cxn ang="0">
                <a:pos x="22" y="44"/>
              </a:cxn>
              <a:cxn ang="0">
                <a:pos x="26" y="44"/>
              </a:cxn>
              <a:cxn ang="0">
                <a:pos x="49" y="21"/>
              </a:cxn>
            </a:cxnLst>
            <a:rect l="0" t="0" r="r" b="b"/>
            <a:pathLst>
              <a:path w="58" h="58">
                <a:moveTo>
                  <a:pt x="58" y="47"/>
                </a:moveTo>
                <a:cubicBezTo>
                  <a:pt x="58" y="53"/>
                  <a:pt x="53" y="58"/>
                  <a:pt x="47" y="58"/>
                </a:cubicBezTo>
                <a:cubicBezTo>
                  <a:pt x="11" y="58"/>
                  <a:pt x="11" y="58"/>
                  <a:pt x="11" y="58"/>
                </a:cubicBezTo>
                <a:cubicBezTo>
                  <a:pt x="5" y="58"/>
                  <a:pt x="0" y="53"/>
                  <a:pt x="0" y="47"/>
                </a:cubicBezTo>
                <a:cubicBezTo>
                  <a:pt x="0" y="10"/>
                  <a:pt x="0" y="10"/>
                  <a:pt x="0" y="10"/>
                </a:cubicBezTo>
                <a:cubicBezTo>
                  <a:pt x="0" y="4"/>
                  <a:pt x="5" y="0"/>
                  <a:pt x="11" y="0"/>
                </a:cubicBezTo>
                <a:cubicBezTo>
                  <a:pt x="47" y="0"/>
                  <a:pt x="47" y="0"/>
                  <a:pt x="47" y="0"/>
                </a:cubicBezTo>
                <a:cubicBezTo>
                  <a:pt x="53" y="0"/>
                  <a:pt x="58" y="4"/>
                  <a:pt x="58" y="10"/>
                </a:cubicBezTo>
                <a:lnTo>
                  <a:pt x="58" y="47"/>
                </a:lnTo>
                <a:close/>
                <a:moveTo>
                  <a:pt x="49" y="21"/>
                </a:moveTo>
                <a:cubicBezTo>
                  <a:pt x="50" y="20"/>
                  <a:pt x="50" y="18"/>
                  <a:pt x="49" y="17"/>
                </a:cubicBezTo>
                <a:cubicBezTo>
                  <a:pt x="45" y="13"/>
                  <a:pt x="45" y="13"/>
                  <a:pt x="45" y="13"/>
                </a:cubicBezTo>
                <a:cubicBezTo>
                  <a:pt x="44" y="12"/>
                  <a:pt x="43" y="12"/>
                  <a:pt x="42" y="13"/>
                </a:cubicBezTo>
                <a:cubicBezTo>
                  <a:pt x="24" y="31"/>
                  <a:pt x="24" y="31"/>
                  <a:pt x="24" y="31"/>
                </a:cubicBezTo>
                <a:cubicBezTo>
                  <a:pt x="16" y="23"/>
                  <a:pt x="16" y="23"/>
                  <a:pt x="16" y="23"/>
                </a:cubicBezTo>
                <a:cubicBezTo>
                  <a:pt x="15" y="22"/>
                  <a:pt x="14" y="22"/>
                  <a:pt x="13" y="23"/>
                </a:cubicBezTo>
                <a:cubicBezTo>
                  <a:pt x="9" y="27"/>
                  <a:pt x="9" y="27"/>
                  <a:pt x="9" y="27"/>
                </a:cubicBezTo>
                <a:cubicBezTo>
                  <a:pt x="8" y="28"/>
                  <a:pt x="8" y="29"/>
                  <a:pt x="9" y="30"/>
                </a:cubicBezTo>
                <a:cubicBezTo>
                  <a:pt x="22" y="44"/>
                  <a:pt x="22" y="44"/>
                  <a:pt x="22" y="44"/>
                </a:cubicBezTo>
                <a:cubicBezTo>
                  <a:pt x="23" y="45"/>
                  <a:pt x="25" y="45"/>
                  <a:pt x="26" y="44"/>
                </a:cubicBezTo>
                <a:lnTo>
                  <a:pt x="49" y="21"/>
                </a:lnTo>
                <a:close/>
              </a:path>
            </a:pathLst>
          </a:custGeom>
          <a:solidFill>
            <a:schemeClr val="accent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3" name="Text Placeholder 3"/>
          <p:cNvSpPr txBox="1">
            <a:spLocks/>
          </p:cNvSpPr>
          <p:nvPr/>
        </p:nvSpPr>
        <p:spPr>
          <a:xfrm>
            <a:off x="1794933" y="1837774"/>
            <a:ext cx="3759200" cy="935641"/>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b="1" dirty="0">
                <a:solidFill>
                  <a:srgbClr val="5A99D3"/>
                </a:solidFill>
              </a:rPr>
              <a:t>Lorem Ipsum Dolor</a:t>
            </a:r>
            <a:endParaRPr lang="en-US" dirty="0">
              <a:solidFill>
                <a:srgbClr val="5A99D3"/>
              </a:solidFill>
            </a:endParaRPr>
          </a:p>
          <a:p>
            <a:pPr algn="l" defTabSz="1219170">
              <a:spcBef>
                <a:spcPct val="20000"/>
              </a:spcBef>
              <a:defRPr/>
            </a:pPr>
            <a:r>
              <a:rPr lang="en-US" sz="1400" dirty="0">
                <a:solidFill>
                  <a:schemeClr val="bg1">
                    <a:lumMod val="85000"/>
                  </a:schemeClr>
                </a:solidFill>
              </a:rPr>
              <a:t>Lorem ipsum dolor sit amet, consectetur adipiscing elit, sed do eiusmod tempor incididunt ut labore et dolore magna aliqua.</a:t>
            </a:r>
            <a:endParaRPr lang="en-US" sz="1400" dirty="0">
              <a:solidFill>
                <a:schemeClr val="tx1">
                  <a:lumMod val="50000"/>
                  <a:lumOff val="50000"/>
                </a:schemeClr>
              </a:solidFill>
            </a:endParaRPr>
          </a:p>
        </p:txBody>
      </p:sp>
      <p:sp>
        <p:nvSpPr>
          <p:cNvPr id="34" name="Freeform 167"/>
          <p:cNvSpPr>
            <a:spLocks noEditPoints="1"/>
          </p:cNvSpPr>
          <p:nvPr/>
        </p:nvSpPr>
        <p:spPr bwMode="auto">
          <a:xfrm>
            <a:off x="1312816" y="3252424"/>
            <a:ext cx="331707" cy="334360"/>
          </a:xfrm>
          <a:custGeom>
            <a:avLst/>
            <a:gdLst/>
            <a:ahLst/>
            <a:cxnLst>
              <a:cxn ang="0">
                <a:pos x="58" y="47"/>
              </a:cxn>
              <a:cxn ang="0">
                <a:pos x="47" y="58"/>
              </a:cxn>
              <a:cxn ang="0">
                <a:pos x="11" y="58"/>
              </a:cxn>
              <a:cxn ang="0">
                <a:pos x="0" y="47"/>
              </a:cxn>
              <a:cxn ang="0">
                <a:pos x="0" y="10"/>
              </a:cxn>
              <a:cxn ang="0">
                <a:pos x="11" y="0"/>
              </a:cxn>
              <a:cxn ang="0">
                <a:pos x="47" y="0"/>
              </a:cxn>
              <a:cxn ang="0">
                <a:pos x="58" y="10"/>
              </a:cxn>
              <a:cxn ang="0">
                <a:pos x="58" y="47"/>
              </a:cxn>
              <a:cxn ang="0">
                <a:pos x="49" y="21"/>
              </a:cxn>
              <a:cxn ang="0">
                <a:pos x="49" y="17"/>
              </a:cxn>
              <a:cxn ang="0">
                <a:pos x="45" y="13"/>
              </a:cxn>
              <a:cxn ang="0">
                <a:pos x="42" y="13"/>
              </a:cxn>
              <a:cxn ang="0">
                <a:pos x="24" y="31"/>
              </a:cxn>
              <a:cxn ang="0">
                <a:pos x="16" y="23"/>
              </a:cxn>
              <a:cxn ang="0">
                <a:pos x="13" y="23"/>
              </a:cxn>
              <a:cxn ang="0">
                <a:pos x="9" y="27"/>
              </a:cxn>
              <a:cxn ang="0">
                <a:pos x="9" y="30"/>
              </a:cxn>
              <a:cxn ang="0">
                <a:pos x="22" y="44"/>
              </a:cxn>
              <a:cxn ang="0">
                <a:pos x="26" y="44"/>
              </a:cxn>
              <a:cxn ang="0">
                <a:pos x="49" y="21"/>
              </a:cxn>
            </a:cxnLst>
            <a:rect l="0" t="0" r="r" b="b"/>
            <a:pathLst>
              <a:path w="58" h="58">
                <a:moveTo>
                  <a:pt x="58" y="47"/>
                </a:moveTo>
                <a:cubicBezTo>
                  <a:pt x="58" y="53"/>
                  <a:pt x="53" y="58"/>
                  <a:pt x="47" y="58"/>
                </a:cubicBezTo>
                <a:cubicBezTo>
                  <a:pt x="11" y="58"/>
                  <a:pt x="11" y="58"/>
                  <a:pt x="11" y="58"/>
                </a:cubicBezTo>
                <a:cubicBezTo>
                  <a:pt x="5" y="58"/>
                  <a:pt x="0" y="53"/>
                  <a:pt x="0" y="47"/>
                </a:cubicBezTo>
                <a:cubicBezTo>
                  <a:pt x="0" y="10"/>
                  <a:pt x="0" y="10"/>
                  <a:pt x="0" y="10"/>
                </a:cubicBezTo>
                <a:cubicBezTo>
                  <a:pt x="0" y="4"/>
                  <a:pt x="5" y="0"/>
                  <a:pt x="11" y="0"/>
                </a:cubicBezTo>
                <a:cubicBezTo>
                  <a:pt x="47" y="0"/>
                  <a:pt x="47" y="0"/>
                  <a:pt x="47" y="0"/>
                </a:cubicBezTo>
                <a:cubicBezTo>
                  <a:pt x="53" y="0"/>
                  <a:pt x="58" y="4"/>
                  <a:pt x="58" y="10"/>
                </a:cubicBezTo>
                <a:lnTo>
                  <a:pt x="58" y="47"/>
                </a:lnTo>
                <a:close/>
                <a:moveTo>
                  <a:pt x="49" y="21"/>
                </a:moveTo>
                <a:cubicBezTo>
                  <a:pt x="50" y="20"/>
                  <a:pt x="50" y="18"/>
                  <a:pt x="49" y="17"/>
                </a:cubicBezTo>
                <a:cubicBezTo>
                  <a:pt x="45" y="13"/>
                  <a:pt x="45" y="13"/>
                  <a:pt x="45" y="13"/>
                </a:cubicBezTo>
                <a:cubicBezTo>
                  <a:pt x="44" y="12"/>
                  <a:pt x="43" y="12"/>
                  <a:pt x="42" y="13"/>
                </a:cubicBezTo>
                <a:cubicBezTo>
                  <a:pt x="24" y="31"/>
                  <a:pt x="24" y="31"/>
                  <a:pt x="24" y="31"/>
                </a:cubicBezTo>
                <a:cubicBezTo>
                  <a:pt x="16" y="23"/>
                  <a:pt x="16" y="23"/>
                  <a:pt x="16" y="23"/>
                </a:cubicBezTo>
                <a:cubicBezTo>
                  <a:pt x="15" y="22"/>
                  <a:pt x="14" y="22"/>
                  <a:pt x="13" y="23"/>
                </a:cubicBezTo>
                <a:cubicBezTo>
                  <a:pt x="9" y="27"/>
                  <a:pt x="9" y="27"/>
                  <a:pt x="9" y="27"/>
                </a:cubicBezTo>
                <a:cubicBezTo>
                  <a:pt x="8" y="28"/>
                  <a:pt x="8" y="29"/>
                  <a:pt x="9" y="30"/>
                </a:cubicBezTo>
                <a:cubicBezTo>
                  <a:pt x="22" y="44"/>
                  <a:pt x="22" y="44"/>
                  <a:pt x="22" y="44"/>
                </a:cubicBezTo>
                <a:cubicBezTo>
                  <a:pt x="23" y="45"/>
                  <a:pt x="25" y="45"/>
                  <a:pt x="26" y="44"/>
                </a:cubicBezTo>
                <a:lnTo>
                  <a:pt x="49" y="21"/>
                </a:lnTo>
                <a:close/>
              </a:path>
            </a:pathLst>
          </a:custGeom>
          <a:solidFill>
            <a:schemeClr val="accent2"/>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5" name="Text Placeholder 3"/>
          <p:cNvSpPr txBox="1">
            <a:spLocks/>
          </p:cNvSpPr>
          <p:nvPr/>
        </p:nvSpPr>
        <p:spPr>
          <a:xfrm>
            <a:off x="1794933" y="3070792"/>
            <a:ext cx="3759200" cy="935641"/>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b="1" dirty="0">
                <a:solidFill>
                  <a:srgbClr val="E97C30"/>
                </a:solidFill>
              </a:rPr>
              <a:t>Lorem Ipsum Dolor</a:t>
            </a:r>
            <a:endParaRPr lang="en-US" dirty="0">
              <a:solidFill>
                <a:srgbClr val="E97C30"/>
              </a:solidFill>
            </a:endParaRPr>
          </a:p>
          <a:p>
            <a:pPr algn="l" defTabSz="1219170">
              <a:spcBef>
                <a:spcPct val="20000"/>
              </a:spcBef>
              <a:defRPr/>
            </a:pPr>
            <a:r>
              <a:rPr lang="en-US" sz="1400" dirty="0">
                <a:solidFill>
                  <a:schemeClr val="bg1">
                    <a:lumMod val="85000"/>
                  </a:schemeClr>
                </a:solidFill>
              </a:rPr>
              <a:t>Lorem ipsum dolor sit amet, consectetur adipiscing elit, sed do eiusmod tempor incididunt ut labore et dolore magna aliqua.</a:t>
            </a:r>
            <a:endParaRPr lang="en-US" sz="1400" dirty="0">
              <a:solidFill>
                <a:schemeClr val="tx1">
                  <a:lumMod val="50000"/>
                  <a:lumOff val="50000"/>
                </a:schemeClr>
              </a:solidFill>
            </a:endParaRPr>
          </a:p>
        </p:txBody>
      </p:sp>
      <p:sp>
        <p:nvSpPr>
          <p:cNvPr id="36" name="Freeform 167"/>
          <p:cNvSpPr>
            <a:spLocks noEditPoints="1"/>
          </p:cNvSpPr>
          <p:nvPr/>
        </p:nvSpPr>
        <p:spPr bwMode="auto">
          <a:xfrm>
            <a:off x="1312816" y="4458146"/>
            <a:ext cx="331707" cy="334360"/>
          </a:xfrm>
          <a:custGeom>
            <a:avLst/>
            <a:gdLst/>
            <a:ahLst/>
            <a:cxnLst>
              <a:cxn ang="0">
                <a:pos x="58" y="47"/>
              </a:cxn>
              <a:cxn ang="0">
                <a:pos x="47" y="58"/>
              </a:cxn>
              <a:cxn ang="0">
                <a:pos x="11" y="58"/>
              </a:cxn>
              <a:cxn ang="0">
                <a:pos x="0" y="47"/>
              </a:cxn>
              <a:cxn ang="0">
                <a:pos x="0" y="10"/>
              </a:cxn>
              <a:cxn ang="0">
                <a:pos x="11" y="0"/>
              </a:cxn>
              <a:cxn ang="0">
                <a:pos x="47" y="0"/>
              </a:cxn>
              <a:cxn ang="0">
                <a:pos x="58" y="10"/>
              </a:cxn>
              <a:cxn ang="0">
                <a:pos x="58" y="47"/>
              </a:cxn>
              <a:cxn ang="0">
                <a:pos x="49" y="21"/>
              </a:cxn>
              <a:cxn ang="0">
                <a:pos x="49" y="17"/>
              </a:cxn>
              <a:cxn ang="0">
                <a:pos x="45" y="13"/>
              </a:cxn>
              <a:cxn ang="0">
                <a:pos x="42" y="13"/>
              </a:cxn>
              <a:cxn ang="0">
                <a:pos x="24" y="31"/>
              </a:cxn>
              <a:cxn ang="0">
                <a:pos x="16" y="23"/>
              </a:cxn>
              <a:cxn ang="0">
                <a:pos x="13" y="23"/>
              </a:cxn>
              <a:cxn ang="0">
                <a:pos x="9" y="27"/>
              </a:cxn>
              <a:cxn ang="0">
                <a:pos x="9" y="30"/>
              </a:cxn>
              <a:cxn ang="0">
                <a:pos x="22" y="44"/>
              </a:cxn>
              <a:cxn ang="0">
                <a:pos x="26" y="44"/>
              </a:cxn>
              <a:cxn ang="0">
                <a:pos x="49" y="21"/>
              </a:cxn>
            </a:cxnLst>
            <a:rect l="0" t="0" r="r" b="b"/>
            <a:pathLst>
              <a:path w="58" h="58">
                <a:moveTo>
                  <a:pt x="58" y="47"/>
                </a:moveTo>
                <a:cubicBezTo>
                  <a:pt x="58" y="53"/>
                  <a:pt x="53" y="58"/>
                  <a:pt x="47" y="58"/>
                </a:cubicBezTo>
                <a:cubicBezTo>
                  <a:pt x="11" y="58"/>
                  <a:pt x="11" y="58"/>
                  <a:pt x="11" y="58"/>
                </a:cubicBezTo>
                <a:cubicBezTo>
                  <a:pt x="5" y="58"/>
                  <a:pt x="0" y="53"/>
                  <a:pt x="0" y="47"/>
                </a:cubicBezTo>
                <a:cubicBezTo>
                  <a:pt x="0" y="10"/>
                  <a:pt x="0" y="10"/>
                  <a:pt x="0" y="10"/>
                </a:cubicBezTo>
                <a:cubicBezTo>
                  <a:pt x="0" y="4"/>
                  <a:pt x="5" y="0"/>
                  <a:pt x="11" y="0"/>
                </a:cubicBezTo>
                <a:cubicBezTo>
                  <a:pt x="47" y="0"/>
                  <a:pt x="47" y="0"/>
                  <a:pt x="47" y="0"/>
                </a:cubicBezTo>
                <a:cubicBezTo>
                  <a:pt x="53" y="0"/>
                  <a:pt x="58" y="4"/>
                  <a:pt x="58" y="10"/>
                </a:cubicBezTo>
                <a:lnTo>
                  <a:pt x="58" y="47"/>
                </a:lnTo>
                <a:close/>
                <a:moveTo>
                  <a:pt x="49" y="21"/>
                </a:moveTo>
                <a:cubicBezTo>
                  <a:pt x="50" y="20"/>
                  <a:pt x="50" y="18"/>
                  <a:pt x="49" y="17"/>
                </a:cubicBezTo>
                <a:cubicBezTo>
                  <a:pt x="45" y="13"/>
                  <a:pt x="45" y="13"/>
                  <a:pt x="45" y="13"/>
                </a:cubicBezTo>
                <a:cubicBezTo>
                  <a:pt x="44" y="12"/>
                  <a:pt x="43" y="12"/>
                  <a:pt x="42" y="13"/>
                </a:cubicBezTo>
                <a:cubicBezTo>
                  <a:pt x="24" y="31"/>
                  <a:pt x="24" y="31"/>
                  <a:pt x="24" y="31"/>
                </a:cubicBezTo>
                <a:cubicBezTo>
                  <a:pt x="16" y="23"/>
                  <a:pt x="16" y="23"/>
                  <a:pt x="16" y="23"/>
                </a:cubicBezTo>
                <a:cubicBezTo>
                  <a:pt x="15" y="22"/>
                  <a:pt x="14" y="22"/>
                  <a:pt x="13" y="23"/>
                </a:cubicBezTo>
                <a:cubicBezTo>
                  <a:pt x="9" y="27"/>
                  <a:pt x="9" y="27"/>
                  <a:pt x="9" y="27"/>
                </a:cubicBezTo>
                <a:cubicBezTo>
                  <a:pt x="8" y="28"/>
                  <a:pt x="8" y="29"/>
                  <a:pt x="9" y="30"/>
                </a:cubicBezTo>
                <a:cubicBezTo>
                  <a:pt x="22" y="44"/>
                  <a:pt x="22" y="44"/>
                  <a:pt x="22" y="44"/>
                </a:cubicBezTo>
                <a:cubicBezTo>
                  <a:pt x="23" y="45"/>
                  <a:pt x="25" y="45"/>
                  <a:pt x="26" y="44"/>
                </a:cubicBezTo>
                <a:lnTo>
                  <a:pt x="49" y="21"/>
                </a:lnTo>
                <a:close/>
              </a:path>
            </a:pathLst>
          </a:custGeom>
          <a:solidFill>
            <a:schemeClr val="accent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7" name="Text Placeholder 3"/>
          <p:cNvSpPr txBox="1">
            <a:spLocks/>
          </p:cNvSpPr>
          <p:nvPr/>
        </p:nvSpPr>
        <p:spPr>
          <a:xfrm>
            <a:off x="1794933" y="4276513"/>
            <a:ext cx="3759200" cy="935641"/>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b="1" dirty="0">
                <a:solidFill>
                  <a:srgbClr val="A3A3A3"/>
                </a:solidFill>
              </a:rPr>
              <a:t>Lorem Ipsum Dolor</a:t>
            </a:r>
            <a:endParaRPr lang="en-US" dirty="0">
              <a:solidFill>
                <a:srgbClr val="A3A3A3"/>
              </a:solidFill>
            </a:endParaRPr>
          </a:p>
          <a:p>
            <a:pPr algn="l" defTabSz="1219170">
              <a:spcBef>
                <a:spcPct val="20000"/>
              </a:spcBef>
              <a:defRPr/>
            </a:pPr>
            <a:r>
              <a:rPr lang="en-US" sz="1400" dirty="0">
                <a:solidFill>
                  <a:schemeClr val="bg1">
                    <a:lumMod val="85000"/>
                  </a:schemeClr>
                </a:solidFill>
              </a:rPr>
              <a:t>Lorem ipsum dolor sit amet, consectetur adipiscing elit, sed do eiusmod tempor incididunt ut labore et dolore magna aliqua.</a:t>
            </a:r>
            <a:endParaRPr lang="en-US" sz="1400" dirty="0">
              <a:solidFill>
                <a:schemeClr val="tx1">
                  <a:lumMod val="50000"/>
                  <a:lumOff val="50000"/>
                </a:schemeClr>
              </a:solidFill>
            </a:endParaRPr>
          </a:p>
        </p:txBody>
      </p:sp>
      <p:sp>
        <p:nvSpPr>
          <p:cNvPr id="38" name="Freeform 167"/>
          <p:cNvSpPr>
            <a:spLocks noEditPoints="1"/>
          </p:cNvSpPr>
          <p:nvPr/>
        </p:nvSpPr>
        <p:spPr bwMode="auto">
          <a:xfrm>
            <a:off x="1312816" y="5541042"/>
            <a:ext cx="331707" cy="334360"/>
          </a:xfrm>
          <a:custGeom>
            <a:avLst/>
            <a:gdLst/>
            <a:ahLst/>
            <a:cxnLst>
              <a:cxn ang="0">
                <a:pos x="58" y="47"/>
              </a:cxn>
              <a:cxn ang="0">
                <a:pos x="47" y="58"/>
              </a:cxn>
              <a:cxn ang="0">
                <a:pos x="11" y="58"/>
              </a:cxn>
              <a:cxn ang="0">
                <a:pos x="0" y="47"/>
              </a:cxn>
              <a:cxn ang="0">
                <a:pos x="0" y="10"/>
              </a:cxn>
              <a:cxn ang="0">
                <a:pos x="11" y="0"/>
              </a:cxn>
              <a:cxn ang="0">
                <a:pos x="47" y="0"/>
              </a:cxn>
              <a:cxn ang="0">
                <a:pos x="58" y="10"/>
              </a:cxn>
              <a:cxn ang="0">
                <a:pos x="58" y="47"/>
              </a:cxn>
              <a:cxn ang="0">
                <a:pos x="49" y="21"/>
              </a:cxn>
              <a:cxn ang="0">
                <a:pos x="49" y="17"/>
              </a:cxn>
              <a:cxn ang="0">
                <a:pos x="45" y="13"/>
              </a:cxn>
              <a:cxn ang="0">
                <a:pos x="42" y="13"/>
              </a:cxn>
              <a:cxn ang="0">
                <a:pos x="24" y="31"/>
              </a:cxn>
              <a:cxn ang="0">
                <a:pos x="16" y="23"/>
              </a:cxn>
              <a:cxn ang="0">
                <a:pos x="13" y="23"/>
              </a:cxn>
              <a:cxn ang="0">
                <a:pos x="9" y="27"/>
              </a:cxn>
              <a:cxn ang="0">
                <a:pos x="9" y="30"/>
              </a:cxn>
              <a:cxn ang="0">
                <a:pos x="22" y="44"/>
              </a:cxn>
              <a:cxn ang="0">
                <a:pos x="26" y="44"/>
              </a:cxn>
              <a:cxn ang="0">
                <a:pos x="49" y="21"/>
              </a:cxn>
            </a:cxnLst>
            <a:rect l="0" t="0" r="r" b="b"/>
            <a:pathLst>
              <a:path w="58" h="58">
                <a:moveTo>
                  <a:pt x="58" y="47"/>
                </a:moveTo>
                <a:cubicBezTo>
                  <a:pt x="58" y="53"/>
                  <a:pt x="53" y="58"/>
                  <a:pt x="47" y="58"/>
                </a:cubicBezTo>
                <a:cubicBezTo>
                  <a:pt x="11" y="58"/>
                  <a:pt x="11" y="58"/>
                  <a:pt x="11" y="58"/>
                </a:cubicBezTo>
                <a:cubicBezTo>
                  <a:pt x="5" y="58"/>
                  <a:pt x="0" y="53"/>
                  <a:pt x="0" y="47"/>
                </a:cubicBezTo>
                <a:cubicBezTo>
                  <a:pt x="0" y="10"/>
                  <a:pt x="0" y="10"/>
                  <a:pt x="0" y="10"/>
                </a:cubicBezTo>
                <a:cubicBezTo>
                  <a:pt x="0" y="4"/>
                  <a:pt x="5" y="0"/>
                  <a:pt x="11" y="0"/>
                </a:cubicBezTo>
                <a:cubicBezTo>
                  <a:pt x="47" y="0"/>
                  <a:pt x="47" y="0"/>
                  <a:pt x="47" y="0"/>
                </a:cubicBezTo>
                <a:cubicBezTo>
                  <a:pt x="53" y="0"/>
                  <a:pt x="58" y="4"/>
                  <a:pt x="58" y="10"/>
                </a:cubicBezTo>
                <a:lnTo>
                  <a:pt x="58" y="47"/>
                </a:lnTo>
                <a:close/>
                <a:moveTo>
                  <a:pt x="49" y="21"/>
                </a:moveTo>
                <a:cubicBezTo>
                  <a:pt x="50" y="20"/>
                  <a:pt x="50" y="18"/>
                  <a:pt x="49" y="17"/>
                </a:cubicBezTo>
                <a:cubicBezTo>
                  <a:pt x="45" y="13"/>
                  <a:pt x="45" y="13"/>
                  <a:pt x="45" y="13"/>
                </a:cubicBezTo>
                <a:cubicBezTo>
                  <a:pt x="44" y="12"/>
                  <a:pt x="43" y="12"/>
                  <a:pt x="42" y="13"/>
                </a:cubicBezTo>
                <a:cubicBezTo>
                  <a:pt x="24" y="31"/>
                  <a:pt x="24" y="31"/>
                  <a:pt x="24" y="31"/>
                </a:cubicBezTo>
                <a:cubicBezTo>
                  <a:pt x="16" y="23"/>
                  <a:pt x="16" y="23"/>
                  <a:pt x="16" y="23"/>
                </a:cubicBezTo>
                <a:cubicBezTo>
                  <a:pt x="15" y="22"/>
                  <a:pt x="14" y="22"/>
                  <a:pt x="13" y="23"/>
                </a:cubicBezTo>
                <a:cubicBezTo>
                  <a:pt x="9" y="27"/>
                  <a:pt x="9" y="27"/>
                  <a:pt x="9" y="27"/>
                </a:cubicBezTo>
                <a:cubicBezTo>
                  <a:pt x="8" y="28"/>
                  <a:pt x="8" y="29"/>
                  <a:pt x="9" y="30"/>
                </a:cubicBezTo>
                <a:cubicBezTo>
                  <a:pt x="22" y="44"/>
                  <a:pt x="22" y="44"/>
                  <a:pt x="22" y="44"/>
                </a:cubicBezTo>
                <a:cubicBezTo>
                  <a:pt x="23" y="45"/>
                  <a:pt x="25" y="45"/>
                  <a:pt x="26" y="44"/>
                </a:cubicBezTo>
                <a:lnTo>
                  <a:pt x="49" y="21"/>
                </a:lnTo>
                <a:close/>
              </a:path>
            </a:pathLst>
          </a:custGeom>
          <a:solidFill>
            <a:schemeClr val="accent4"/>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9" name="Text Placeholder 3"/>
          <p:cNvSpPr txBox="1">
            <a:spLocks/>
          </p:cNvSpPr>
          <p:nvPr/>
        </p:nvSpPr>
        <p:spPr>
          <a:xfrm>
            <a:off x="1794933" y="5359410"/>
            <a:ext cx="3759200" cy="935641"/>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b="1" dirty="0">
                <a:solidFill>
                  <a:srgbClr val="FBBD00"/>
                </a:solidFill>
              </a:rPr>
              <a:t>Lorem Ipsum Dolor</a:t>
            </a:r>
            <a:endParaRPr lang="en-US" dirty="0">
              <a:solidFill>
                <a:srgbClr val="FBBD00"/>
              </a:solidFill>
            </a:endParaRPr>
          </a:p>
          <a:p>
            <a:pPr algn="l" defTabSz="1219170">
              <a:spcBef>
                <a:spcPct val="20000"/>
              </a:spcBef>
              <a:defRPr/>
            </a:pPr>
            <a:r>
              <a:rPr lang="en-US" sz="1400" dirty="0">
                <a:solidFill>
                  <a:schemeClr val="bg1">
                    <a:lumMod val="85000"/>
                  </a:schemeClr>
                </a:solidFill>
              </a:rPr>
              <a:t>Lorem ipsum dolor sit amet, consectetur adipiscing elit, sed do eiusmod tempor incididunt ut labore et dolore magna aliqua.</a:t>
            </a:r>
            <a:endParaRPr lang="en-US" sz="1400" dirty="0">
              <a:solidFill>
                <a:schemeClr val="tx1">
                  <a:lumMod val="50000"/>
                  <a:lumOff val="50000"/>
                </a:schemeClr>
              </a:solidFill>
            </a:endParaRPr>
          </a:p>
        </p:txBody>
      </p:sp>
    </p:spTree>
    <p:extLst>
      <p:ext uri="{BB962C8B-B14F-4D97-AF65-F5344CB8AC3E}">
        <p14:creationId xmlns:p14="http://schemas.microsoft.com/office/powerpoint/2010/main" val="5116571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accel="50000" decel="50000" fill="hold" grpId="0" nodeType="afterEffect">
                                  <p:stCondLst>
                                    <p:cond delay="0"/>
                                  </p:stCondLst>
                                  <p:childTnLst>
                                    <p:set>
                                      <p:cBhvr>
                                        <p:cTn id="6" dur="1" fill="hold">
                                          <p:stCondLst>
                                            <p:cond delay="0"/>
                                          </p:stCondLst>
                                        </p:cTn>
                                        <p:tgtEl>
                                          <p:spTgt spid="31">
                                            <p:graphicEl>
                                              <a:chart seriesIdx="-3" categoryIdx="-3" bldStep="gridLegend"/>
                                            </p:graphicEl>
                                          </p:spTgt>
                                        </p:tgtEl>
                                        <p:attrNameLst>
                                          <p:attrName>style.visibility</p:attrName>
                                        </p:attrNameLst>
                                      </p:cBhvr>
                                      <p:to>
                                        <p:strVal val="visible"/>
                                      </p:to>
                                    </p:set>
                                    <p:anim calcmode="lin" valueType="num">
                                      <p:cBhvr additive="base">
                                        <p:cTn id="7" dur="500" fill="hold"/>
                                        <p:tgtEl>
                                          <p:spTgt spid="31">
                                            <p:graphicEl>
                                              <a:chart seriesIdx="-3" categoryIdx="-3" bldStep="gridLegend"/>
                                            </p:graphicEl>
                                          </p:spTgt>
                                        </p:tgtEl>
                                        <p:attrNameLst>
                                          <p:attrName>ppt_x</p:attrName>
                                        </p:attrNameLst>
                                      </p:cBhvr>
                                      <p:tavLst>
                                        <p:tav tm="0">
                                          <p:val>
                                            <p:strVal val="#ppt_x"/>
                                          </p:val>
                                        </p:tav>
                                        <p:tav tm="100000">
                                          <p:val>
                                            <p:strVal val="#ppt_x"/>
                                          </p:val>
                                        </p:tav>
                                      </p:tavLst>
                                    </p:anim>
                                    <p:anim calcmode="lin" valueType="num">
                                      <p:cBhvr additive="base">
                                        <p:cTn id="8" dur="500" fill="hold"/>
                                        <p:tgtEl>
                                          <p:spTgt spid="31">
                                            <p:graphicEl>
                                              <a:chart seriesIdx="-3" categoryIdx="-3" bldStep="gridLegend"/>
                                            </p:graphic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accel="50000" decel="50000" fill="hold" grpId="0" nodeType="afterEffect">
                                  <p:stCondLst>
                                    <p:cond delay="0"/>
                                  </p:stCondLst>
                                  <p:childTnLst>
                                    <p:set>
                                      <p:cBhvr>
                                        <p:cTn id="11" dur="1" fill="hold">
                                          <p:stCondLst>
                                            <p:cond delay="0"/>
                                          </p:stCondLst>
                                        </p:cTn>
                                        <p:tgtEl>
                                          <p:spTgt spid="31">
                                            <p:graphicEl>
                                              <a:chart seriesIdx="-4" categoryIdx="0" bldStep="category"/>
                                            </p:graphicEl>
                                          </p:spTgt>
                                        </p:tgtEl>
                                        <p:attrNameLst>
                                          <p:attrName>style.visibility</p:attrName>
                                        </p:attrNameLst>
                                      </p:cBhvr>
                                      <p:to>
                                        <p:strVal val="visible"/>
                                      </p:to>
                                    </p:set>
                                    <p:anim calcmode="lin" valueType="num">
                                      <p:cBhvr additive="base">
                                        <p:cTn id="12" dur="500" fill="hold"/>
                                        <p:tgtEl>
                                          <p:spTgt spid="31">
                                            <p:graphicEl>
                                              <a:chart seriesIdx="-4" categoryIdx="0" bldStep="category"/>
                                            </p:graphicEl>
                                          </p:spTgt>
                                        </p:tgtEl>
                                        <p:attrNameLst>
                                          <p:attrName>ppt_x</p:attrName>
                                        </p:attrNameLst>
                                      </p:cBhvr>
                                      <p:tavLst>
                                        <p:tav tm="0">
                                          <p:val>
                                            <p:strVal val="#ppt_x"/>
                                          </p:val>
                                        </p:tav>
                                        <p:tav tm="100000">
                                          <p:val>
                                            <p:strVal val="#ppt_x"/>
                                          </p:val>
                                        </p:tav>
                                      </p:tavLst>
                                    </p:anim>
                                    <p:anim calcmode="lin" valueType="num">
                                      <p:cBhvr additive="base">
                                        <p:cTn id="13" dur="500" fill="hold"/>
                                        <p:tgtEl>
                                          <p:spTgt spid="31">
                                            <p:graphicEl>
                                              <a:chart seriesIdx="-4" categoryIdx="0" bldStep="category"/>
                                            </p:graphicEl>
                                          </p:spTgt>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9" fill="hold" grpId="0" nodeType="afterEffect">
                                  <p:stCondLst>
                                    <p:cond delay="0"/>
                                  </p:stCondLst>
                                  <p:childTnLst>
                                    <p:set>
                                      <p:cBhvr>
                                        <p:cTn id="16" dur="1" fill="hold">
                                          <p:stCondLst>
                                            <p:cond delay="0"/>
                                          </p:stCondLst>
                                        </p:cTn>
                                        <p:tgtEl>
                                          <p:spTgt spid="32"/>
                                        </p:tgtEl>
                                        <p:attrNameLst>
                                          <p:attrName>style.visibility</p:attrName>
                                        </p:attrNameLst>
                                      </p:cBhvr>
                                      <p:to>
                                        <p:strVal val="visible"/>
                                      </p:to>
                                    </p:set>
                                    <p:anim calcmode="lin" valueType="num">
                                      <p:cBhvr additive="base">
                                        <p:cTn id="17" dur="500" fill="hold"/>
                                        <p:tgtEl>
                                          <p:spTgt spid="32"/>
                                        </p:tgtEl>
                                        <p:attrNameLst>
                                          <p:attrName>ppt_x</p:attrName>
                                        </p:attrNameLst>
                                      </p:cBhvr>
                                      <p:tavLst>
                                        <p:tav tm="0">
                                          <p:val>
                                            <p:strVal val="0-#ppt_w/2"/>
                                          </p:val>
                                        </p:tav>
                                        <p:tav tm="100000">
                                          <p:val>
                                            <p:strVal val="#ppt_x"/>
                                          </p:val>
                                        </p:tav>
                                      </p:tavLst>
                                    </p:anim>
                                    <p:anim calcmode="lin" valueType="num">
                                      <p:cBhvr additive="base">
                                        <p:cTn id="18" dur="500" fill="hold"/>
                                        <p:tgtEl>
                                          <p:spTgt spid="32"/>
                                        </p:tgtEl>
                                        <p:attrNameLst>
                                          <p:attrName>ppt_y</p:attrName>
                                        </p:attrNameLst>
                                      </p:cBhvr>
                                      <p:tavLst>
                                        <p:tav tm="0">
                                          <p:val>
                                            <p:strVal val="0-#ppt_h/2"/>
                                          </p:val>
                                        </p:tav>
                                        <p:tav tm="100000">
                                          <p:val>
                                            <p:strVal val="#ppt_y"/>
                                          </p:val>
                                        </p:tav>
                                      </p:tavLst>
                                    </p:anim>
                                  </p:childTnLst>
                                </p:cTn>
                              </p:par>
                            </p:childTnLst>
                          </p:cTn>
                        </p:par>
                        <p:par>
                          <p:cTn id="19" fill="hold">
                            <p:stCondLst>
                              <p:cond delay="1500"/>
                            </p:stCondLst>
                            <p:childTnLst>
                              <p:par>
                                <p:cTn id="20" presetID="22" presetClass="entr" presetSubtype="8" fill="hold" grpId="0" nodeType="afterEffect">
                                  <p:stCondLst>
                                    <p:cond delay="0"/>
                                  </p:stCondLst>
                                  <p:childTnLst>
                                    <p:set>
                                      <p:cBhvr>
                                        <p:cTn id="21" dur="1" fill="hold">
                                          <p:stCondLst>
                                            <p:cond delay="0"/>
                                          </p:stCondLst>
                                        </p:cTn>
                                        <p:tgtEl>
                                          <p:spTgt spid="33"/>
                                        </p:tgtEl>
                                        <p:attrNameLst>
                                          <p:attrName>style.visibility</p:attrName>
                                        </p:attrNameLst>
                                      </p:cBhvr>
                                      <p:to>
                                        <p:strVal val="visible"/>
                                      </p:to>
                                    </p:set>
                                    <p:animEffect transition="in" filter="wipe(left)">
                                      <p:cBhvr>
                                        <p:cTn id="22" dur="500"/>
                                        <p:tgtEl>
                                          <p:spTgt spid="33"/>
                                        </p:tgtEl>
                                      </p:cBhvr>
                                    </p:animEffect>
                                  </p:childTnLst>
                                </p:cTn>
                              </p:par>
                            </p:childTnLst>
                          </p:cTn>
                        </p:par>
                        <p:par>
                          <p:cTn id="23" fill="hold">
                            <p:stCondLst>
                              <p:cond delay="2000"/>
                            </p:stCondLst>
                            <p:childTnLst>
                              <p:par>
                                <p:cTn id="24" presetID="2" presetClass="entr" presetSubtype="4" accel="50000" decel="50000" fill="hold" grpId="0" nodeType="afterEffect">
                                  <p:stCondLst>
                                    <p:cond delay="0"/>
                                  </p:stCondLst>
                                  <p:childTnLst>
                                    <p:set>
                                      <p:cBhvr>
                                        <p:cTn id="25" dur="1" fill="hold">
                                          <p:stCondLst>
                                            <p:cond delay="0"/>
                                          </p:stCondLst>
                                        </p:cTn>
                                        <p:tgtEl>
                                          <p:spTgt spid="31">
                                            <p:graphicEl>
                                              <a:chart seriesIdx="-4" categoryIdx="1" bldStep="category"/>
                                            </p:graphicEl>
                                          </p:spTgt>
                                        </p:tgtEl>
                                        <p:attrNameLst>
                                          <p:attrName>style.visibility</p:attrName>
                                        </p:attrNameLst>
                                      </p:cBhvr>
                                      <p:to>
                                        <p:strVal val="visible"/>
                                      </p:to>
                                    </p:set>
                                    <p:anim calcmode="lin" valueType="num">
                                      <p:cBhvr additive="base">
                                        <p:cTn id="26" dur="500" fill="hold"/>
                                        <p:tgtEl>
                                          <p:spTgt spid="31">
                                            <p:graphicEl>
                                              <a:chart seriesIdx="-4" categoryIdx="1" bldStep="category"/>
                                            </p:graphicEl>
                                          </p:spTgt>
                                        </p:tgtEl>
                                        <p:attrNameLst>
                                          <p:attrName>ppt_x</p:attrName>
                                        </p:attrNameLst>
                                      </p:cBhvr>
                                      <p:tavLst>
                                        <p:tav tm="0">
                                          <p:val>
                                            <p:strVal val="#ppt_x"/>
                                          </p:val>
                                        </p:tav>
                                        <p:tav tm="100000">
                                          <p:val>
                                            <p:strVal val="#ppt_x"/>
                                          </p:val>
                                        </p:tav>
                                      </p:tavLst>
                                    </p:anim>
                                    <p:anim calcmode="lin" valueType="num">
                                      <p:cBhvr additive="base">
                                        <p:cTn id="27" dur="500" fill="hold"/>
                                        <p:tgtEl>
                                          <p:spTgt spid="31">
                                            <p:graphicEl>
                                              <a:chart seriesIdx="-4" categoryIdx="1" bldStep="category"/>
                                            </p:graphicEl>
                                          </p:spTgt>
                                        </p:tgtEl>
                                        <p:attrNameLst>
                                          <p:attrName>ppt_y</p:attrName>
                                        </p:attrNameLst>
                                      </p:cBhvr>
                                      <p:tavLst>
                                        <p:tav tm="0">
                                          <p:val>
                                            <p:strVal val="1+#ppt_h/2"/>
                                          </p:val>
                                        </p:tav>
                                        <p:tav tm="100000">
                                          <p:val>
                                            <p:strVal val="#ppt_y"/>
                                          </p:val>
                                        </p:tav>
                                      </p:tavLst>
                                    </p:anim>
                                  </p:childTnLst>
                                </p:cTn>
                              </p:par>
                            </p:childTnLst>
                          </p:cTn>
                        </p:par>
                        <p:par>
                          <p:cTn id="28" fill="hold">
                            <p:stCondLst>
                              <p:cond delay="2500"/>
                            </p:stCondLst>
                            <p:childTnLst>
                              <p:par>
                                <p:cTn id="29" presetID="2" presetClass="entr" presetSubtype="9" fill="hold" grpId="0" nodeType="afterEffect">
                                  <p:stCondLst>
                                    <p:cond delay="0"/>
                                  </p:stCondLst>
                                  <p:childTnLst>
                                    <p:set>
                                      <p:cBhvr>
                                        <p:cTn id="30" dur="1" fill="hold">
                                          <p:stCondLst>
                                            <p:cond delay="0"/>
                                          </p:stCondLst>
                                        </p:cTn>
                                        <p:tgtEl>
                                          <p:spTgt spid="34"/>
                                        </p:tgtEl>
                                        <p:attrNameLst>
                                          <p:attrName>style.visibility</p:attrName>
                                        </p:attrNameLst>
                                      </p:cBhvr>
                                      <p:to>
                                        <p:strVal val="visible"/>
                                      </p:to>
                                    </p:set>
                                    <p:anim calcmode="lin" valueType="num">
                                      <p:cBhvr additive="base">
                                        <p:cTn id="31" dur="500" fill="hold"/>
                                        <p:tgtEl>
                                          <p:spTgt spid="34"/>
                                        </p:tgtEl>
                                        <p:attrNameLst>
                                          <p:attrName>ppt_x</p:attrName>
                                        </p:attrNameLst>
                                      </p:cBhvr>
                                      <p:tavLst>
                                        <p:tav tm="0">
                                          <p:val>
                                            <p:strVal val="0-#ppt_w/2"/>
                                          </p:val>
                                        </p:tav>
                                        <p:tav tm="100000">
                                          <p:val>
                                            <p:strVal val="#ppt_x"/>
                                          </p:val>
                                        </p:tav>
                                      </p:tavLst>
                                    </p:anim>
                                    <p:anim calcmode="lin" valueType="num">
                                      <p:cBhvr additive="base">
                                        <p:cTn id="32" dur="500" fill="hold"/>
                                        <p:tgtEl>
                                          <p:spTgt spid="34"/>
                                        </p:tgtEl>
                                        <p:attrNameLst>
                                          <p:attrName>ppt_y</p:attrName>
                                        </p:attrNameLst>
                                      </p:cBhvr>
                                      <p:tavLst>
                                        <p:tav tm="0">
                                          <p:val>
                                            <p:strVal val="0-#ppt_h/2"/>
                                          </p:val>
                                        </p:tav>
                                        <p:tav tm="100000">
                                          <p:val>
                                            <p:strVal val="#ppt_y"/>
                                          </p:val>
                                        </p:tav>
                                      </p:tavLst>
                                    </p:anim>
                                  </p:childTnLst>
                                </p:cTn>
                              </p:par>
                            </p:childTnLst>
                          </p:cTn>
                        </p:par>
                        <p:par>
                          <p:cTn id="33" fill="hold">
                            <p:stCondLst>
                              <p:cond delay="3000"/>
                            </p:stCondLst>
                            <p:childTnLst>
                              <p:par>
                                <p:cTn id="34" presetID="22" presetClass="entr" presetSubtype="8" fill="hold" grpId="0" nodeType="afterEffect">
                                  <p:stCondLst>
                                    <p:cond delay="0"/>
                                  </p:stCondLst>
                                  <p:childTnLst>
                                    <p:set>
                                      <p:cBhvr>
                                        <p:cTn id="35" dur="1" fill="hold">
                                          <p:stCondLst>
                                            <p:cond delay="0"/>
                                          </p:stCondLst>
                                        </p:cTn>
                                        <p:tgtEl>
                                          <p:spTgt spid="35"/>
                                        </p:tgtEl>
                                        <p:attrNameLst>
                                          <p:attrName>style.visibility</p:attrName>
                                        </p:attrNameLst>
                                      </p:cBhvr>
                                      <p:to>
                                        <p:strVal val="visible"/>
                                      </p:to>
                                    </p:set>
                                    <p:animEffect transition="in" filter="wipe(left)">
                                      <p:cBhvr>
                                        <p:cTn id="36" dur="500"/>
                                        <p:tgtEl>
                                          <p:spTgt spid="35"/>
                                        </p:tgtEl>
                                      </p:cBhvr>
                                    </p:animEffect>
                                  </p:childTnLst>
                                </p:cTn>
                              </p:par>
                            </p:childTnLst>
                          </p:cTn>
                        </p:par>
                        <p:par>
                          <p:cTn id="37" fill="hold">
                            <p:stCondLst>
                              <p:cond delay="3500"/>
                            </p:stCondLst>
                            <p:childTnLst>
                              <p:par>
                                <p:cTn id="38" presetID="2" presetClass="entr" presetSubtype="4" accel="50000" decel="50000" fill="hold" grpId="0" nodeType="afterEffect">
                                  <p:stCondLst>
                                    <p:cond delay="0"/>
                                  </p:stCondLst>
                                  <p:childTnLst>
                                    <p:set>
                                      <p:cBhvr>
                                        <p:cTn id="39" dur="1" fill="hold">
                                          <p:stCondLst>
                                            <p:cond delay="0"/>
                                          </p:stCondLst>
                                        </p:cTn>
                                        <p:tgtEl>
                                          <p:spTgt spid="31">
                                            <p:graphicEl>
                                              <a:chart seriesIdx="-4" categoryIdx="2" bldStep="category"/>
                                            </p:graphicEl>
                                          </p:spTgt>
                                        </p:tgtEl>
                                        <p:attrNameLst>
                                          <p:attrName>style.visibility</p:attrName>
                                        </p:attrNameLst>
                                      </p:cBhvr>
                                      <p:to>
                                        <p:strVal val="visible"/>
                                      </p:to>
                                    </p:set>
                                    <p:anim calcmode="lin" valueType="num">
                                      <p:cBhvr additive="base">
                                        <p:cTn id="40" dur="500" fill="hold"/>
                                        <p:tgtEl>
                                          <p:spTgt spid="31">
                                            <p:graphicEl>
                                              <a:chart seriesIdx="-4" categoryIdx="2" bldStep="category"/>
                                            </p:graphicEl>
                                          </p:spTgt>
                                        </p:tgtEl>
                                        <p:attrNameLst>
                                          <p:attrName>ppt_x</p:attrName>
                                        </p:attrNameLst>
                                      </p:cBhvr>
                                      <p:tavLst>
                                        <p:tav tm="0">
                                          <p:val>
                                            <p:strVal val="#ppt_x"/>
                                          </p:val>
                                        </p:tav>
                                        <p:tav tm="100000">
                                          <p:val>
                                            <p:strVal val="#ppt_x"/>
                                          </p:val>
                                        </p:tav>
                                      </p:tavLst>
                                    </p:anim>
                                    <p:anim calcmode="lin" valueType="num">
                                      <p:cBhvr additive="base">
                                        <p:cTn id="41" dur="500" fill="hold"/>
                                        <p:tgtEl>
                                          <p:spTgt spid="31">
                                            <p:graphicEl>
                                              <a:chart seriesIdx="-4" categoryIdx="2" bldStep="category"/>
                                            </p:graphicEl>
                                          </p:spTgt>
                                        </p:tgtEl>
                                        <p:attrNameLst>
                                          <p:attrName>ppt_y</p:attrName>
                                        </p:attrNameLst>
                                      </p:cBhvr>
                                      <p:tavLst>
                                        <p:tav tm="0">
                                          <p:val>
                                            <p:strVal val="1+#ppt_h/2"/>
                                          </p:val>
                                        </p:tav>
                                        <p:tav tm="100000">
                                          <p:val>
                                            <p:strVal val="#ppt_y"/>
                                          </p:val>
                                        </p:tav>
                                      </p:tavLst>
                                    </p:anim>
                                  </p:childTnLst>
                                </p:cTn>
                              </p:par>
                            </p:childTnLst>
                          </p:cTn>
                        </p:par>
                        <p:par>
                          <p:cTn id="42" fill="hold">
                            <p:stCondLst>
                              <p:cond delay="4000"/>
                            </p:stCondLst>
                            <p:childTnLst>
                              <p:par>
                                <p:cTn id="43" presetID="2" presetClass="entr" presetSubtype="9" fill="hold" grpId="0" nodeType="afterEffect">
                                  <p:stCondLst>
                                    <p:cond delay="0"/>
                                  </p:stCondLst>
                                  <p:childTnLst>
                                    <p:set>
                                      <p:cBhvr>
                                        <p:cTn id="44" dur="1" fill="hold">
                                          <p:stCondLst>
                                            <p:cond delay="0"/>
                                          </p:stCondLst>
                                        </p:cTn>
                                        <p:tgtEl>
                                          <p:spTgt spid="36"/>
                                        </p:tgtEl>
                                        <p:attrNameLst>
                                          <p:attrName>style.visibility</p:attrName>
                                        </p:attrNameLst>
                                      </p:cBhvr>
                                      <p:to>
                                        <p:strVal val="visible"/>
                                      </p:to>
                                    </p:set>
                                    <p:anim calcmode="lin" valueType="num">
                                      <p:cBhvr additive="base">
                                        <p:cTn id="45" dur="500" fill="hold"/>
                                        <p:tgtEl>
                                          <p:spTgt spid="36"/>
                                        </p:tgtEl>
                                        <p:attrNameLst>
                                          <p:attrName>ppt_x</p:attrName>
                                        </p:attrNameLst>
                                      </p:cBhvr>
                                      <p:tavLst>
                                        <p:tav tm="0">
                                          <p:val>
                                            <p:strVal val="0-#ppt_w/2"/>
                                          </p:val>
                                        </p:tav>
                                        <p:tav tm="100000">
                                          <p:val>
                                            <p:strVal val="#ppt_x"/>
                                          </p:val>
                                        </p:tav>
                                      </p:tavLst>
                                    </p:anim>
                                    <p:anim calcmode="lin" valueType="num">
                                      <p:cBhvr additive="base">
                                        <p:cTn id="46" dur="500" fill="hold"/>
                                        <p:tgtEl>
                                          <p:spTgt spid="36"/>
                                        </p:tgtEl>
                                        <p:attrNameLst>
                                          <p:attrName>ppt_y</p:attrName>
                                        </p:attrNameLst>
                                      </p:cBhvr>
                                      <p:tavLst>
                                        <p:tav tm="0">
                                          <p:val>
                                            <p:strVal val="0-#ppt_h/2"/>
                                          </p:val>
                                        </p:tav>
                                        <p:tav tm="100000">
                                          <p:val>
                                            <p:strVal val="#ppt_y"/>
                                          </p:val>
                                        </p:tav>
                                      </p:tavLst>
                                    </p:anim>
                                  </p:childTnLst>
                                </p:cTn>
                              </p:par>
                            </p:childTnLst>
                          </p:cTn>
                        </p:par>
                        <p:par>
                          <p:cTn id="47" fill="hold">
                            <p:stCondLst>
                              <p:cond delay="4500"/>
                            </p:stCondLst>
                            <p:childTnLst>
                              <p:par>
                                <p:cTn id="48" presetID="22" presetClass="entr" presetSubtype="8" fill="hold" grpId="0" nodeType="afterEffect">
                                  <p:stCondLst>
                                    <p:cond delay="0"/>
                                  </p:stCondLst>
                                  <p:childTnLst>
                                    <p:set>
                                      <p:cBhvr>
                                        <p:cTn id="49" dur="1" fill="hold">
                                          <p:stCondLst>
                                            <p:cond delay="0"/>
                                          </p:stCondLst>
                                        </p:cTn>
                                        <p:tgtEl>
                                          <p:spTgt spid="37"/>
                                        </p:tgtEl>
                                        <p:attrNameLst>
                                          <p:attrName>style.visibility</p:attrName>
                                        </p:attrNameLst>
                                      </p:cBhvr>
                                      <p:to>
                                        <p:strVal val="visible"/>
                                      </p:to>
                                    </p:set>
                                    <p:animEffect transition="in" filter="wipe(left)">
                                      <p:cBhvr>
                                        <p:cTn id="50" dur="500"/>
                                        <p:tgtEl>
                                          <p:spTgt spid="37"/>
                                        </p:tgtEl>
                                      </p:cBhvr>
                                    </p:animEffect>
                                  </p:childTnLst>
                                </p:cTn>
                              </p:par>
                            </p:childTnLst>
                          </p:cTn>
                        </p:par>
                        <p:par>
                          <p:cTn id="51" fill="hold">
                            <p:stCondLst>
                              <p:cond delay="5000"/>
                            </p:stCondLst>
                            <p:childTnLst>
                              <p:par>
                                <p:cTn id="52" presetID="2" presetClass="entr" presetSubtype="4" accel="50000" decel="50000" fill="hold" grpId="0" nodeType="afterEffect">
                                  <p:stCondLst>
                                    <p:cond delay="0"/>
                                  </p:stCondLst>
                                  <p:childTnLst>
                                    <p:set>
                                      <p:cBhvr>
                                        <p:cTn id="53" dur="1" fill="hold">
                                          <p:stCondLst>
                                            <p:cond delay="0"/>
                                          </p:stCondLst>
                                        </p:cTn>
                                        <p:tgtEl>
                                          <p:spTgt spid="31">
                                            <p:graphicEl>
                                              <a:chart seriesIdx="-4" categoryIdx="3" bldStep="category"/>
                                            </p:graphicEl>
                                          </p:spTgt>
                                        </p:tgtEl>
                                        <p:attrNameLst>
                                          <p:attrName>style.visibility</p:attrName>
                                        </p:attrNameLst>
                                      </p:cBhvr>
                                      <p:to>
                                        <p:strVal val="visible"/>
                                      </p:to>
                                    </p:set>
                                    <p:anim calcmode="lin" valueType="num">
                                      <p:cBhvr additive="base">
                                        <p:cTn id="54" dur="500" fill="hold"/>
                                        <p:tgtEl>
                                          <p:spTgt spid="31">
                                            <p:graphicEl>
                                              <a:chart seriesIdx="-4" categoryIdx="3" bldStep="category"/>
                                            </p:graphicEl>
                                          </p:spTgt>
                                        </p:tgtEl>
                                        <p:attrNameLst>
                                          <p:attrName>ppt_x</p:attrName>
                                        </p:attrNameLst>
                                      </p:cBhvr>
                                      <p:tavLst>
                                        <p:tav tm="0">
                                          <p:val>
                                            <p:strVal val="#ppt_x"/>
                                          </p:val>
                                        </p:tav>
                                        <p:tav tm="100000">
                                          <p:val>
                                            <p:strVal val="#ppt_x"/>
                                          </p:val>
                                        </p:tav>
                                      </p:tavLst>
                                    </p:anim>
                                    <p:anim calcmode="lin" valueType="num">
                                      <p:cBhvr additive="base">
                                        <p:cTn id="55" dur="500" fill="hold"/>
                                        <p:tgtEl>
                                          <p:spTgt spid="31">
                                            <p:graphicEl>
                                              <a:chart seriesIdx="-4" categoryIdx="3" bldStep="category"/>
                                            </p:graphicEl>
                                          </p:spTgt>
                                        </p:tgtEl>
                                        <p:attrNameLst>
                                          <p:attrName>ppt_y</p:attrName>
                                        </p:attrNameLst>
                                      </p:cBhvr>
                                      <p:tavLst>
                                        <p:tav tm="0">
                                          <p:val>
                                            <p:strVal val="1+#ppt_h/2"/>
                                          </p:val>
                                        </p:tav>
                                        <p:tav tm="100000">
                                          <p:val>
                                            <p:strVal val="#ppt_y"/>
                                          </p:val>
                                        </p:tav>
                                      </p:tavLst>
                                    </p:anim>
                                  </p:childTnLst>
                                </p:cTn>
                              </p:par>
                            </p:childTnLst>
                          </p:cTn>
                        </p:par>
                        <p:par>
                          <p:cTn id="56" fill="hold">
                            <p:stCondLst>
                              <p:cond delay="5500"/>
                            </p:stCondLst>
                            <p:childTnLst>
                              <p:par>
                                <p:cTn id="57" presetID="2" presetClass="entr" presetSubtype="9" fill="hold" grpId="0" nodeType="afterEffect">
                                  <p:stCondLst>
                                    <p:cond delay="0"/>
                                  </p:stCondLst>
                                  <p:childTnLst>
                                    <p:set>
                                      <p:cBhvr>
                                        <p:cTn id="58" dur="1" fill="hold">
                                          <p:stCondLst>
                                            <p:cond delay="0"/>
                                          </p:stCondLst>
                                        </p:cTn>
                                        <p:tgtEl>
                                          <p:spTgt spid="38"/>
                                        </p:tgtEl>
                                        <p:attrNameLst>
                                          <p:attrName>style.visibility</p:attrName>
                                        </p:attrNameLst>
                                      </p:cBhvr>
                                      <p:to>
                                        <p:strVal val="visible"/>
                                      </p:to>
                                    </p:set>
                                    <p:anim calcmode="lin" valueType="num">
                                      <p:cBhvr additive="base">
                                        <p:cTn id="59" dur="500" fill="hold"/>
                                        <p:tgtEl>
                                          <p:spTgt spid="38"/>
                                        </p:tgtEl>
                                        <p:attrNameLst>
                                          <p:attrName>ppt_x</p:attrName>
                                        </p:attrNameLst>
                                      </p:cBhvr>
                                      <p:tavLst>
                                        <p:tav tm="0">
                                          <p:val>
                                            <p:strVal val="0-#ppt_w/2"/>
                                          </p:val>
                                        </p:tav>
                                        <p:tav tm="100000">
                                          <p:val>
                                            <p:strVal val="#ppt_x"/>
                                          </p:val>
                                        </p:tav>
                                      </p:tavLst>
                                    </p:anim>
                                    <p:anim calcmode="lin" valueType="num">
                                      <p:cBhvr additive="base">
                                        <p:cTn id="60" dur="500" fill="hold"/>
                                        <p:tgtEl>
                                          <p:spTgt spid="38"/>
                                        </p:tgtEl>
                                        <p:attrNameLst>
                                          <p:attrName>ppt_y</p:attrName>
                                        </p:attrNameLst>
                                      </p:cBhvr>
                                      <p:tavLst>
                                        <p:tav tm="0">
                                          <p:val>
                                            <p:strVal val="0-#ppt_h/2"/>
                                          </p:val>
                                        </p:tav>
                                        <p:tav tm="100000">
                                          <p:val>
                                            <p:strVal val="#ppt_y"/>
                                          </p:val>
                                        </p:tav>
                                      </p:tavLst>
                                    </p:anim>
                                  </p:childTnLst>
                                </p:cTn>
                              </p:par>
                            </p:childTnLst>
                          </p:cTn>
                        </p:par>
                        <p:par>
                          <p:cTn id="61" fill="hold">
                            <p:stCondLst>
                              <p:cond delay="6000"/>
                            </p:stCondLst>
                            <p:childTnLst>
                              <p:par>
                                <p:cTn id="62" presetID="22" presetClass="entr" presetSubtype="8" fill="hold" grpId="0" nodeType="afterEffect">
                                  <p:stCondLst>
                                    <p:cond delay="0"/>
                                  </p:stCondLst>
                                  <p:childTnLst>
                                    <p:set>
                                      <p:cBhvr>
                                        <p:cTn id="63" dur="1" fill="hold">
                                          <p:stCondLst>
                                            <p:cond delay="0"/>
                                          </p:stCondLst>
                                        </p:cTn>
                                        <p:tgtEl>
                                          <p:spTgt spid="39"/>
                                        </p:tgtEl>
                                        <p:attrNameLst>
                                          <p:attrName>style.visibility</p:attrName>
                                        </p:attrNameLst>
                                      </p:cBhvr>
                                      <p:to>
                                        <p:strVal val="visible"/>
                                      </p:to>
                                    </p:set>
                                    <p:animEffect transition="in" filter="wipe(left)">
                                      <p:cBhvr>
                                        <p:cTn id="64" dur="5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1" grpId="0" uiExpand="1">
        <p:bldSub>
          <a:bldChart bld="category"/>
        </p:bldSub>
      </p:bldGraphic>
      <p:bldP spid="32" grpId="0" animBg="1"/>
      <p:bldP spid="33" grpId="0"/>
      <p:bldP spid="34" grpId="0" animBg="1"/>
      <p:bldP spid="35" grpId="0"/>
      <p:bldP spid="36" grpId="0" animBg="1"/>
      <p:bldP spid="37" grpId="0"/>
      <p:bldP spid="38" grpId="0" animBg="1"/>
      <p:bldP spid="39" grpId="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2787</TotalTime>
  <Words>1236</Words>
  <Application>Microsoft Office PowerPoint</Application>
  <PresentationFormat>Widescreen</PresentationFormat>
  <Paragraphs>53</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541</cp:revision>
  <dcterms:created xsi:type="dcterms:W3CDTF">2015-12-31T02:20:12Z</dcterms:created>
  <dcterms:modified xsi:type="dcterms:W3CDTF">2016-09-16T15:36:04Z</dcterms:modified>
</cp:coreProperties>
</file>