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B0F0"/>
    <a:srgbClr val="548235"/>
    <a:srgbClr val="A5A5A5"/>
    <a:srgbClr val="ED7D31"/>
    <a:srgbClr val="FFC000"/>
    <a:srgbClr val="8DA0B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108" d="100"/>
          <a:sy n="108" d="100"/>
        </p:scale>
        <p:origin x="138" y="15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6.xm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reeform 6"/>
          <p:cNvSpPr>
            <a:spLocks noChangeAspect="1" noEditPoints="1"/>
          </p:cNvSpPr>
          <p:nvPr/>
        </p:nvSpPr>
        <p:spPr bwMode="auto">
          <a:xfrm>
            <a:off x="255357" y="2410215"/>
            <a:ext cx="3096264" cy="3657600"/>
          </a:xfrm>
          <a:custGeom>
            <a:avLst/>
            <a:gdLst>
              <a:gd name="T0" fmla="*/ 2750 w 3657"/>
              <a:gd name="T1" fmla="*/ 198 h 4320"/>
              <a:gd name="T2" fmla="*/ 2581 w 3657"/>
              <a:gd name="T3" fmla="*/ 275 h 4320"/>
              <a:gd name="T4" fmla="*/ 2451 w 3657"/>
              <a:gd name="T5" fmla="*/ 406 h 4320"/>
              <a:gd name="T6" fmla="*/ 2373 w 3657"/>
              <a:gd name="T7" fmla="*/ 575 h 4320"/>
              <a:gd name="T8" fmla="*/ 2361 w 3657"/>
              <a:gd name="T9" fmla="*/ 768 h 4320"/>
              <a:gd name="T10" fmla="*/ 2419 w 3657"/>
              <a:gd name="T11" fmla="*/ 948 h 4320"/>
              <a:gd name="T12" fmla="*/ 2532 w 3657"/>
              <a:gd name="T13" fmla="*/ 1093 h 4320"/>
              <a:gd name="T14" fmla="*/ 2690 w 3657"/>
              <a:gd name="T15" fmla="*/ 1189 h 4320"/>
              <a:gd name="T16" fmla="*/ 2878 w 3657"/>
              <a:gd name="T17" fmla="*/ 1224 h 4320"/>
              <a:gd name="T18" fmla="*/ 3066 w 3657"/>
              <a:gd name="T19" fmla="*/ 1189 h 4320"/>
              <a:gd name="T20" fmla="*/ 3225 w 3657"/>
              <a:gd name="T21" fmla="*/ 1093 h 4320"/>
              <a:gd name="T22" fmla="*/ 3339 w 3657"/>
              <a:gd name="T23" fmla="*/ 948 h 4320"/>
              <a:gd name="T24" fmla="*/ 3395 w 3657"/>
              <a:gd name="T25" fmla="*/ 768 h 4320"/>
              <a:gd name="T26" fmla="*/ 3383 w 3657"/>
              <a:gd name="T27" fmla="*/ 575 h 4320"/>
              <a:gd name="T28" fmla="*/ 3306 w 3657"/>
              <a:gd name="T29" fmla="*/ 406 h 4320"/>
              <a:gd name="T30" fmla="*/ 3176 w 3657"/>
              <a:gd name="T31" fmla="*/ 275 h 4320"/>
              <a:gd name="T32" fmla="*/ 3006 w 3657"/>
              <a:gd name="T33" fmla="*/ 198 h 4320"/>
              <a:gd name="T34" fmla="*/ 2603 w 3657"/>
              <a:gd name="T35" fmla="*/ 0 h 4320"/>
              <a:gd name="T36" fmla="*/ 3231 w 3657"/>
              <a:gd name="T37" fmla="*/ 14 h 4320"/>
              <a:gd name="T38" fmla="*/ 3327 w 3657"/>
              <a:gd name="T39" fmla="*/ 81 h 4320"/>
              <a:gd name="T40" fmla="*/ 3642 w 3657"/>
              <a:gd name="T41" fmla="*/ 626 h 4320"/>
              <a:gd name="T42" fmla="*/ 3653 w 3657"/>
              <a:gd name="T43" fmla="*/ 742 h 4320"/>
              <a:gd name="T44" fmla="*/ 3350 w 3657"/>
              <a:gd name="T45" fmla="*/ 1293 h 4320"/>
              <a:gd name="T46" fmla="*/ 3268 w 3657"/>
              <a:gd name="T47" fmla="*/ 1377 h 4320"/>
              <a:gd name="T48" fmla="*/ 3154 w 3657"/>
              <a:gd name="T49" fmla="*/ 1409 h 4320"/>
              <a:gd name="T50" fmla="*/ 2738 w 3657"/>
              <a:gd name="T51" fmla="*/ 1409 h 4320"/>
              <a:gd name="T52" fmla="*/ 2703 w 3657"/>
              <a:gd name="T53" fmla="*/ 1416 h 4320"/>
              <a:gd name="T54" fmla="*/ 2650 w 3657"/>
              <a:gd name="T55" fmla="*/ 1437 h 4320"/>
              <a:gd name="T56" fmla="*/ 2594 w 3657"/>
              <a:gd name="T57" fmla="*/ 1478 h 4320"/>
              <a:gd name="T58" fmla="*/ 2549 w 3657"/>
              <a:gd name="T59" fmla="*/ 1543 h 4320"/>
              <a:gd name="T60" fmla="*/ 2530 w 3657"/>
              <a:gd name="T61" fmla="*/ 1640 h 4320"/>
              <a:gd name="T62" fmla="*/ 3078 w 3657"/>
              <a:gd name="T63" fmla="*/ 2661 h 4320"/>
              <a:gd name="T64" fmla="*/ 3133 w 3657"/>
              <a:gd name="T65" fmla="*/ 2812 h 4320"/>
              <a:gd name="T66" fmla="*/ 3133 w 3657"/>
              <a:gd name="T67" fmla="*/ 2970 h 4320"/>
              <a:gd name="T68" fmla="*/ 3078 w 3657"/>
              <a:gd name="T69" fmla="*/ 3122 h 4320"/>
              <a:gd name="T70" fmla="*/ 2459 w 3657"/>
              <a:gd name="T71" fmla="*/ 4172 h 4320"/>
              <a:gd name="T72" fmla="*/ 2332 w 3657"/>
              <a:gd name="T73" fmla="*/ 4269 h 4320"/>
              <a:gd name="T74" fmla="*/ 2179 w 3657"/>
              <a:gd name="T75" fmla="*/ 4316 h 4320"/>
              <a:gd name="T76" fmla="*/ 959 w 3657"/>
              <a:gd name="T77" fmla="*/ 4316 h 4320"/>
              <a:gd name="T78" fmla="*/ 808 w 3657"/>
              <a:gd name="T79" fmla="*/ 4269 h 4320"/>
              <a:gd name="T80" fmla="*/ 681 w 3657"/>
              <a:gd name="T81" fmla="*/ 4172 h 4320"/>
              <a:gd name="T82" fmla="*/ 60 w 3657"/>
              <a:gd name="T83" fmla="*/ 3121 h 4320"/>
              <a:gd name="T84" fmla="*/ 5 w 3657"/>
              <a:gd name="T85" fmla="*/ 2970 h 4320"/>
              <a:gd name="T86" fmla="*/ 5 w 3657"/>
              <a:gd name="T87" fmla="*/ 2812 h 4320"/>
              <a:gd name="T88" fmla="*/ 60 w 3657"/>
              <a:gd name="T89" fmla="*/ 2661 h 4320"/>
              <a:gd name="T90" fmla="*/ 681 w 3657"/>
              <a:gd name="T91" fmla="*/ 1618 h 4320"/>
              <a:gd name="T92" fmla="*/ 808 w 3657"/>
              <a:gd name="T93" fmla="*/ 1526 h 4320"/>
              <a:gd name="T94" fmla="*/ 959 w 3657"/>
              <a:gd name="T95" fmla="*/ 1483 h 4320"/>
              <a:gd name="T96" fmla="*/ 2171 w 3657"/>
              <a:gd name="T97" fmla="*/ 1474 h 4320"/>
              <a:gd name="T98" fmla="*/ 2272 w 3657"/>
              <a:gd name="T99" fmla="*/ 1437 h 4320"/>
              <a:gd name="T100" fmla="*/ 2328 w 3657"/>
              <a:gd name="T101" fmla="*/ 1382 h 4320"/>
              <a:gd name="T102" fmla="*/ 2352 w 3657"/>
              <a:gd name="T103" fmla="*/ 1317 h 4320"/>
              <a:gd name="T104" fmla="*/ 2352 w 3657"/>
              <a:gd name="T105" fmla="*/ 1253 h 4320"/>
              <a:gd name="T106" fmla="*/ 2341 w 3657"/>
              <a:gd name="T107" fmla="*/ 1199 h 4320"/>
              <a:gd name="T108" fmla="*/ 2328 w 3657"/>
              <a:gd name="T109" fmla="*/ 1164 h 4320"/>
              <a:gd name="T110" fmla="*/ 2132 w 3657"/>
              <a:gd name="T111" fmla="*/ 817 h 4320"/>
              <a:gd name="T112" fmla="*/ 2101 w 3657"/>
              <a:gd name="T113" fmla="*/ 703 h 4320"/>
              <a:gd name="T114" fmla="*/ 2132 w 3657"/>
              <a:gd name="T115" fmla="*/ 589 h 4320"/>
              <a:gd name="T116" fmla="*/ 2458 w 3657"/>
              <a:gd name="T117" fmla="*/ 52 h 4320"/>
              <a:gd name="T118" fmla="*/ 2563 w 3657"/>
              <a:gd name="T119" fmla="*/ 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57" h="4320">
                <a:moveTo>
                  <a:pt x="2878" y="182"/>
                </a:moveTo>
                <a:lnTo>
                  <a:pt x="2813" y="186"/>
                </a:lnTo>
                <a:lnTo>
                  <a:pt x="2750" y="198"/>
                </a:lnTo>
                <a:lnTo>
                  <a:pt x="2690" y="217"/>
                </a:lnTo>
                <a:lnTo>
                  <a:pt x="2633" y="243"/>
                </a:lnTo>
                <a:lnTo>
                  <a:pt x="2581" y="275"/>
                </a:lnTo>
                <a:lnTo>
                  <a:pt x="2532" y="313"/>
                </a:lnTo>
                <a:lnTo>
                  <a:pt x="2489" y="357"/>
                </a:lnTo>
                <a:lnTo>
                  <a:pt x="2451" y="406"/>
                </a:lnTo>
                <a:lnTo>
                  <a:pt x="2419" y="458"/>
                </a:lnTo>
                <a:lnTo>
                  <a:pt x="2392" y="514"/>
                </a:lnTo>
                <a:lnTo>
                  <a:pt x="2373" y="575"/>
                </a:lnTo>
                <a:lnTo>
                  <a:pt x="2361" y="638"/>
                </a:lnTo>
                <a:lnTo>
                  <a:pt x="2357" y="703"/>
                </a:lnTo>
                <a:lnTo>
                  <a:pt x="2361" y="768"/>
                </a:lnTo>
                <a:lnTo>
                  <a:pt x="2373" y="831"/>
                </a:lnTo>
                <a:lnTo>
                  <a:pt x="2392" y="891"/>
                </a:lnTo>
                <a:lnTo>
                  <a:pt x="2419" y="948"/>
                </a:lnTo>
                <a:lnTo>
                  <a:pt x="2451" y="1001"/>
                </a:lnTo>
                <a:lnTo>
                  <a:pt x="2489" y="1049"/>
                </a:lnTo>
                <a:lnTo>
                  <a:pt x="2532" y="1093"/>
                </a:lnTo>
                <a:lnTo>
                  <a:pt x="2581" y="1131"/>
                </a:lnTo>
                <a:lnTo>
                  <a:pt x="2633" y="1164"/>
                </a:lnTo>
                <a:lnTo>
                  <a:pt x="2690" y="1189"/>
                </a:lnTo>
                <a:lnTo>
                  <a:pt x="2750" y="1208"/>
                </a:lnTo>
                <a:lnTo>
                  <a:pt x="2813" y="1220"/>
                </a:lnTo>
                <a:lnTo>
                  <a:pt x="2878" y="1224"/>
                </a:lnTo>
                <a:lnTo>
                  <a:pt x="2943" y="1220"/>
                </a:lnTo>
                <a:lnTo>
                  <a:pt x="3006" y="1208"/>
                </a:lnTo>
                <a:lnTo>
                  <a:pt x="3066" y="1189"/>
                </a:lnTo>
                <a:lnTo>
                  <a:pt x="3123" y="1164"/>
                </a:lnTo>
                <a:lnTo>
                  <a:pt x="3176" y="1131"/>
                </a:lnTo>
                <a:lnTo>
                  <a:pt x="3225" y="1093"/>
                </a:lnTo>
                <a:lnTo>
                  <a:pt x="3268" y="1049"/>
                </a:lnTo>
                <a:lnTo>
                  <a:pt x="3306" y="1001"/>
                </a:lnTo>
                <a:lnTo>
                  <a:pt x="3339" y="948"/>
                </a:lnTo>
                <a:lnTo>
                  <a:pt x="3365" y="891"/>
                </a:lnTo>
                <a:lnTo>
                  <a:pt x="3383" y="831"/>
                </a:lnTo>
                <a:lnTo>
                  <a:pt x="3395" y="768"/>
                </a:lnTo>
                <a:lnTo>
                  <a:pt x="3399" y="703"/>
                </a:lnTo>
                <a:lnTo>
                  <a:pt x="3395" y="638"/>
                </a:lnTo>
                <a:lnTo>
                  <a:pt x="3383" y="575"/>
                </a:lnTo>
                <a:lnTo>
                  <a:pt x="3365" y="514"/>
                </a:lnTo>
                <a:lnTo>
                  <a:pt x="3339" y="458"/>
                </a:lnTo>
                <a:lnTo>
                  <a:pt x="3306" y="406"/>
                </a:lnTo>
                <a:lnTo>
                  <a:pt x="3268" y="357"/>
                </a:lnTo>
                <a:lnTo>
                  <a:pt x="3225" y="313"/>
                </a:lnTo>
                <a:lnTo>
                  <a:pt x="3176" y="275"/>
                </a:lnTo>
                <a:lnTo>
                  <a:pt x="3123" y="243"/>
                </a:lnTo>
                <a:lnTo>
                  <a:pt x="3066" y="217"/>
                </a:lnTo>
                <a:lnTo>
                  <a:pt x="3006" y="198"/>
                </a:lnTo>
                <a:lnTo>
                  <a:pt x="2943" y="186"/>
                </a:lnTo>
                <a:lnTo>
                  <a:pt x="2878" y="182"/>
                </a:lnTo>
                <a:close/>
                <a:moveTo>
                  <a:pt x="2603" y="0"/>
                </a:moveTo>
                <a:lnTo>
                  <a:pt x="3154" y="0"/>
                </a:lnTo>
                <a:lnTo>
                  <a:pt x="3193" y="4"/>
                </a:lnTo>
                <a:lnTo>
                  <a:pt x="3231" y="14"/>
                </a:lnTo>
                <a:lnTo>
                  <a:pt x="3268" y="30"/>
                </a:lnTo>
                <a:lnTo>
                  <a:pt x="3299" y="52"/>
                </a:lnTo>
                <a:lnTo>
                  <a:pt x="3327" y="81"/>
                </a:lnTo>
                <a:lnTo>
                  <a:pt x="3350" y="114"/>
                </a:lnTo>
                <a:lnTo>
                  <a:pt x="3625" y="589"/>
                </a:lnTo>
                <a:lnTo>
                  <a:pt x="3642" y="626"/>
                </a:lnTo>
                <a:lnTo>
                  <a:pt x="3653" y="664"/>
                </a:lnTo>
                <a:lnTo>
                  <a:pt x="3657" y="703"/>
                </a:lnTo>
                <a:lnTo>
                  <a:pt x="3653" y="742"/>
                </a:lnTo>
                <a:lnTo>
                  <a:pt x="3642" y="782"/>
                </a:lnTo>
                <a:lnTo>
                  <a:pt x="3625" y="817"/>
                </a:lnTo>
                <a:lnTo>
                  <a:pt x="3350" y="1293"/>
                </a:lnTo>
                <a:lnTo>
                  <a:pt x="3327" y="1326"/>
                </a:lnTo>
                <a:lnTo>
                  <a:pt x="3299" y="1355"/>
                </a:lnTo>
                <a:lnTo>
                  <a:pt x="3268" y="1377"/>
                </a:lnTo>
                <a:lnTo>
                  <a:pt x="3231" y="1394"/>
                </a:lnTo>
                <a:lnTo>
                  <a:pt x="3193" y="1405"/>
                </a:lnTo>
                <a:lnTo>
                  <a:pt x="3154" y="1409"/>
                </a:lnTo>
                <a:lnTo>
                  <a:pt x="2747" y="1409"/>
                </a:lnTo>
                <a:lnTo>
                  <a:pt x="2744" y="1409"/>
                </a:lnTo>
                <a:lnTo>
                  <a:pt x="2738" y="1409"/>
                </a:lnTo>
                <a:lnTo>
                  <a:pt x="2729" y="1411"/>
                </a:lnTo>
                <a:lnTo>
                  <a:pt x="2717" y="1413"/>
                </a:lnTo>
                <a:lnTo>
                  <a:pt x="2703" y="1416"/>
                </a:lnTo>
                <a:lnTo>
                  <a:pt x="2686" y="1422"/>
                </a:lnTo>
                <a:lnTo>
                  <a:pt x="2669" y="1430"/>
                </a:lnTo>
                <a:lnTo>
                  <a:pt x="2650" y="1437"/>
                </a:lnTo>
                <a:lnTo>
                  <a:pt x="2631" y="1449"/>
                </a:lnTo>
                <a:lnTo>
                  <a:pt x="2612" y="1462"/>
                </a:lnTo>
                <a:lnTo>
                  <a:pt x="2594" y="1478"/>
                </a:lnTo>
                <a:lnTo>
                  <a:pt x="2578" y="1496"/>
                </a:lnTo>
                <a:lnTo>
                  <a:pt x="2563" y="1519"/>
                </a:lnTo>
                <a:lnTo>
                  <a:pt x="2549" y="1543"/>
                </a:lnTo>
                <a:lnTo>
                  <a:pt x="2540" y="1572"/>
                </a:lnTo>
                <a:lnTo>
                  <a:pt x="2532" y="1604"/>
                </a:lnTo>
                <a:lnTo>
                  <a:pt x="2530" y="1640"/>
                </a:lnTo>
                <a:lnTo>
                  <a:pt x="2531" y="1681"/>
                </a:lnTo>
                <a:lnTo>
                  <a:pt x="2536" y="1725"/>
                </a:lnTo>
                <a:lnTo>
                  <a:pt x="3078" y="2661"/>
                </a:lnTo>
                <a:lnTo>
                  <a:pt x="3103" y="2710"/>
                </a:lnTo>
                <a:lnTo>
                  <a:pt x="3121" y="2760"/>
                </a:lnTo>
                <a:lnTo>
                  <a:pt x="3133" y="2812"/>
                </a:lnTo>
                <a:lnTo>
                  <a:pt x="3140" y="2864"/>
                </a:lnTo>
                <a:lnTo>
                  <a:pt x="3140" y="2918"/>
                </a:lnTo>
                <a:lnTo>
                  <a:pt x="3133" y="2970"/>
                </a:lnTo>
                <a:lnTo>
                  <a:pt x="3121" y="3023"/>
                </a:lnTo>
                <a:lnTo>
                  <a:pt x="3103" y="3074"/>
                </a:lnTo>
                <a:lnTo>
                  <a:pt x="3078" y="3122"/>
                </a:lnTo>
                <a:lnTo>
                  <a:pt x="2523" y="4086"/>
                </a:lnTo>
                <a:lnTo>
                  <a:pt x="2493" y="4130"/>
                </a:lnTo>
                <a:lnTo>
                  <a:pt x="2459" y="4172"/>
                </a:lnTo>
                <a:lnTo>
                  <a:pt x="2420" y="4209"/>
                </a:lnTo>
                <a:lnTo>
                  <a:pt x="2378" y="4241"/>
                </a:lnTo>
                <a:lnTo>
                  <a:pt x="2332" y="4269"/>
                </a:lnTo>
                <a:lnTo>
                  <a:pt x="2284" y="4291"/>
                </a:lnTo>
                <a:lnTo>
                  <a:pt x="2233" y="4307"/>
                </a:lnTo>
                <a:lnTo>
                  <a:pt x="2179" y="4316"/>
                </a:lnTo>
                <a:lnTo>
                  <a:pt x="2125" y="4320"/>
                </a:lnTo>
                <a:lnTo>
                  <a:pt x="1013" y="4320"/>
                </a:lnTo>
                <a:lnTo>
                  <a:pt x="959" y="4316"/>
                </a:lnTo>
                <a:lnTo>
                  <a:pt x="907" y="4307"/>
                </a:lnTo>
                <a:lnTo>
                  <a:pt x="856" y="4291"/>
                </a:lnTo>
                <a:lnTo>
                  <a:pt x="808" y="4269"/>
                </a:lnTo>
                <a:lnTo>
                  <a:pt x="762" y="4241"/>
                </a:lnTo>
                <a:lnTo>
                  <a:pt x="719" y="4210"/>
                </a:lnTo>
                <a:lnTo>
                  <a:pt x="681" y="4172"/>
                </a:lnTo>
                <a:lnTo>
                  <a:pt x="647" y="4131"/>
                </a:lnTo>
                <a:lnTo>
                  <a:pt x="616" y="4086"/>
                </a:lnTo>
                <a:lnTo>
                  <a:pt x="60" y="3121"/>
                </a:lnTo>
                <a:lnTo>
                  <a:pt x="37" y="3072"/>
                </a:lnTo>
                <a:lnTo>
                  <a:pt x="18" y="3021"/>
                </a:lnTo>
                <a:lnTo>
                  <a:pt x="5" y="2970"/>
                </a:lnTo>
                <a:lnTo>
                  <a:pt x="0" y="2918"/>
                </a:lnTo>
                <a:lnTo>
                  <a:pt x="0" y="2864"/>
                </a:lnTo>
                <a:lnTo>
                  <a:pt x="5" y="2812"/>
                </a:lnTo>
                <a:lnTo>
                  <a:pt x="18" y="2761"/>
                </a:lnTo>
                <a:lnTo>
                  <a:pt x="37" y="2710"/>
                </a:lnTo>
                <a:lnTo>
                  <a:pt x="60" y="2661"/>
                </a:lnTo>
                <a:lnTo>
                  <a:pt x="616" y="1704"/>
                </a:lnTo>
                <a:lnTo>
                  <a:pt x="647" y="1659"/>
                </a:lnTo>
                <a:lnTo>
                  <a:pt x="681" y="1618"/>
                </a:lnTo>
                <a:lnTo>
                  <a:pt x="719" y="1583"/>
                </a:lnTo>
                <a:lnTo>
                  <a:pt x="762" y="1553"/>
                </a:lnTo>
                <a:lnTo>
                  <a:pt x="808" y="1526"/>
                </a:lnTo>
                <a:lnTo>
                  <a:pt x="856" y="1507"/>
                </a:lnTo>
                <a:lnTo>
                  <a:pt x="907" y="1492"/>
                </a:lnTo>
                <a:lnTo>
                  <a:pt x="959" y="1483"/>
                </a:lnTo>
                <a:lnTo>
                  <a:pt x="1013" y="1479"/>
                </a:lnTo>
                <a:lnTo>
                  <a:pt x="2125" y="1479"/>
                </a:lnTo>
                <a:lnTo>
                  <a:pt x="2171" y="1474"/>
                </a:lnTo>
                <a:lnTo>
                  <a:pt x="2211" y="1464"/>
                </a:lnTo>
                <a:lnTo>
                  <a:pt x="2243" y="1452"/>
                </a:lnTo>
                <a:lnTo>
                  <a:pt x="2272" y="1437"/>
                </a:lnTo>
                <a:lnTo>
                  <a:pt x="2296" y="1420"/>
                </a:lnTo>
                <a:lnTo>
                  <a:pt x="2314" y="1402"/>
                </a:lnTo>
                <a:lnTo>
                  <a:pt x="2328" y="1382"/>
                </a:lnTo>
                <a:lnTo>
                  <a:pt x="2339" y="1361"/>
                </a:lnTo>
                <a:lnTo>
                  <a:pt x="2347" y="1339"/>
                </a:lnTo>
                <a:lnTo>
                  <a:pt x="2352" y="1317"/>
                </a:lnTo>
                <a:lnTo>
                  <a:pt x="2353" y="1295"/>
                </a:lnTo>
                <a:lnTo>
                  <a:pt x="2353" y="1274"/>
                </a:lnTo>
                <a:lnTo>
                  <a:pt x="2352" y="1253"/>
                </a:lnTo>
                <a:lnTo>
                  <a:pt x="2349" y="1233"/>
                </a:lnTo>
                <a:lnTo>
                  <a:pt x="2345" y="1215"/>
                </a:lnTo>
                <a:lnTo>
                  <a:pt x="2341" y="1199"/>
                </a:lnTo>
                <a:lnTo>
                  <a:pt x="2336" y="1185"/>
                </a:lnTo>
                <a:lnTo>
                  <a:pt x="2332" y="1173"/>
                </a:lnTo>
                <a:lnTo>
                  <a:pt x="2328" y="1164"/>
                </a:lnTo>
                <a:lnTo>
                  <a:pt x="2326" y="1159"/>
                </a:lnTo>
                <a:lnTo>
                  <a:pt x="2326" y="1157"/>
                </a:lnTo>
                <a:lnTo>
                  <a:pt x="2132" y="817"/>
                </a:lnTo>
                <a:lnTo>
                  <a:pt x="2115" y="780"/>
                </a:lnTo>
                <a:lnTo>
                  <a:pt x="2104" y="742"/>
                </a:lnTo>
                <a:lnTo>
                  <a:pt x="2101" y="703"/>
                </a:lnTo>
                <a:lnTo>
                  <a:pt x="2104" y="664"/>
                </a:lnTo>
                <a:lnTo>
                  <a:pt x="2115" y="626"/>
                </a:lnTo>
                <a:lnTo>
                  <a:pt x="2132" y="589"/>
                </a:lnTo>
                <a:lnTo>
                  <a:pt x="2407" y="114"/>
                </a:lnTo>
                <a:lnTo>
                  <a:pt x="2429" y="81"/>
                </a:lnTo>
                <a:lnTo>
                  <a:pt x="2458" y="52"/>
                </a:lnTo>
                <a:lnTo>
                  <a:pt x="2489" y="30"/>
                </a:lnTo>
                <a:lnTo>
                  <a:pt x="2525" y="14"/>
                </a:lnTo>
                <a:lnTo>
                  <a:pt x="2563" y="4"/>
                </a:lnTo>
                <a:lnTo>
                  <a:pt x="2603" y="0"/>
                </a:lnTo>
                <a:close/>
              </a:path>
            </a:pathLst>
          </a:custGeom>
          <a:solidFill>
            <a:srgbClr val="00B0F0"/>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2" name="Freeform 6"/>
          <p:cNvSpPr>
            <a:spLocks noChangeAspect="1" noEditPoints="1"/>
          </p:cNvSpPr>
          <p:nvPr/>
        </p:nvSpPr>
        <p:spPr bwMode="auto">
          <a:xfrm>
            <a:off x="5588109" y="2410215"/>
            <a:ext cx="3096264" cy="3657600"/>
          </a:xfrm>
          <a:custGeom>
            <a:avLst/>
            <a:gdLst>
              <a:gd name="T0" fmla="*/ 2750 w 3657"/>
              <a:gd name="T1" fmla="*/ 198 h 4320"/>
              <a:gd name="T2" fmla="*/ 2581 w 3657"/>
              <a:gd name="T3" fmla="*/ 275 h 4320"/>
              <a:gd name="T4" fmla="*/ 2451 w 3657"/>
              <a:gd name="T5" fmla="*/ 406 h 4320"/>
              <a:gd name="T6" fmla="*/ 2373 w 3657"/>
              <a:gd name="T7" fmla="*/ 575 h 4320"/>
              <a:gd name="T8" fmla="*/ 2361 w 3657"/>
              <a:gd name="T9" fmla="*/ 768 h 4320"/>
              <a:gd name="T10" fmla="*/ 2419 w 3657"/>
              <a:gd name="T11" fmla="*/ 948 h 4320"/>
              <a:gd name="T12" fmla="*/ 2532 w 3657"/>
              <a:gd name="T13" fmla="*/ 1093 h 4320"/>
              <a:gd name="T14" fmla="*/ 2690 w 3657"/>
              <a:gd name="T15" fmla="*/ 1189 h 4320"/>
              <a:gd name="T16" fmla="*/ 2878 w 3657"/>
              <a:gd name="T17" fmla="*/ 1224 h 4320"/>
              <a:gd name="T18" fmla="*/ 3066 w 3657"/>
              <a:gd name="T19" fmla="*/ 1189 h 4320"/>
              <a:gd name="T20" fmla="*/ 3225 w 3657"/>
              <a:gd name="T21" fmla="*/ 1093 h 4320"/>
              <a:gd name="T22" fmla="*/ 3339 w 3657"/>
              <a:gd name="T23" fmla="*/ 948 h 4320"/>
              <a:gd name="T24" fmla="*/ 3395 w 3657"/>
              <a:gd name="T25" fmla="*/ 768 h 4320"/>
              <a:gd name="T26" fmla="*/ 3383 w 3657"/>
              <a:gd name="T27" fmla="*/ 575 h 4320"/>
              <a:gd name="T28" fmla="*/ 3306 w 3657"/>
              <a:gd name="T29" fmla="*/ 406 h 4320"/>
              <a:gd name="T30" fmla="*/ 3176 w 3657"/>
              <a:gd name="T31" fmla="*/ 275 h 4320"/>
              <a:gd name="T32" fmla="*/ 3006 w 3657"/>
              <a:gd name="T33" fmla="*/ 198 h 4320"/>
              <a:gd name="T34" fmla="*/ 2603 w 3657"/>
              <a:gd name="T35" fmla="*/ 0 h 4320"/>
              <a:gd name="T36" fmla="*/ 3231 w 3657"/>
              <a:gd name="T37" fmla="*/ 14 h 4320"/>
              <a:gd name="T38" fmla="*/ 3327 w 3657"/>
              <a:gd name="T39" fmla="*/ 81 h 4320"/>
              <a:gd name="T40" fmla="*/ 3642 w 3657"/>
              <a:gd name="T41" fmla="*/ 626 h 4320"/>
              <a:gd name="T42" fmla="*/ 3653 w 3657"/>
              <a:gd name="T43" fmla="*/ 742 h 4320"/>
              <a:gd name="T44" fmla="*/ 3350 w 3657"/>
              <a:gd name="T45" fmla="*/ 1293 h 4320"/>
              <a:gd name="T46" fmla="*/ 3268 w 3657"/>
              <a:gd name="T47" fmla="*/ 1377 h 4320"/>
              <a:gd name="T48" fmla="*/ 3154 w 3657"/>
              <a:gd name="T49" fmla="*/ 1409 h 4320"/>
              <a:gd name="T50" fmla="*/ 2738 w 3657"/>
              <a:gd name="T51" fmla="*/ 1409 h 4320"/>
              <a:gd name="T52" fmla="*/ 2703 w 3657"/>
              <a:gd name="T53" fmla="*/ 1416 h 4320"/>
              <a:gd name="T54" fmla="*/ 2650 w 3657"/>
              <a:gd name="T55" fmla="*/ 1437 h 4320"/>
              <a:gd name="T56" fmla="*/ 2594 w 3657"/>
              <a:gd name="T57" fmla="*/ 1478 h 4320"/>
              <a:gd name="T58" fmla="*/ 2549 w 3657"/>
              <a:gd name="T59" fmla="*/ 1543 h 4320"/>
              <a:gd name="T60" fmla="*/ 2530 w 3657"/>
              <a:gd name="T61" fmla="*/ 1640 h 4320"/>
              <a:gd name="T62" fmla="*/ 3078 w 3657"/>
              <a:gd name="T63" fmla="*/ 2661 h 4320"/>
              <a:gd name="T64" fmla="*/ 3133 w 3657"/>
              <a:gd name="T65" fmla="*/ 2812 h 4320"/>
              <a:gd name="T66" fmla="*/ 3133 w 3657"/>
              <a:gd name="T67" fmla="*/ 2970 h 4320"/>
              <a:gd name="T68" fmla="*/ 3078 w 3657"/>
              <a:gd name="T69" fmla="*/ 3122 h 4320"/>
              <a:gd name="T70" fmla="*/ 2459 w 3657"/>
              <a:gd name="T71" fmla="*/ 4172 h 4320"/>
              <a:gd name="T72" fmla="*/ 2332 w 3657"/>
              <a:gd name="T73" fmla="*/ 4269 h 4320"/>
              <a:gd name="T74" fmla="*/ 2179 w 3657"/>
              <a:gd name="T75" fmla="*/ 4316 h 4320"/>
              <a:gd name="T76" fmla="*/ 959 w 3657"/>
              <a:gd name="T77" fmla="*/ 4316 h 4320"/>
              <a:gd name="T78" fmla="*/ 808 w 3657"/>
              <a:gd name="T79" fmla="*/ 4269 h 4320"/>
              <a:gd name="T80" fmla="*/ 681 w 3657"/>
              <a:gd name="T81" fmla="*/ 4172 h 4320"/>
              <a:gd name="T82" fmla="*/ 60 w 3657"/>
              <a:gd name="T83" fmla="*/ 3121 h 4320"/>
              <a:gd name="T84" fmla="*/ 5 w 3657"/>
              <a:gd name="T85" fmla="*/ 2970 h 4320"/>
              <a:gd name="T86" fmla="*/ 5 w 3657"/>
              <a:gd name="T87" fmla="*/ 2812 h 4320"/>
              <a:gd name="T88" fmla="*/ 60 w 3657"/>
              <a:gd name="T89" fmla="*/ 2661 h 4320"/>
              <a:gd name="T90" fmla="*/ 681 w 3657"/>
              <a:gd name="T91" fmla="*/ 1618 h 4320"/>
              <a:gd name="T92" fmla="*/ 808 w 3657"/>
              <a:gd name="T93" fmla="*/ 1526 h 4320"/>
              <a:gd name="T94" fmla="*/ 959 w 3657"/>
              <a:gd name="T95" fmla="*/ 1483 h 4320"/>
              <a:gd name="T96" fmla="*/ 2171 w 3657"/>
              <a:gd name="T97" fmla="*/ 1474 h 4320"/>
              <a:gd name="T98" fmla="*/ 2272 w 3657"/>
              <a:gd name="T99" fmla="*/ 1437 h 4320"/>
              <a:gd name="T100" fmla="*/ 2328 w 3657"/>
              <a:gd name="T101" fmla="*/ 1382 h 4320"/>
              <a:gd name="T102" fmla="*/ 2352 w 3657"/>
              <a:gd name="T103" fmla="*/ 1317 h 4320"/>
              <a:gd name="T104" fmla="*/ 2352 w 3657"/>
              <a:gd name="T105" fmla="*/ 1253 h 4320"/>
              <a:gd name="T106" fmla="*/ 2341 w 3657"/>
              <a:gd name="T107" fmla="*/ 1199 h 4320"/>
              <a:gd name="T108" fmla="*/ 2328 w 3657"/>
              <a:gd name="T109" fmla="*/ 1164 h 4320"/>
              <a:gd name="T110" fmla="*/ 2132 w 3657"/>
              <a:gd name="T111" fmla="*/ 817 h 4320"/>
              <a:gd name="T112" fmla="*/ 2101 w 3657"/>
              <a:gd name="T113" fmla="*/ 703 h 4320"/>
              <a:gd name="T114" fmla="*/ 2132 w 3657"/>
              <a:gd name="T115" fmla="*/ 589 h 4320"/>
              <a:gd name="T116" fmla="*/ 2458 w 3657"/>
              <a:gd name="T117" fmla="*/ 52 h 4320"/>
              <a:gd name="T118" fmla="*/ 2563 w 3657"/>
              <a:gd name="T119" fmla="*/ 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57" h="4320">
                <a:moveTo>
                  <a:pt x="2878" y="182"/>
                </a:moveTo>
                <a:lnTo>
                  <a:pt x="2813" y="186"/>
                </a:lnTo>
                <a:lnTo>
                  <a:pt x="2750" y="198"/>
                </a:lnTo>
                <a:lnTo>
                  <a:pt x="2690" y="217"/>
                </a:lnTo>
                <a:lnTo>
                  <a:pt x="2633" y="243"/>
                </a:lnTo>
                <a:lnTo>
                  <a:pt x="2581" y="275"/>
                </a:lnTo>
                <a:lnTo>
                  <a:pt x="2532" y="313"/>
                </a:lnTo>
                <a:lnTo>
                  <a:pt x="2489" y="357"/>
                </a:lnTo>
                <a:lnTo>
                  <a:pt x="2451" y="406"/>
                </a:lnTo>
                <a:lnTo>
                  <a:pt x="2419" y="458"/>
                </a:lnTo>
                <a:lnTo>
                  <a:pt x="2392" y="514"/>
                </a:lnTo>
                <a:lnTo>
                  <a:pt x="2373" y="575"/>
                </a:lnTo>
                <a:lnTo>
                  <a:pt x="2361" y="638"/>
                </a:lnTo>
                <a:lnTo>
                  <a:pt x="2357" y="703"/>
                </a:lnTo>
                <a:lnTo>
                  <a:pt x="2361" y="768"/>
                </a:lnTo>
                <a:lnTo>
                  <a:pt x="2373" y="831"/>
                </a:lnTo>
                <a:lnTo>
                  <a:pt x="2392" y="891"/>
                </a:lnTo>
                <a:lnTo>
                  <a:pt x="2419" y="948"/>
                </a:lnTo>
                <a:lnTo>
                  <a:pt x="2451" y="1001"/>
                </a:lnTo>
                <a:lnTo>
                  <a:pt x="2489" y="1049"/>
                </a:lnTo>
                <a:lnTo>
                  <a:pt x="2532" y="1093"/>
                </a:lnTo>
                <a:lnTo>
                  <a:pt x="2581" y="1131"/>
                </a:lnTo>
                <a:lnTo>
                  <a:pt x="2633" y="1164"/>
                </a:lnTo>
                <a:lnTo>
                  <a:pt x="2690" y="1189"/>
                </a:lnTo>
                <a:lnTo>
                  <a:pt x="2750" y="1208"/>
                </a:lnTo>
                <a:lnTo>
                  <a:pt x="2813" y="1220"/>
                </a:lnTo>
                <a:lnTo>
                  <a:pt x="2878" y="1224"/>
                </a:lnTo>
                <a:lnTo>
                  <a:pt x="2943" y="1220"/>
                </a:lnTo>
                <a:lnTo>
                  <a:pt x="3006" y="1208"/>
                </a:lnTo>
                <a:lnTo>
                  <a:pt x="3066" y="1189"/>
                </a:lnTo>
                <a:lnTo>
                  <a:pt x="3123" y="1164"/>
                </a:lnTo>
                <a:lnTo>
                  <a:pt x="3176" y="1131"/>
                </a:lnTo>
                <a:lnTo>
                  <a:pt x="3225" y="1093"/>
                </a:lnTo>
                <a:lnTo>
                  <a:pt x="3268" y="1049"/>
                </a:lnTo>
                <a:lnTo>
                  <a:pt x="3306" y="1001"/>
                </a:lnTo>
                <a:lnTo>
                  <a:pt x="3339" y="948"/>
                </a:lnTo>
                <a:lnTo>
                  <a:pt x="3365" y="891"/>
                </a:lnTo>
                <a:lnTo>
                  <a:pt x="3383" y="831"/>
                </a:lnTo>
                <a:lnTo>
                  <a:pt x="3395" y="768"/>
                </a:lnTo>
                <a:lnTo>
                  <a:pt x="3399" y="703"/>
                </a:lnTo>
                <a:lnTo>
                  <a:pt x="3395" y="638"/>
                </a:lnTo>
                <a:lnTo>
                  <a:pt x="3383" y="575"/>
                </a:lnTo>
                <a:lnTo>
                  <a:pt x="3365" y="514"/>
                </a:lnTo>
                <a:lnTo>
                  <a:pt x="3339" y="458"/>
                </a:lnTo>
                <a:lnTo>
                  <a:pt x="3306" y="406"/>
                </a:lnTo>
                <a:lnTo>
                  <a:pt x="3268" y="357"/>
                </a:lnTo>
                <a:lnTo>
                  <a:pt x="3225" y="313"/>
                </a:lnTo>
                <a:lnTo>
                  <a:pt x="3176" y="275"/>
                </a:lnTo>
                <a:lnTo>
                  <a:pt x="3123" y="243"/>
                </a:lnTo>
                <a:lnTo>
                  <a:pt x="3066" y="217"/>
                </a:lnTo>
                <a:lnTo>
                  <a:pt x="3006" y="198"/>
                </a:lnTo>
                <a:lnTo>
                  <a:pt x="2943" y="186"/>
                </a:lnTo>
                <a:lnTo>
                  <a:pt x="2878" y="182"/>
                </a:lnTo>
                <a:close/>
                <a:moveTo>
                  <a:pt x="2603" y="0"/>
                </a:moveTo>
                <a:lnTo>
                  <a:pt x="3154" y="0"/>
                </a:lnTo>
                <a:lnTo>
                  <a:pt x="3193" y="4"/>
                </a:lnTo>
                <a:lnTo>
                  <a:pt x="3231" y="14"/>
                </a:lnTo>
                <a:lnTo>
                  <a:pt x="3268" y="30"/>
                </a:lnTo>
                <a:lnTo>
                  <a:pt x="3299" y="52"/>
                </a:lnTo>
                <a:lnTo>
                  <a:pt x="3327" y="81"/>
                </a:lnTo>
                <a:lnTo>
                  <a:pt x="3350" y="114"/>
                </a:lnTo>
                <a:lnTo>
                  <a:pt x="3625" y="589"/>
                </a:lnTo>
                <a:lnTo>
                  <a:pt x="3642" y="626"/>
                </a:lnTo>
                <a:lnTo>
                  <a:pt x="3653" y="664"/>
                </a:lnTo>
                <a:lnTo>
                  <a:pt x="3657" y="703"/>
                </a:lnTo>
                <a:lnTo>
                  <a:pt x="3653" y="742"/>
                </a:lnTo>
                <a:lnTo>
                  <a:pt x="3642" y="782"/>
                </a:lnTo>
                <a:lnTo>
                  <a:pt x="3625" y="817"/>
                </a:lnTo>
                <a:lnTo>
                  <a:pt x="3350" y="1293"/>
                </a:lnTo>
                <a:lnTo>
                  <a:pt x="3327" y="1326"/>
                </a:lnTo>
                <a:lnTo>
                  <a:pt x="3299" y="1355"/>
                </a:lnTo>
                <a:lnTo>
                  <a:pt x="3268" y="1377"/>
                </a:lnTo>
                <a:lnTo>
                  <a:pt x="3231" y="1394"/>
                </a:lnTo>
                <a:lnTo>
                  <a:pt x="3193" y="1405"/>
                </a:lnTo>
                <a:lnTo>
                  <a:pt x="3154" y="1409"/>
                </a:lnTo>
                <a:lnTo>
                  <a:pt x="2747" y="1409"/>
                </a:lnTo>
                <a:lnTo>
                  <a:pt x="2744" y="1409"/>
                </a:lnTo>
                <a:lnTo>
                  <a:pt x="2738" y="1409"/>
                </a:lnTo>
                <a:lnTo>
                  <a:pt x="2729" y="1411"/>
                </a:lnTo>
                <a:lnTo>
                  <a:pt x="2717" y="1413"/>
                </a:lnTo>
                <a:lnTo>
                  <a:pt x="2703" y="1416"/>
                </a:lnTo>
                <a:lnTo>
                  <a:pt x="2686" y="1422"/>
                </a:lnTo>
                <a:lnTo>
                  <a:pt x="2669" y="1430"/>
                </a:lnTo>
                <a:lnTo>
                  <a:pt x="2650" y="1437"/>
                </a:lnTo>
                <a:lnTo>
                  <a:pt x="2631" y="1449"/>
                </a:lnTo>
                <a:lnTo>
                  <a:pt x="2612" y="1462"/>
                </a:lnTo>
                <a:lnTo>
                  <a:pt x="2594" y="1478"/>
                </a:lnTo>
                <a:lnTo>
                  <a:pt x="2578" y="1496"/>
                </a:lnTo>
                <a:lnTo>
                  <a:pt x="2563" y="1519"/>
                </a:lnTo>
                <a:lnTo>
                  <a:pt x="2549" y="1543"/>
                </a:lnTo>
                <a:lnTo>
                  <a:pt x="2540" y="1572"/>
                </a:lnTo>
                <a:lnTo>
                  <a:pt x="2532" y="1604"/>
                </a:lnTo>
                <a:lnTo>
                  <a:pt x="2530" y="1640"/>
                </a:lnTo>
                <a:lnTo>
                  <a:pt x="2531" y="1681"/>
                </a:lnTo>
                <a:lnTo>
                  <a:pt x="2536" y="1725"/>
                </a:lnTo>
                <a:lnTo>
                  <a:pt x="3078" y="2661"/>
                </a:lnTo>
                <a:lnTo>
                  <a:pt x="3103" y="2710"/>
                </a:lnTo>
                <a:lnTo>
                  <a:pt x="3121" y="2760"/>
                </a:lnTo>
                <a:lnTo>
                  <a:pt x="3133" y="2812"/>
                </a:lnTo>
                <a:lnTo>
                  <a:pt x="3140" y="2864"/>
                </a:lnTo>
                <a:lnTo>
                  <a:pt x="3140" y="2918"/>
                </a:lnTo>
                <a:lnTo>
                  <a:pt x="3133" y="2970"/>
                </a:lnTo>
                <a:lnTo>
                  <a:pt x="3121" y="3023"/>
                </a:lnTo>
                <a:lnTo>
                  <a:pt x="3103" y="3074"/>
                </a:lnTo>
                <a:lnTo>
                  <a:pt x="3078" y="3122"/>
                </a:lnTo>
                <a:lnTo>
                  <a:pt x="2523" y="4086"/>
                </a:lnTo>
                <a:lnTo>
                  <a:pt x="2493" y="4130"/>
                </a:lnTo>
                <a:lnTo>
                  <a:pt x="2459" y="4172"/>
                </a:lnTo>
                <a:lnTo>
                  <a:pt x="2420" y="4209"/>
                </a:lnTo>
                <a:lnTo>
                  <a:pt x="2378" y="4241"/>
                </a:lnTo>
                <a:lnTo>
                  <a:pt x="2332" y="4269"/>
                </a:lnTo>
                <a:lnTo>
                  <a:pt x="2284" y="4291"/>
                </a:lnTo>
                <a:lnTo>
                  <a:pt x="2233" y="4307"/>
                </a:lnTo>
                <a:lnTo>
                  <a:pt x="2179" y="4316"/>
                </a:lnTo>
                <a:lnTo>
                  <a:pt x="2125" y="4320"/>
                </a:lnTo>
                <a:lnTo>
                  <a:pt x="1013" y="4320"/>
                </a:lnTo>
                <a:lnTo>
                  <a:pt x="959" y="4316"/>
                </a:lnTo>
                <a:lnTo>
                  <a:pt x="907" y="4307"/>
                </a:lnTo>
                <a:lnTo>
                  <a:pt x="856" y="4291"/>
                </a:lnTo>
                <a:lnTo>
                  <a:pt x="808" y="4269"/>
                </a:lnTo>
                <a:lnTo>
                  <a:pt x="762" y="4241"/>
                </a:lnTo>
                <a:lnTo>
                  <a:pt x="719" y="4210"/>
                </a:lnTo>
                <a:lnTo>
                  <a:pt x="681" y="4172"/>
                </a:lnTo>
                <a:lnTo>
                  <a:pt x="647" y="4131"/>
                </a:lnTo>
                <a:lnTo>
                  <a:pt x="616" y="4086"/>
                </a:lnTo>
                <a:lnTo>
                  <a:pt x="60" y="3121"/>
                </a:lnTo>
                <a:lnTo>
                  <a:pt x="37" y="3072"/>
                </a:lnTo>
                <a:lnTo>
                  <a:pt x="18" y="3021"/>
                </a:lnTo>
                <a:lnTo>
                  <a:pt x="5" y="2970"/>
                </a:lnTo>
                <a:lnTo>
                  <a:pt x="0" y="2918"/>
                </a:lnTo>
                <a:lnTo>
                  <a:pt x="0" y="2864"/>
                </a:lnTo>
                <a:lnTo>
                  <a:pt x="5" y="2812"/>
                </a:lnTo>
                <a:lnTo>
                  <a:pt x="18" y="2761"/>
                </a:lnTo>
                <a:lnTo>
                  <a:pt x="37" y="2710"/>
                </a:lnTo>
                <a:lnTo>
                  <a:pt x="60" y="2661"/>
                </a:lnTo>
                <a:lnTo>
                  <a:pt x="616" y="1704"/>
                </a:lnTo>
                <a:lnTo>
                  <a:pt x="647" y="1659"/>
                </a:lnTo>
                <a:lnTo>
                  <a:pt x="681" y="1618"/>
                </a:lnTo>
                <a:lnTo>
                  <a:pt x="719" y="1583"/>
                </a:lnTo>
                <a:lnTo>
                  <a:pt x="762" y="1553"/>
                </a:lnTo>
                <a:lnTo>
                  <a:pt x="808" y="1526"/>
                </a:lnTo>
                <a:lnTo>
                  <a:pt x="856" y="1507"/>
                </a:lnTo>
                <a:lnTo>
                  <a:pt x="907" y="1492"/>
                </a:lnTo>
                <a:lnTo>
                  <a:pt x="959" y="1483"/>
                </a:lnTo>
                <a:lnTo>
                  <a:pt x="1013" y="1479"/>
                </a:lnTo>
                <a:lnTo>
                  <a:pt x="2125" y="1479"/>
                </a:lnTo>
                <a:lnTo>
                  <a:pt x="2171" y="1474"/>
                </a:lnTo>
                <a:lnTo>
                  <a:pt x="2211" y="1464"/>
                </a:lnTo>
                <a:lnTo>
                  <a:pt x="2243" y="1452"/>
                </a:lnTo>
                <a:lnTo>
                  <a:pt x="2272" y="1437"/>
                </a:lnTo>
                <a:lnTo>
                  <a:pt x="2296" y="1420"/>
                </a:lnTo>
                <a:lnTo>
                  <a:pt x="2314" y="1402"/>
                </a:lnTo>
                <a:lnTo>
                  <a:pt x="2328" y="1382"/>
                </a:lnTo>
                <a:lnTo>
                  <a:pt x="2339" y="1361"/>
                </a:lnTo>
                <a:lnTo>
                  <a:pt x="2347" y="1339"/>
                </a:lnTo>
                <a:lnTo>
                  <a:pt x="2352" y="1317"/>
                </a:lnTo>
                <a:lnTo>
                  <a:pt x="2353" y="1295"/>
                </a:lnTo>
                <a:lnTo>
                  <a:pt x="2353" y="1274"/>
                </a:lnTo>
                <a:lnTo>
                  <a:pt x="2352" y="1253"/>
                </a:lnTo>
                <a:lnTo>
                  <a:pt x="2349" y="1233"/>
                </a:lnTo>
                <a:lnTo>
                  <a:pt x="2345" y="1215"/>
                </a:lnTo>
                <a:lnTo>
                  <a:pt x="2341" y="1199"/>
                </a:lnTo>
                <a:lnTo>
                  <a:pt x="2336" y="1185"/>
                </a:lnTo>
                <a:lnTo>
                  <a:pt x="2332" y="1173"/>
                </a:lnTo>
                <a:lnTo>
                  <a:pt x="2328" y="1164"/>
                </a:lnTo>
                <a:lnTo>
                  <a:pt x="2326" y="1159"/>
                </a:lnTo>
                <a:lnTo>
                  <a:pt x="2326" y="1157"/>
                </a:lnTo>
                <a:lnTo>
                  <a:pt x="2132" y="817"/>
                </a:lnTo>
                <a:lnTo>
                  <a:pt x="2115" y="780"/>
                </a:lnTo>
                <a:lnTo>
                  <a:pt x="2104" y="742"/>
                </a:lnTo>
                <a:lnTo>
                  <a:pt x="2101" y="703"/>
                </a:lnTo>
                <a:lnTo>
                  <a:pt x="2104" y="664"/>
                </a:lnTo>
                <a:lnTo>
                  <a:pt x="2115" y="626"/>
                </a:lnTo>
                <a:lnTo>
                  <a:pt x="2132" y="589"/>
                </a:lnTo>
                <a:lnTo>
                  <a:pt x="2407" y="114"/>
                </a:lnTo>
                <a:lnTo>
                  <a:pt x="2429" y="81"/>
                </a:lnTo>
                <a:lnTo>
                  <a:pt x="2458" y="52"/>
                </a:lnTo>
                <a:lnTo>
                  <a:pt x="2489" y="30"/>
                </a:lnTo>
                <a:lnTo>
                  <a:pt x="2525" y="14"/>
                </a:lnTo>
                <a:lnTo>
                  <a:pt x="2563" y="4"/>
                </a:lnTo>
                <a:lnTo>
                  <a:pt x="2603" y="0"/>
                </a:lnTo>
                <a:close/>
              </a:path>
            </a:pathLst>
          </a:custGeom>
          <a:solidFill>
            <a:srgbClr val="A5A5A5"/>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71" name="Freeform 6"/>
          <p:cNvSpPr>
            <a:spLocks noChangeAspect="1" noEditPoints="1"/>
          </p:cNvSpPr>
          <p:nvPr/>
        </p:nvSpPr>
        <p:spPr bwMode="auto">
          <a:xfrm>
            <a:off x="2921732" y="1622816"/>
            <a:ext cx="3096264" cy="3657600"/>
          </a:xfrm>
          <a:custGeom>
            <a:avLst/>
            <a:gdLst>
              <a:gd name="T0" fmla="*/ 2750 w 3657"/>
              <a:gd name="T1" fmla="*/ 198 h 4320"/>
              <a:gd name="T2" fmla="*/ 2581 w 3657"/>
              <a:gd name="T3" fmla="*/ 275 h 4320"/>
              <a:gd name="T4" fmla="*/ 2451 w 3657"/>
              <a:gd name="T5" fmla="*/ 406 h 4320"/>
              <a:gd name="T6" fmla="*/ 2373 w 3657"/>
              <a:gd name="T7" fmla="*/ 575 h 4320"/>
              <a:gd name="T8" fmla="*/ 2361 w 3657"/>
              <a:gd name="T9" fmla="*/ 768 h 4320"/>
              <a:gd name="T10" fmla="*/ 2419 w 3657"/>
              <a:gd name="T11" fmla="*/ 948 h 4320"/>
              <a:gd name="T12" fmla="*/ 2532 w 3657"/>
              <a:gd name="T13" fmla="*/ 1093 h 4320"/>
              <a:gd name="T14" fmla="*/ 2690 w 3657"/>
              <a:gd name="T15" fmla="*/ 1189 h 4320"/>
              <a:gd name="T16" fmla="*/ 2878 w 3657"/>
              <a:gd name="T17" fmla="*/ 1224 h 4320"/>
              <a:gd name="T18" fmla="*/ 3066 w 3657"/>
              <a:gd name="T19" fmla="*/ 1189 h 4320"/>
              <a:gd name="T20" fmla="*/ 3225 w 3657"/>
              <a:gd name="T21" fmla="*/ 1093 h 4320"/>
              <a:gd name="T22" fmla="*/ 3339 w 3657"/>
              <a:gd name="T23" fmla="*/ 948 h 4320"/>
              <a:gd name="T24" fmla="*/ 3395 w 3657"/>
              <a:gd name="T25" fmla="*/ 768 h 4320"/>
              <a:gd name="T26" fmla="*/ 3383 w 3657"/>
              <a:gd name="T27" fmla="*/ 575 h 4320"/>
              <a:gd name="T28" fmla="*/ 3306 w 3657"/>
              <a:gd name="T29" fmla="*/ 406 h 4320"/>
              <a:gd name="T30" fmla="*/ 3176 w 3657"/>
              <a:gd name="T31" fmla="*/ 275 h 4320"/>
              <a:gd name="T32" fmla="*/ 3006 w 3657"/>
              <a:gd name="T33" fmla="*/ 198 h 4320"/>
              <a:gd name="T34" fmla="*/ 2603 w 3657"/>
              <a:gd name="T35" fmla="*/ 0 h 4320"/>
              <a:gd name="T36" fmla="*/ 3231 w 3657"/>
              <a:gd name="T37" fmla="*/ 14 h 4320"/>
              <a:gd name="T38" fmla="*/ 3327 w 3657"/>
              <a:gd name="T39" fmla="*/ 81 h 4320"/>
              <a:gd name="T40" fmla="*/ 3642 w 3657"/>
              <a:gd name="T41" fmla="*/ 626 h 4320"/>
              <a:gd name="T42" fmla="*/ 3653 w 3657"/>
              <a:gd name="T43" fmla="*/ 742 h 4320"/>
              <a:gd name="T44" fmla="*/ 3350 w 3657"/>
              <a:gd name="T45" fmla="*/ 1293 h 4320"/>
              <a:gd name="T46" fmla="*/ 3268 w 3657"/>
              <a:gd name="T47" fmla="*/ 1377 h 4320"/>
              <a:gd name="T48" fmla="*/ 3154 w 3657"/>
              <a:gd name="T49" fmla="*/ 1409 h 4320"/>
              <a:gd name="T50" fmla="*/ 2738 w 3657"/>
              <a:gd name="T51" fmla="*/ 1409 h 4320"/>
              <a:gd name="T52" fmla="*/ 2703 w 3657"/>
              <a:gd name="T53" fmla="*/ 1416 h 4320"/>
              <a:gd name="T54" fmla="*/ 2650 w 3657"/>
              <a:gd name="T55" fmla="*/ 1437 h 4320"/>
              <a:gd name="T56" fmla="*/ 2594 w 3657"/>
              <a:gd name="T57" fmla="*/ 1478 h 4320"/>
              <a:gd name="T58" fmla="*/ 2549 w 3657"/>
              <a:gd name="T59" fmla="*/ 1543 h 4320"/>
              <a:gd name="T60" fmla="*/ 2530 w 3657"/>
              <a:gd name="T61" fmla="*/ 1640 h 4320"/>
              <a:gd name="T62" fmla="*/ 3078 w 3657"/>
              <a:gd name="T63" fmla="*/ 2661 h 4320"/>
              <a:gd name="T64" fmla="*/ 3133 w 3657"/>
              <a:gd name="T65" fmla="*/ 2812 h 4320"/>
              <a:gd name="T66" fmla="*/ 3133 w 3657"/>
              <a:gd name="T67" fmla="*/ 2970 h 4320"/>
              <a:gd name="T68" fmla="*/ 3078 w 3657"/>
              <a:gd name="T69" fmla="*/ 3122 h 4320"/>
              <a:gd name="T70" fmla="*/ 2459 w 3657"/>
              <a:gd name="T71" fmla="*/ 4172 h 4320"/>
              <a:gd name="T72" fmla="*/ 2332 w 3657"/>
              <a:gd name="T73" fmla="*/ 4269 h 4320"/>
              <a:gd name="T74" fmla="*/ 2179 w 3657"/>
              <a:gd name="T75" fmla="*/ 4316 h 4320"/>
              <a:gd name="T76" fmla="*/ 959 w 3657"/>
              <a:gd name="T77" fmla="*/ 4316 h 4320"/>
              <a:gd name="T78" fmla="*/ 808 w 3657"/>
              <a:gd name="T79" fmla="*/ 4269 h 4320"/>
              <a:gd name="T80" fmla="*/ 681 w 3657"/>
              <a:gd name="T81" fmla="*/ 4172 h 4320"/>
              <a:gd name="T82" fmla="*/ 60 w 3657"/>
              <a:gd name="T83" fmla="*/ 3121 h 4320"/>
              <a:gd name="T84" fmla="*/ 5 w 3657"/>
              <a:gd name="T85" fmla="*/ 2970 h 4320"/>
              <a:gd name="T86" fmla="*/ 5 w 3657"/>
              <a:gd name="T87" fmla="*/ 2812 h 4320"/>
              <a:gd name="T88" fmla="*/ 60 w 3657"/>
              <a:gd name="T89" fmla="*/ 2661 h 4320"/>
              <a:gd name="T90" fmla="*/ 681 w 3657"/>
              <a:gd name="T91" fmla="*/ 1618 h 4320"/>
              <a:gd name="T92" fmla="*/ 808 w 3657"/>
              <a:gd name="T93" fmla="*/ 1526 h 4320"/>
              <a:gd name="T94" fmla="*/ 959 w 3657"/>
              <a:gd name="T95" fmla="*/ 1483 h 4320"/>
              <a:gd name="T96" fmla="*/ 2171 w 3657"/>
              <a:gd name="T97" fmla="*/ 1474 h 4320"/>
              <a:gd name="T98" fmla="*/ 2272 w 3657"/>
              <a:gd name="T99" fmla="*/ 1437 h 4320"/>
              <a:gd name="T100" fmla="*/ 2328 w 3657"/>
              <a:gd name="T101" fmla="*/ 1382 h 4320"/>
              <a:gd name="T102" fmla="*/ 2352 w 3657"/>
              <a:gd name="T103" fmla="*/ 1317 h 4320"/>
              <a:gd name="T104" fmla="*/ 2352 w 3657"/>
              <a:gd name="T105" fmla="*/ 1253 h 4320"/>
              <a:gd name="T106" fmla="*/ 2341 w 3657"/>
              <a:gd name="T107" fmla="*/ 1199 h 4320"/>
              <a:gd name="T108" fmla="*/ 2328 w 3657"/>
              <a:gd name="T109" fmla="*/ 1164 h 4320"/>
              <a:gd name="T110" fmla="*/ 2132 w 3657"/>
              <a:gd name="T111" fmla="*/ 817 h 4320"/>
              <a:gd name="T112" fmla="*/ 2101 w 3657"/>
              <a:gd name="T113" fmla="*/ 703 h 4320"/>
              <a:gd name="T114" fmla="*/ 2132 w 3657"/>
              <a:gd name="T115" fmla="*/ 589 h 4320"/>
              <a:gd name="T116" fmla="*/ 2458 w 3657"/>
              <a:gd name="T117" fmla="*/ 52 h 4320"/>
              <a:gd name="T118" fmla="*/ 2563 w 3657"/>
              <a:gd name="T119" fmla="*/ 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57" h="4320">
                <a:moveTo>
                  <a:pt x="2878" y="182"/>
                </a:moveTo>
                <a:lnTo>
                  <a:pt x="2813" y="186"/>
                </a:lnTo>
                <a:lnTo>
                  <a:pt x="2750" y="198"/>
                </a:lnTo>
                <a:lnTo>
                  <a:pt x="2690" y="217"/>
                </a:lnTo>
                <a:lnTo>
                  <a:pt x="2633" y="243"/>
                </a:lnTo>
                <a:lnTo>
                  <a:pt x="2581" y="275"/>
                </a:lnTo>
                <a:lnTo>
                  <a:pt x="2532" y="313"/>
                </a:lnTo>
                <a:lnTo>
                  <a:pt x="2489" y="357"/>
                </a:lnTo>
                <a:lnTo>
                  <a:pt x="2451" y="406"/>
                </a:lnTo>
                <a:lnTo>
                  <a:pt x="2419" y="458"/>
                </a:lnTo>
                <a:lnTo>
                  <a:pt x="2392" y="514"/>
                </a:lnTo>
                <a:lnTo>
                  <a:pt x="2373" y="575"/>
                </a:lnTo>
                <a:lnTo>
                  <a:pt x="2361" y="638"/>
                </a:lnTo>
                <a:lnTo>
                  <a:pt x="2357" y="703"/>
                </a:lnTo>
                <a:lnTo>
                  <a:pt x="2361" y="768"/>
                </a:lnTo>
                <a:lnTo>
                  <a:pt x="2373" y="831"/>
                </a:lnTo>
                <a:lnTo>
                  <a:pt x="2392" y="891"/>
                </a:lnTo>
                <a:lnTo>
                  <a:pt x="2419" y="948"/>
                </a:lnTo>
                <a:lnTo>
                  <a:pt x="2451" y="1001"/>
                </a:lnTo>
                <a:lnTo>
                  <a:pt x="2489" y="1049"/>
                </a:lnTo>
                <a:lnTo>
                  <a:pt x="2532" y="1093"/>
                </a:lnTo>
                <a:lnTo>
                  <a:pt x="2581" y="1131"/>
                </a:lnTo>
                <a:lnTo>
                  <a:pt x="2633" y="1164"/>
                </a:lnTo>
                <a:lnTo>
                  <a:pt x="2690" y="1189"/>
                </a:lnTo>
                <a:lnTo>
                  <a:pt x="2750" y="1208"/>
                </a:lnTo>
                <a:lnTo>
                  <a:pt x="2813" y="1220"/>
                </a:lnTo>
                <a:lnTo>
                  <a:pt x="2878" y="1224"/>
                </a:lnTo>
                <a:lnTo>
                  <a:pt x="2943" y="1220"/>
                </a:lnTo>
                <a:lnTo>
                  <a:pt x="3006" y="1208"/>
                </a:lnTo>
                <a:lnTo>
                  <a:pt x="3066" y="1189"/>
                </a:lnTo>
                <a:lnTo>
                  <a:pt x="3123" y="1164"/>
                </a:lnTo>
                <a:lnTo>
                  <a:pt x="3176" y="1131"/>
                </a:lnTo>
                <a:lnTo>
                  <a:pt x="3225" y="1093"/>
                </a:lnTo>
                <a:lnTo>
                  <a:pt x="3268" y="1049"/>
                </a:lnTo>
                <a:lnTo>
                  <a:pt x="3306" y="1001"/>
                </a:lnTo>
                <a:lnTo>
                  <a:pt x="3339" y="948"/>
                </a:lnTo>
                <a:lnTo>
                  <a:pt x="3365" y="891"/>
                </a:lnTo>
                <a:lnTo>
                  <a:pt x="3383" y="831"/>
                </a:lnTo>
                <a:lnTo>
                  <a:pt x="3395" y="768"/>
                </a:lnTo>
                <a:lnTo>
                  <a:pt x="3399" y="703"/>
                </a:lnTo>
                <a:lnTo>
                  <a:pt x="3395" y="638"/>
                </a:lnTo>
                <a:lnTo>
                  <a:pt x="3383" y="575"/>
                </a:lnTo>
                <a:lnTo>
                  <a:pt x="3365" y="514"/>
                </a:lnTo>
                <a:lnTo>
                  <a:pt x="3339" y="458"/>
                </a:lnTo>
                <a:lnTo>
                  <a:pt x="3306" y="406"/>
                </a:lnTo>
                <a:lnTo>
                  <a:pt x="3268" y="357"/>
                </a:lnTo>
                <a:lnTo>
                  <a:pt x="3225" y="313"/>
                </a:lnTo>
                <a:lnTo>
                  <a:pt x="3176" y="275"/>
                </a:lnTo>
                <a:lnTo>
                  <a:pt x="3123" y="243"/>
                </a:lnTo>
                <a:lnTo>
                  <a:pt x="3066" y="217"/>
                </a:lnTo>
                <a:lnTo>
                  <a:pt x="3006" y="198"/>
                </a:lnTo>
                <a:lnTo>
                  <a:pt x="2943" y="186"/>
                </a:lnTo>
                <a:lnTo>
                  <a:pt x="2878" y="182"/>
                </a:lnTo>
                <a:close/>
                <a:moveTo>
                  <a:pt x="2603" y="0"/>
                </a:moveTo>
                <a:lnTo>
                  <a:pt x="3154" y="0"/>
                </a:lnTo>
                <a:lnTo>
                  <a:pt x="3193" y="4"/>
                </a:lnTo>
                <a:lnTo>
                  <a:pt x="3231" y="14"/>
                </a:lnTo>
                <a:lnTo>
                  <a:pt x="3268" y="30"/>
                </a:lnTo>
                <a:lnTo>
                  <a:pt x="3299" y="52"/>
                </a:lnTo>
                <a:lnTo>
                  <a:pt x="3327" y="81"/>
                </a:lnTo>
                <a:lnTo>
                  <a:pt x="3350" y="114"/>
                </a:lnTo>
                <a:lnTo>
                  <a:pt x="3625" y="589"/>
                </a:lnTo>
                <a:lnTo>
                  <a:pt x="3642" y="626"/>
                </a:lnTo>
                <a:lnTo>
                  <a:pt x="3653" y="664"/>
                </a:lnTo>
                <a:lnTo>
                  <a:pt x="3657" y="703"/>
                </a:lnTo>
                <a:lnTo>
                  <a:pt x="3653" y="742"/>
                </a:lnTo>
                <a:lnTo>
                  <a:pt x="3642" y="782"/>
                </a:lnTo>
                <a:lnTo>
                  <a:pt x="3625" y="817"/>
                </a:lnTo>
                <a:lnTo>
                  <a:pt x="3350" y="1293"/>
                </a:lnTo>
                <a:lnTo>
                  <a:pt x="3327" y="1326"/>
                </a:lnTo>
                <a:lnTo>
                  <a:pt x="3299" y="1355"/>
                </a:lnTo>
                <a:lnTo>
                  <a:pt x="3268" y="1377"/>
                </a:lnTo>
                <a:lnTo>
                  <a:pt x="3231" y="1394"/>
                </a:lnTo>
                <a:lnTo>
                  <a:pt x="3193" y="1405"/>
                </a:lnTo>
                <a:lnTo>
                  <a:pt x="3154" y="1409"/>
                </a:lnTo>
                <a:lnTo>
                  <a:pt x="2747" y="1409"/>
                </a:lnTo>
                <a:lnTo>
                  <a:pt x="2744" y="1409"/>
                </a:lnTo>
                <a:lnTo>
                  <a:pt x="2738" y="1409"/>
                </a:lnTo>
                <a:lnTo>
                  <a:pt x="2729" y="1411"/>
                </a:lnTo>
                <a:lnTo>
                  <a:pt x="2717" y="1413"/>
                </a:lnTo>
                <a:lnTo>
                  <a:pt x="2703" y="1416"/>
                </a:lnTo>
                <a:lnTo>
                  <a:pt x="2686" y="1422"/>
                </a:lnTo>
                <a:lnTo>
                  <a:pt x="2669" y="1430"/>
                </a:lnTo>
                <a:lnTo>
                  <a:pt x="2650" y="1437"/>
                </a:lnTo>
                <a:lnTo>
                  <a:pt x="2631" y="1449"/>
                </a:lnTo>
                <a:lnTo>
                  <a:pt x="2612" y="1462"/>
                </a:lnTo>
                <a:lnTo>
                  <a:pt x="2594" y="1478"/>
                </a:lnTo>
                <a:lnTo>
                  <a:pt x="2578" y="1496"/>
                </a:lnTo>
                <a:lnTo>
                  <a:pt x="2563" y="1519"/>
                </a:lnTo>
                <a:lnTo>
                  <a:pt x="2549" y="1543"/>
                </a:lnTo>
                <a:lnTo>
                  <a:pt x="2540" y="1572"/>
                </a:lnTo>
                <a:lnTo>
                  <a:pt x="2532" y="1604"/>
                </a:lnTo>
                <a:lnTo>
                  <a:pt x="2530" y="1640"/>
                </a:lnTo>
                <a:lnTo>
                  <a:pt x="2531" y="1681"/>
                </a:lnTo>
                <a:lnTo>
                  <a:pt x="2536" y="1725"/>
                </a:lnTo>
                <a:lnTo>
                  <a:pt x="3078" y="2661"/>
                </a:lnTo>
                <a:lnTo>
                  <a:pt x="3103" y="2710"/>
                </a:lnTo>
                <a:lnTo>
                  <a:pt x="3121" y="2760"/>
                </a:lnTo>
                <a:lnTo>
                  <a:pt x="3133" y="2812"/>
                </a:lnTo>
                <a:lnTo>
                  <a:pt x="3140" y="2864"/>
                </a:lnTo>
                <a:lnTo>
                  <a:pt x="3140" y="2918"/>
                </a:lnTo>
                <a:lnTo>
                  <a:pt x="3133" y="2970"/>
                </a:lnTo>
                <a:lnTo>
                  <a:pt x="3121" y="3023"/>
                </a:lnTo>
                <a:lnTo>
                  <a:pt x="3103" y="3074"/>
                </a:lnTo>
                <a:lnTo>
                  <a:pt x="3078" y="3122"/>
                </a:lnTo>
                <a:lnTo>
                  <a:pt x="2523" y="4086"/>
                </a:lnTo>
                <a:lnTo>
                  <a:pt x="2493" y="4130"/>
                </a:lnTo>
                <a:lnTo>
                  <a:pt x="2459" y="4172"/>
                </a:lnTo>
                <a:lnTo>
                  <a:pt x="2420" y="4209"/>
                </a:lnTo>
                <a:lnTo>
                  <a:pt x="2378" y="4241"/>
                </a:lnTo>
                <a:lnTo>
                  <a:pt x="2332" y="4269"/>
                </a:lnTo>
                <a:lnTo>
                  <a:pt x="2284" y="4291"/>
                </a:lnTo>
                <a:lnTo>
                  <a:pt x="2233" y="4307"/>
                </a:lnTo>
                <a:lnTo>
                  <a:pt x="2179" y="4316"/>
                </a:lnTo>
                <a:lnTo>
                  <a:pt x="2125" y="4320"/>
                </a:lnTo>
                <a:lnTo>
                  <a:pt x="1013" y="4320"/>
                </a:lnTo>
                <a:lnTo>
                  <a:pt x="959" y="4316"/>
                </a:lnTo>
                <a:lnTo>
                  <a:pt x="907" y="4307"/>
                </a:lnTo>
                <a:lnTo>
                  <a:pt x="856" y="4291"/>
                </a:lnTo>
                <a:lnTo>
                  <a:pt x="808" y="4269"/>
                </a:lnTo>
                <a:lnTo>
                  <a:pt x="762" y="4241"/>
                </a:lnTo>
                <a:lnTo>
                  <a:pt x="719" y="4210"/>
                </a:lnTo>
                <a:lnTo>
                  <a:pt x="681" y="4172"/>
                </a:lnTo>
                <a:lnTo>
                  <a:pt x="647" y="4131"/>
                </a:lnTo>
                <a:lnTo>
                  <a:pt x="616" y="4086"/>
                </a:lnTo>
                <a:lnTo>
                  <a:pt x="60" y="3121"/>
                </a:lnTo>
                <a:lnTo>
                  <a:pt x="37" y="3072"/>
                </a:lnTo>
                <a:lnTo>
                  <a:pt x="18" y="3021"/>
                </a:lnTo>
                <a:lnTo>
                  <a:pt x="5" y="2970"/>
                </a:lnTo>
                <a:lnTo>
                  <a:pt x="0" y="2918"/>
                </a:lnTo>
                <a:lnTo>
                  <a:pt x="0" y="2864"/>
                </a:lnTo>
                <a:lnTo>
                  <a:pt x="5" y="2812"/>
                </a:lnTo>
                <a:lnTo>
                  <a:pt x="18" y="2761"/>
                </a:lnTo>
                <a:lnTo>
                  <a:pt x="37" y="2710"/>
                </a:lnTo>
                <a:lnTo>
                  <a:pt x="60" y="2661"/>
                </a:lnTo>
                <a:lnTo>
                  <a:pt x="616" y="1704"/>
                </a:lnTo>
                <a:lnTo>
                  <a:pt x="647" y="1659"/>
                </a:lnTo>
                <a:lnTo>
                  <a:pt x="681" y="1618"/>
                </a:lnTo>
                <a:lnTo>
                  <a:pt x="719" y="1583"/>
                </a:lnTo>
                <a:lnTo>
                  <a:pt x="762" y="1553"/>
                </a:lnTo>
                <a:lnTo>
                  <a:pt x="808" y="1526"/>
                </a:lnTo>
                <a:lnTo>
                  <a:pt x="856" y="1507"/>
                </a:lnTo>
                <a:lnTo>
                  <a:pt x="907" y="1492"/>
                </a:lnTo>
                <a:lnTo>
                  <a:pt x="959" y="1483"/>
                </a:lnTo>
                <a:lnTo>
                  <a:pt x="1013" y="1479"/>
                </a:lnTo>
                <a:lnTo>
                  <a:pt x="2125" y="1479"/>
                </a:lnTo>
                <a:lnTo>
                  <a:pt x="2171" y="1474"/>
                </a:lnTo>
                <a:lnTo>
                  <a:pt x="2211" y="1464"/>
                </a:lnTo>
                <a:lnTo>
                  <a:pt x="2243" y="1452"/>
                </a:lnTo>
                <a:lnTo>
                  <a:pt x="2272" y="1437"/>
                </a:lnTo>
                <a:lnTo>
                  <a:pt x="2296" y="1420"/>
                </a:lnTo>
                <a:lnTo>
                  <a:pt x="2314" y="1402"/>
                </a:lnTo>
                <a:lnTo>
                  <a:pt x="2328" y="1382"/>
                </a:lnTo>
                <a:lnTo>
                  <a:pt x="2339" y="1361"/>
                </a:lnTo>
                <a:lnTo>
                  <a:pt x="2347" y="1339"/>
                </a:lnTo>
                <a:lnTo>
                  <a:pt x="2352" y="1317"/>
                </a:lnTo>
                <a:lnTo>
                  <a:pt x="2353" y="1295"/>
                </a:lnTo>
                <a:lnTo>
                  <a:pt x="2353" y="1274"/>
                </a:lnTo>
                <a:lnTo>
                  <a:pt x="2352" y="1253"/>
                </a:lnTo>
                <a:lnTo>
                  <a:pt x="2349" y="1233"/>
                </a:lnTo>
                <a:lnTo>
                  <a:pt x="2345" y="1215"/>
                </a:lnTo>
                <a:lnTo>
                  <a:pt x="2341" y="1199"/>
                </a:lnTo>
                <a:lnTo>
                  <a:pt x="2336" y="1185"/>
                </a:lnTo>
                <a:lnTo>
                  <a:pt x="2332" y="1173"/>
                </a:lnTo>
                <a:lnTo>
                  <a:pt x="2328" y="1164"/>
                </a:lnTo>
                <a:lnTo>
                  <a:pt x="2326" y="1159"/>
                </a:lnTo>
                <a:lnTo>
                  <a:pt x="2326" y="1157"/>
                </a:lnTo>
                <a:lnTo>
                  <a:pt x="2132" y="817"/>
                </a:lnTo>
                <a:lnTo>
                  <a:pt x="2115" y="780"/>
                </a:lnTo>
                <a:lnTo>
                  <a:pt x="2104" y="742"/>
                </a:lnTo>
                <a:lnTo>
                  <a:pt x="2101" y="703"/>
                </a:lnTo>
                <a:lnTo>
                  <a:pt x="2104" y="664"/>
                </a:lnTo>
                <a:lnTo>
                  <a:pt x="2115" y="626"/>
                </a:lnTo>
                <a:lnTo>
                  <a:pt x="2132" y="589"/>
                </a:lnTo>
                <a:lnTo>
                  <a:pt x="2407" y="114"/>
                </a:lnTo>
                <a:lnTo>
                  <a:pt x="2429" y="81"/>
                </a:lnTo>
                <a:lnTo>
                  <a:pt x="2458" y="52"/>
                </a:lnTo>
                <a:lnTo>
                  <a:pt x="2489" y="30"/>
                </a:lnTo>
                <a:lnTo>
                  <a:pt x="2525" y="14"/>
                </a:lnTo>
                <a:lnTo>
                  <a:pt x="2563" y="4"/>
                </a:lnTo>
                <a:lnTo>
                  <a:pt x="2603" y="0"/>
                </a:lnTo>
                <a:close/>
              </a:path>
            </a:pathLst>
          </a:custGeom>
          <a:solidFill>
            <a:srgbClr val="ED7D3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5" name="Freeform 6"/>
          <p:cNvSpPr>
            <a:spLocks noChangeAspect="1" noEditPoints="1"/>
          </p:cNvSpPr>
          <p:nvPr/>
        </p:nvSpPr>
        <p:spPr bwMode="auto">
          <a:xfrm>
            <a:off x="8254486" y="1622816"/>
            <a:ext cx="3096264" cy="3657600"/>
          </a:xfrm>
          <a:custGeom>
            <a:avLst/>
            <a:gdLst>
              <a:gd name="T0" fmla="*/ 2750 w 3657"/>
              <a:gd name="T1" fmla="*/ 198 h 4320"/>
              <a:gd name="T2" fmla="*/ 2581 w 3657"/>
              <a:gd name="T3" fmla="*/ 275 h 4320"/>
              <a:gd name="T4" fmla="*/ 2451 w 3657"/>
              <a:gd name="T5" fmla="*/ 406 h 4320"/>
              <a:gd name="T6" fmla="*/ 2373 w 3657"/>
              <a:gd name="T7" fmla="*/ 575 h 4320"/>
              <a:gd name="T8" fmla="*/ 2361 w 3657"/>
              <a:gd name="T9" fmla="*/ 768 h 4320"/>
              <a:gd name="T10" fmla="*/ 2419 w 3657"/>
              <a:gd name="T11" fmla="*/ 948 h 4320"/>
              <a:gd name="T12" fmla="*/ 2532 w 3657"/>
              <a:gd name="T13" fmla="*/ 1093 h 4320"/>
              <a:gd name="T14" fmla="*/ 2690 w 3657"/>
              <a:gd name="T15" fmla="*/ 1189 h 4320"/>
              <a:gd name="T16" fmla="*/ 2878 w 3657"/>
              <a:gd name="T17" fmla="*/ 1224 h 4320"/>
              <a:gd name="T18" fmla="*/ 3066 w 3657"/>
              <a:gd name="T19" fmla="*/ 1189 h 4320"/>
              <a:gd name="T20" fmla="*/ 3225 w 3657"/>
              <a:gd name="T21" fmla="*/ 1093 h 4320"/>
              <a:gd name="T22" fmla="*/ 3339 w 3657"/>
              <a:gd name="T23" fmla="*/ 948 h 4320"/>
              <a:gd name="T24" fmla="*/ 3395 w 3657"/>
              <a:gd name="T25" fmla="*/ 768 h 4320"/>
              <a:gd name="T26" fmla="*/ 3383 w 3657"/>
              <a:gd name="T27" fmla="*/ 575 h 4320"/>
              <a:gd name="T28" fmla="*/ 3306 w 3657"/>
              <a:gd name="T29" fmla="*/ 406 h 4320"/>
              <a:gd name="T30" fmla="*/ 3176 w 3657"/>
              <a:gd name="T31" fmla="*/ 275 h 4320"/>
              <a:gd name="T32" fmla="*/ 3006 w 3657"/>
              <a:gd name="T33" fmla="*/ 198 h 4320"/>
              <a:gd name="T34" fmla="*/ 2603 w 3657"/>
              <a:gd name="T35" fmla="*/ 0 h 4320"/>
              <a:gd name="T36" fmla="*/ 3231 w 3657"/>
              <a:gd name="T37" fmla="*/ 14 h 4320"/>
              <a:gd name="T38" fmla="*/ 3327 w 3657"/>
              <a:gd name="T39" fmla="*/ 81 h 4320"/>
              <a:gd name="T40" fmla="*/ 3642 w 3657"/>
              <a:gd name="T41" fmla="*/ 626 h 4320"/>
              <a:gd name="T42" fmla="*/ 3653 w 3657"/>
              <a:gd name="T43" fmla="*/ 742 h 4320"/>
              <a:gd name="T44" fmla="*/ 3350 w 3657"/>
              <a:gd name="T45" fmla="*/ 1293 h 4320"/>
              <a:gd name="T46" fmla="*/ 3268 w 3657"/>
              <a:gd name="T47" fmla="*/ 1377 h 4320"/>
              <a:gd name="T48" fmla="*/ 3154 w 3657"/>
              <a:gd name="T49" fmla="*/ 1409 h 4320"/>
              <a:gd name="T50" fmla="*/ 2738 w 3657"/>
              <a:gd name="T51" fmla="*/ 1409 h 4320"/>
              <a:gd name="T52" fmla="*/ 2703 w 3657"/>
              <a:gd name="T53" fmla="*/ 1416 h 4320"/>
              <a:gd name="T54" fmla="*/ 2650 w 3657"/>
              <a:gd name="T55" fmla="*/ 1437 h 4320"/>
              <a:gd name="T56" fmla="*/ 2594 w 3657"/>
              <a:gd name="T57" fmla="*/ 1478 h 4320"/>
              <a:gd name="T58" fmla="*/ 2549 w 3657"/>
              <a:gd name="T59" fmla="*/ 1543 h 4320"/>
              <a:gd name="T60" fmla="*/ 2530 w 3657"/>
              <a:gd name="T61" fmla="*/ 1640 h 4320"/>
              <a:gd name="T62" fmla="*/ 3078 w 3657"/>
              <a:gd name="T63" fmla="*/ 2661 h 4320"/>
              <a:gd name="T64" fmla="*/ 3133 w 3657"/>
              <a:gd name="T65" fmla="*/ 2812 h 4320"/>
              <a:gd name="T66" fmla="*/ 3133 w 3657"/>
              <a:gd name="T67" fmla="*/ 2970 h 4320"/>
              <a:gd name="T68" fmla="*/ 3078 w 3657"/>
              <a:gd name="T69" fmla="*/ 3122 h 4320"/>
              <a:gd name="T70" fmla="*/ 2459 w 3657"/>
              <a:gd name="T71" fmla="*/ 4172 h 4320"/>
              <a:gd name="T72" fmla="*/ 2332 w 3657"/>
              <a:gd name="T73" fmla="*/ 4269 h 4320"/>
              <a:gd name="T74" fmla="*/ 2179 w 3657"/>
              <a:gd name="T75" fmla="*/ 4316 h 4320"/>
              <a:gd name="T76" fmla="*/ 959 w 3657"/>
              <a:gd name="T77" fmla="*/ 4316 h 4320"/>
              <a:gd name="T78" fmla="*/ 808 w 3657"/>
              <a:gd name="T79" fmla="*/ 4269 h 4320"/>
              <a:gd name="T80" fmla="*/ 681 w 3657"/>
              <a:gd name="T81" fmla="*/ 4172 h 4320"/>
              <a:gd name="T82" fmla="*/ 60 w 3657"/>
              <a:gd name="T83" fmla="*/ 3121 h 4320"/>
              <a:gd name="T84" fmla="*/ 5 w 3657"/>
              <a:gd name="T85" fmla="*/ 2970 h 4320"/>
              <a:gd name="T86" fmla="*/ 5 w 3657"/>
              <a:gd name="T87" fmla="*/ 2812 h 4320"/>
              <a:gd name="T88" fmla="*/ 60 w 3657"/>
              <a:gd name="T89" fmla="*/ 2661 h 4320"/>
              <a:gd name="T90" fmla="*/ 681 w 3657"/>
              <a:gd name="T91" fmla="*/ 1618 h 4320"/>
              <a:gd name="T92" fmla="*/ 808 w 3657"/>
              <a:gd name="T93" fmla="*/ 1526 h 4320"/>
              <a:gd name="T94" fmla="*/ 959 w 3657"/>
              <a:gd name="T95" fmla="*/ 1483 h 4320"/>
              <a:gd name="T96" fmla="*/ 2171 w 3657"/>
              <a:gd name="T97" fmla="*/ 1474 h 4320"/>
              <a:gd name="T98" fmla="*/ 2272 w 3657"/>
              <a:gd name="T99" fmla="*/ 1437 h 4320"/>
              <a:gd name="T100" fmla="*/ 2328 w 3657"/>
              <a:gd name="T101" fmla="*/ 1382 h 4320"/>
              <a:gd name="T102" fmla="*/ 2352 w 3657"/>
              <a:gd name="T103" fmla="*/ 1317 h 4320"/>
              <a:gd name="T104" fmla="*/ 2352 w 3657"/>
              <a:gd name="T105" fmla="*/ 1253 h 4320"/>
              <a:gd name="T106" fmla="*/ 2341 w 3657"/>
              <a:gd name="T107" fmla="*/ 1199 h 4320"/>
              <a:gd name="T108" fmla="*/ 2328 w 3657"/>
              <a:gd name="T109" fmla="*/ 1164 h 4320"/>
              <a:gd name="T110" fmla="*/ 2132 w 3657"/>
              <a:gd name="T111" fmla="*/ 817 h 4320"/>
              <a:gd name="T112" fmla="*/ 2101 w 3657"/>
              <a:gd name="T113" fmla="*/ 703 h 4320"/>
              <a:gd name="T114" fmla="*/ 2132 w 3657"/>
              <a:gd name="T115" fmla="*/ 589 h 4320"/>
              <a:gd name="T116" fmla="*/ 2458 w 3657"/>
              <a:gd name="T117" fmla="*/ 52 h 4320"/>
              <a:gd name="T118" fmla="*/ 2563 w 3657"/>
              <a:gd name="T119" fmla="*/ 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57" h="4320">
                <a:moveTo>
                  <a:pt x="2878" y="182"/>
                </a:moveTo>
                <a:lnTo>
                  <a:pt x="2813" y="186"/>
                </a:lnTo>
                <a:lnTo>
                  <a:pt x="2750" y="198"/>
                </a:lnTo>
                <a:lnTo>
                  <a:pt x="2690" y="217"/>
                </a:lnTo>
                <a:lnTo>
                  <a:pt x="2633" y="243"/>
                </a:lnTo>
                <a:lnTo>
                  <a:pt x="2581" y="275"/>
                </a:lnTo>
                <a:lnTo>
                  <a:pt x="2532" y="313"/>
                </a:lnTo>
                <a:lnTo>
                  <a:pt x="2489" y="357"/>
                </a:lnTo>
                <a:lnTo>
                  <a:pt x="2451" y="406"/>
                </a:lnTo>
                <a:lnTo>
                  <a:pt x="2419" y="458"/>
                </a:lnTo>
                <a:lnTo>
                  <a:pt x="2392" y="514"/>
                </a:lnTo>
                <a:lnTo>
                  <a:pt x="2373" y="575"/>
                </a:lnTo>
                <a:lnTo>
                  <a:pt x="2361" y="638"/>
                </a:lnTo>
                <a:lnTo>
                  <a:pt x="2357" y="703"/>
                </a:lnTo>
                <a:lnTo>
                  <a:pt x="2361" y="768"/>
                </a:lnTo>
                <a:lnTo>
                  <a:pt x="2373" y="831"/>
                </a:lnTo>
                <a:lnTo>
                  <a:pt x="2392" y="891"/>
                </a:lnTo>
                <a:lnTo>
                  <a:pt x="2419" y="948"/>
                </a:lnTo>
                <a:lnTo>
                  <a:pt x="2451" y="1001"/>
                </a:lnTo>
                <a:lnTo>
                  <a:pt x="2489" y="1049"/>
                </a:lnTo>
                <a:lnTo>
                  <a:pt x="2532" y="1093"/>
                </a:lnTo>
                <a:lnTo>
                  <a:pt x="2581" y="1131"/>
                </a:lnTo>
                <a:lnTo>
                  <a:pt x="2633" y="1164"/>
                </a:lnTo>
                <a:lnTo>
                  <a:pt x="2690" y="1189"/>
                </a:lnTo>
                <a:lnTo>
                  <a:pt x="2750" y="1208"/>
                </a:lnTo>
                <a:lnTo>
                  <a:pt x="2813" y="1220"/>
                </a:lnTo>
                <a:lnTo>
                  <a:pt x="2878" y="1224"/>
                </a:lnTo>
                <a:lnTo>
                  <a:pt x="2943" y="1220"/>
                </a:lnTo>
                <a:lnTo>
                  <a:pt x="3006" y="1208"/>
                </a:lnTo>
                <a:lnTo>
                  <a:pt x="3066" y="1189"/>
                </a:lnTo>
                <a:lnTo>
                  <a:pt x="3123" y="1164"/>
                </a:lnTo>
                <a:lnTo>
                  <a:pt x="3176" y="1131"/>
                </a:lnTo>
                <a:lnTo>
                  <a:pt x="3225" y="1093"/>
                </a:lnTo>
                <a:lnTo>
                  <a:pt x="3268" y="1049"/>
                </a:lnTo>
                <a:lnTo>
                  <a:pt x="3306" y="1001"/>
                </a:lnTo>
                <a:lnTo>
                  <a:pt x="3339" y="948"/>
                </a:lnTo>
                <a:lnTo>
                  <a:pt x="3365" y="891"/>
                </a:lnTo>
                <a:lnTo>
                  <a:pt x="3383" y="831"/>
                </a:lnTo>
                <a:lnTo>
                  <a:pt x="3395" y="768"/>
                </a:lnTo>
                <a:lnTo>
                  <a:pt x="3399" y="703"/>
                </a:lnTo>
                <a:lnTo>
                  <a:pt x="3395" y="638"/>
                </a:lnTo>
                <a:lnTo>
                  <a:pt x="3383" y="575"/>
                </a:lnTo>
                <a:lnTo>
                  <a:pt x="3365" y="514"/>
                </a:lnTo>
                <a:lnTo>
                  <a:pt x="3339" y="458"/>
                </a:lnTo>
                <a:lnTo>
                  <a:pt x="3306" y="406"/>
                </a:lnTo>
                <a:lnTo>
                  <a:pt x="3268" y="357"/>
                </a:lnTo>
                <a:lnTo>
                  <a:pt x="3225" y="313"/>
                </a:lnTo>
                <a:lnTo>
                  <a:pt x="3176" y="275"/>
                </a:lnTo>
                <a:lnTo>
                  <a:pt x="3123" y="243"/>
                </a:lnTo>
                <a:lnTo>
                  <a:pt x="3066" y="217"/>
                </a:lnTo>
                <a:lnTo>
                  <a:pt x="3006" y="198"/>
                </a:lnTo>
                <a:lnTo>
                  <a:pt x="2943" y="186"/>
                </a:lnTo>
                <a:lnTo>
                  <a:pt x="2878" y="182"/>
                </a:lnTo>
                <a:close/>
                <a:moveTo>
                  <a:pt x="2603" y="0"/>
                </a:moveTo>
                <a:lnTo>
                  <a:pt x="3154" y="0"/>
                </a:lnTo>
                <a:lnTo>
                  <a:pt x="3193" y="4"/>
                </a:lnTo>
                <a:lnTo>
                  <a:pt x="3231" y="14"/>
                </a:lnTo>
                <a:lnTo>
                  <a:pt x="3268" y="30"/>
                </a:lnTo>
                <a:lnTo>
                  <a:pt x="3299" y="52"/>
                </a:lnTo>
                <a:lnTo>
                  <a:pt x="3327" y="81"/>
                </a:lnTo>
                <a:lnTo>
                  <a:pt x="3350" y="114"/>
                </a:lnTo>
                <a:lnTo>
                  <a:pt x="3625" y="589"/>
                </a:lnTo>
                <a:lnTo>
                  <a:pt x="3642" y="626"/>
                </a:lnTo>
                <a:lnTo>
                  <a:pt x="3653" y="664"/>
                </a:lnTo>
                <a:lnTo>
                  <a:pt x="3657" y="703"/>
                </a:lnTo>
                <a:lnTo>
                  <a:pt x="3653" y="742"/>
                </a:lnTo>
                <a:lnTo>
                  <a:pt x="3642" y="782"/>
                </a:lnTo>
                <a:lnTo>
                  <a:pt x="3625" y="817"/>
                </a:lnTo>
                <a:lnTo>
                  <a:pt x="3350" y="1293"/>
                </a:lnTo>
                <a:lnTo>
                  <a:pt x="3327" y="1326"/>
                </a:lnTo>
                <a:lnTo>
                  <a:pt x="3299" y="1355"/>
                </a:lnTo>
                <a:lnTo>
                  <a:pt x="3268" y="1377"/>
                </a:lnTo>
                <a:lnTo>
                  <a:pt x="3231" y="1394"/>
                </a:lnTo>
                <a:lnTo>
                  <a:pt x="3193" y="1405"/>
                </a:lnTo>
                <a:lnTo>
                  <a:pt x="3154" y="1409"/>
                </a:lnTo>
                <a:lnTo>
                  <a:pt x="2747" y="1409"/>
                </a:lnTo>
                <a:lnTo>
                  <a:pt x="2744" y="1409"/>
                </a:lnTo>
                <a:lnTo>
                  <a:pt x="2738" y="1409"/>
                </a:lnTo>
                <a:lnTo>
                  <a:pt x="2729" y="1411"/>
                </a:lnTo>
                <a:lnTo>
                  <a:pt x="2717" y="1413"/>
                </a:lnTo>
                <a:lnTo>
                  <a:pt x="2703" y="1416"/>
                </a:lnTo>
                <a:lnTo>
                  <a:pt x="2686" y="1422"/>
                </a:lnTo>
                <a:lnTo>
                  <a:pt x="2669" y="1430"/>
                </a:lnTo>
                <a:lnTo>
                  <a:pt x="2650" y="1437"/>
                </a:lnTo>
                <a:lnTo>
                  <a:pt x="2631" y="1449"/>
                </a:lnTo>
                <a:lnTo>
                  <a:pt x="2612" y="1462"/>
                </a:lnTo>
                <a:lnTo>
                  <a:pt x="2594" y="1478"/>
                </a:lnTo>
                <a:lnTo>
                  <a:pt x="2578" y="1496"/>
                </a:lnTo>
                <a:lnTo>
                  <a:pt x="2563" y="1519"/>
                </a:lnTo>
                <a:lnTo>
                  <a:pt x="2549" y="1543"/>
                </a:lnTo>
                <a:lnTo>
                  <a:pt x="2540" y="1572"/>
                </a:lnTo>
                <a:lnTo>
                  <a:pt x="2532" y="1604"/>
                </a:lnTo>
                <a:lnTo>
                  <a:pt x="2530" y="1640"/>
                </a:lnTo>
                <a:lnTo>
                  <a:pt x="2531" y="1681"/>
                </a:lnTo>
                <a:lnTo>
                  <a:pt x="2536" y="1725"/>
                </a:lnTo>
                <a:lnTo>
                  <a:pt x="3078" y="2661"/>
                </a:lnTo>
                <a:lnTo>
                  <a:pt x="3103" y="2710"/>
                </a:lnTo>
                <a:lnTo>
                  <a:pt x="3121" y="2760"/>
                </a:lnTo>
                <a:lnTo>
                  <a:pt x="3133" y="2812"/>
                </a:lnTo>
                <a:lnTo>
                  <a:pt x="3140" y="2864"/>
                </a:lnTo>
                <a:lnTo>
                  <a:pt x="3140" y="2918"/>
                </a:lnTo>
                <a:lnTo>
                  <a:pt x="3133" y="2970"/>
                </a:lnTo>
                <a:lnTo>
                  <a:pt x="3121" y="3023"/>
                </a:lnTo>
                <a:lnTo>
                  <a:pt x="3103" y="3074"/>
                </a:lnTo>
                <a:lnTo>
                  <a:pt x="3078" y="3122"/>
                </a:lnTo>
                <a:lnTo>
                  <a:pt x="2523" y="4086"/>
                </a:lnTo>
                <a:lnTo>
                  <a:pt x="2493" y="4130"/>
                </a:lnTo>
                <a:lnTo>
                  <a:pt x="2459" y="4172"/>
                </a:lnTo>
                <a:lnTo>
                  <a:pt x="2420" y="4209"/>
                </a:lnTo>
                <a:lnTo>
                  <a:pt x="2378" y="4241"/>
                </a:lnTo>
                <a:lnTo>
                  <a:pt x="2332" y="4269"/>
                </a:lnTo>
                <a:lnTo>
                  <a:pt x="2284" y="4291"/>
                </a:lnTo>
                <a:lnTo>
                  <a:pt x="2233" y="4307"/>
                </a:lnTo>
                <a:lnTo>
                  <a:pt x="2179" y="4316"/>
                </a:lnTo>
                <a:lnTo>
                  <a:pt x="2125" y="4320"/>
                </a:lnTo>
                <a:lnTo>
                  <a:pt x="1013" y="4320"/>
                </a:lnTo>
                <a:lnTo>
                  <a:pt x="959" y="4316"/>
                </a:lnTo>
                <a:lnTo>
                  <a:pt x="907" y="4307"/>
                </a:lnTo>
                <a:lnTo>
                  <a:pt x="856" y="4291"/>
                </a:lnTo>
                <a:lnTo>
                  <a:pt x="808" y="4269"/>
                </a:lnTo>
                <a:lnTo>
                  <a:pt x="762" y="4241"/>
                </a:lnTo>
                <a:lnTo>
                  <a:pt x="719" y="4210"/>
                </a:lnTo>
                <a:lnTo>
                  <a:pt x="681" y="4172"/>
                </a:lnTo>
                <a:lnTo>
                  <a:pt x="647" y="4131"/>
                </a:lnTo>
                <a:lnTo>
                  <a:pt x="616" y="4086"/>
                </a:lnTo>
                <a:lnTo>
                  <a:pt x="60" y="3121"/>
                </a:lnTo>
                <a:lnTo>
                  <a:pt x="37" y="3072"/>
                </a:lnTo>
                <a:lnTo>
                  <a:pt x="18" y="3021"/>
                </a:lnTo>
                <a:lnTo>
                  <a:pt x="5" y="2970"/>
                </a:lnTo>
                <a:lnTo>
                  <a:pt x="0" y="2918"/>
                </a:lnTo>
                <a:lnTo>
                  <a:pt x="0" y="2864"/>
                </a:lnTo>
                <a:lnTo>
                  <a:pt x="5" y="2812"/>
                </a:lnTo>
                <a:lnTo>
                  <a:pt x="18" y="2761"/>
                </a:lnTo>
                <a:lnTo>
                  <a:pt x="37" y="2710"/>
                </a:lnTo>
                <a:lnTo>
                  <a:pt x="60" y="2661"/>
                </a:lnTo>
                <a:lnTo>
                  <a:pt x="616" y="1704"/>
                </a:lnTo>
                <a:lnTo>
                  <a:pt x="647" y="1659"/>
                </a:lnTo>
                <a:lnTo>
                  <a:pt x="681" y="1618"/>
                </a:lnTo>
                <a:lnTo>
                  <a:pt x="719" y="1583"/>
                </a:lnTo>
                <a:lnTo>
                  <a:pt x="762" y="1553"/>
                </a:lnTo>
                <a:lnTo>
                  <a:pt x="808" y="1526"/>
                </a:lnTo>
                <a:lnTo>
                  <a:pt x="856" y="1507"/>
                </a:lnTo>
                <a:lnTo>
                  <a:pt x="907" y="1492"/>
                </a:lnTo>
                <a:lnTo>
                  <a:pt x="959" y="1483"/>
                </a:lnTo>
                <a:lnTo>
                  <a:pt x="1013" y="1479"/>
                </a:lnTo>
                <a:lnTo>
                  <a:pt x="2125" y="1479"/>
                </a:lnTo>
                <a:lnTo>
                  <a:pt x="2171" y="1474"/>
                </a:lnTo>
                <a:lnTo>
                  <a:pt x="2211" y="1464"/>
                </a:lnTo>
                <a:lnTo>
                  <a:pt x="2243" y="1452"/>
                </a:lnTo>
                <a:lnTo>
                  <a:pt x="2272" y="1437"/>
                </a:lnTo>
                <a:lnTo>
                  <a:pt x="2296" y="1420"/>
                </a:lnTo>
                <a:lnTo>
                  <a:pt x="2314" y="1402"/>
                </a:lnTo>
                <a:lnTo>
                  <a:pt x="2328" y="1382"/>
                </a:lnTo>
                <a:lnTo>
                  <a:pt x="2339" y="1361"/>
                </a:lnTo>
                <a:lnTo>
                  <a:pt x="2347" y="1339"/>
                </a:lnTo>
                <a:lnTo>
                  <a:pt x="2352" y="1317"/>
                </a:lnTo>
                <a:lnTo>
                  <a:pt x="2353" y="1295"/>
                </a:lnTo>
                <a:lnTo>
                  <a:pt x="2353" y="1274"/>
                </a:lnTo>
                <a:lnTo>
                  <a:pt x="2352" y="1253"/>
                </a:lnTo>
                <a:lnTo>
                  <a:pt x="2349" y="1233"/>
                </a:lnTo>
                <a:lnTo>
                  <a:pt x="2345" y="1215"/>
                </a:lnTo>
                <a:lnTo>
                  <a:pt x="2341" y="1199"/>
                </a:lnTo>
                <a:lnTo>
                  <a:pt x="2336" y="1185"/>
                </a:lnTo>
                <a:lnTo>
                  <a:pt x="2332" y="1173"/>
                </a:lnTo>
                <a:lnTo>
                  <a:pt x="2328" y="1164"/>
                </a:lnTo>
                <a:lnTo>
                  <a:pt x="2326" y="1159"/>
                </a:lnTo>
                <a:lnTo>
                  <a:pt x="2326" y="1157"/>
                </a:lnTo>
                <a:lnTo>
                  <a:pt x="2132" y="817"/>
                </a:lnTo>
                <a:lnTo>
                  <a:pt x="2115" y="780"/>
                </a:lnTo>
                <a:lnTo>
                  <a:pt x="2104" y="742"/>
                </a:lnTo>
                <a:lnTo>
                  <a:pt x="2101" y="703"/>
                </a:lnTo>
                <a:lnTo>
                  <a:pt x="2104" y="664"/>
                </a:lnTo>
                <a:lnTo>
                  <a:pt x="2115" y="626"/>
                </a:lnTo>
                <a:lnTo>
                  <a:pt x="2132" y="589"/>
                </a:lnTo>
                <a:lnTo>
                  <a:pt x="2407" y="114"/>
                </a:lnTo>
                <a:lnTo>
                  <a:pt x="2429" y="81"/>
                </a:lnTo>
                <a:lnTo>
                  <a:pt x="2458" y="52"/>
                </a:lnTo>
                <a:lnTo>
                  <a:pt x="2489" y="30"/>
                </a:lnTo>
                <a:lnTo>
                  <a:pt x="2525" y="14"/>
                </a:lnTo>
                <a:lnTo>
                  <a:pt x="2563" y="4"/>
                </a:lnTo>
                <a:lnTo>
                  <a:pt x="2603" y="0"/>
                </a:lnTo>
                <a:close/>
              </a:path>
            </a:pathLst>
          </a:custGeom>
          <a:solidFill>
            <a:srgbClr val="FFC000"/>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9" name="Oval 8"/>
          <p:cNvSpPr>
            <a:spLocks noChangeAspect="1"/>
          </p:cNvSpPr>
          <p:nvPr/>
        </p:nvSpPr>
        <p:spPr>
          <a:xfrm>
            <a:off x="2235969" y="2550864"/>
            <a:ext cx="914400" cy="914400"/>
          </a:xfrm>
          <a:prstGeom prst="ellipse">
            <a:avLst/>
          </a:prstGeom>
          <a:blipFill>
            <a:blip r:embed="rId2"/>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a:spLocks noChangeAspect="1"/>
          </p:cNvSpPr>
          <p:nvPr/>
        </p:nvSpPr>
        <p:spPr>
          <a:xfrm>
            <a:off x="4888681" y="1754938"/>
            <a:ext cx="914400" cy="914400"/>
          </a:xfrm>
          <a:prstGeom prst="ellipse">
            <a:avLst/>
          </a:prstGeom>
          <a:blipFill>
            <a:blip r:embed="rId3"/>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a:spLocks noChangeAspect="1"/>
          </p:cNvSpPr>
          <p:nvPr/>
        </p:nvSpPr>
        <p:spPr>
          <a:xfrm>
            <a:off x="7555073" y="2556421"/>
            <a:ext cx="914400" cy="914400"/>
          </a:xfrm>
          <a:prstGeom prst="ellipse">
            <a:avLst/>
          </a:pr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a:spLocks noChangeAspect="1"/>
          </p:cNvSpPr>
          <p:nvPr/>
        </p:nvSpPr>
        <p:spPr>
          <a:xfrm>
            <a:off x="10235098" y="1754938"/>
            <a:ext cx="914400" cy="914400"/>
          </a:xfrm>
          <a:prstGeom prst="ellipse">
            <a:avLst/>
          </a:pr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p:cNvGrpSpPr/>
          <p:nvPr/>
        </p:nvGrpSpPr>
        <p:grpSpPr>
          <a:xfrm>
            <a:off x="2997906" y="3342128"/>
            <a:ext cx="2398611" cy="1687913"/>
            <a:chOff x="1199156" y="1220012"/>
            <a:chExt cx="1775683" cy="1265934"/>
          </a:xfrm>
        </p:grpSpPr>
        <p:sp>
          <p:nvSpPr>
            <p:cNvPr id="75" name="TextBox 74"/>
            <p:cNvSpPr txBox="1"/>
            <p:nvPr/>
          </p:nvSpPr>
          <p:spPr>
            <a:xfrm>
              <a:off x="1295283" y="1447200"/>
              <a:ext cx="1679556" cy="1038746"/>
            </a:xfrm>
            <a:prstGeom prst="rect">
              <a:avLst/>
            </a:prstGeom>
            <a:noFill/>
          </p:spPr>
          <p:txBody>
            <a:bodyPr wrap="square" rtlCol="0">
              <a:spAutoFit/>
            </a:bodyPr>
            <a:lstStyle/>
            <a:p>
              <a:pPr algn="ct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magna aliqua. </a:t>
              </a:r>
            </a:p>
          </p:txBody>
        </p:sp>
        <p:sp>
          <p:nvSpPr>
            <p:cNvPr id="76" name="Rectangle 75"/>
            <p:cNvSpPr/>
            <p:nvPr/>
          </p:nvSpPr>
          <p:spPr>
            <a:xfrm>
              <a:off x="1199156" y="1220012"/>
              <a:ext cx="1775683" cy="283924"/>
            </a:xfrm>
            <a:prstGeom prst="rect">
              <a:avLst/>
            </a:prstGeom>
          </p:spPr>
          <p:txBody>
            <a:bodyPr wrap="square">
              <a:spAutoFit/>
            </a:bodyPr>
            <a:lstStyle/>
            <a:p>
              <a:pPr algn="ctr"/>
              <a:r>
                <a:rPr lang="en-US" sz="1860" b="1" dirty="0">
                  <a:solidFill>
                    <a:schemeClr val="bg1"/>
                  </a:solidFill>
                </a:rPr>
                <a:t>Title Goes Here</a:t>
              </a:r>
            </a:p>
          </p:txBody>
        </p:sp>
      </p:grpSp>
      <p:grpSp>
        <p:nvGrpSpPr>
          <p:cNvPr id="77" name="Group 76"/>
          <p:cNvGrpSpPr/>
          <p:nvPr/>
        </p:nvGrpSpPr>
        <p:grpSpPr>
          <a:xfrm>
            <a:off x="323904" y="4186084"/>
            <a:ext cx="2398611" cy="1687913"/>
            <a:chOff x="1199156" y="1220012"/>
            <a:chExt cx="1775683" cy="1265934"/>
          </a:xfrm>
        </p:grpSpPr>
        <p:sp>
          <p:nvSpPr>
            <p:cNvPr id="78" name="TextBox 77"/>
            <p:cNvSpPr txBox="1"/>
            <p:nvPr/>
          </p:nvSpPr>
          <p:spPr>
            <a:xfrm>
              <a:off x="1295283" y="1447200"/>
              <a:ext cx="1679556" cy="1038746"/>
            </a:xfrm>
            <a:prstGeom prst="rect">
              <a:avLst/>
            </a:prstGeom>
            <a:noFill/>
          </p:spPr>
          <p:txBody>
            <a:bodyPr wrap="square" rtlCol="0">
              <a:spAutoFit/>
            </a:bodyPr>
            <a:lstStyle/>
            <a:p>
              <a:pPr algn="ct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magna aliqua. </a:t>
              </a:r>
            </a:p>
          </p:txBody>
        </p:sp>
        <p:sp>
          <p:nvSpPr>
            <p:cNvPr id="79" name="Rectangle 78"/>
            <p:cNvSpPr/>
            <p:nvPr/>
          </p:nvSpPr>
          <p:spPr>
            <a:xfrm>
              <a:off x="1199156" y="1220012"/>
              <a:ext cx="1775683" cy="283924"/>
            </a:xfrm>
            <a:prstGeom prst="rect">
              <a:avLst/>
            </a:prstGeom>
          </p:spPr>
          <p:txBody>
            <a:bodyPr wrap="square">
              <a:spAutoFit/>
            </a:bodyPr>
            <a:lstStyle/>
            <a:p>
              <a:pPr algn="ctr"/>
              <a:r>
                <a:rPr lang="en-US" sz="1860" b="1" dirty="0">
                  <a:solidFill>
                    <a:schemeClr val="bg1"/>
                  </a:solidFill>
                </a:rPr>
                <a:t>Title Goes Here</a:t>
              </a:r>
            </a:p>
          </p:txBody>
        </p:sp>
      </p:grpSp>
      <p:grpSp>
        <p:nvGrpSpPr>
          <p:cNvPr id="80" name="Group 79"/>
          <p:cNvGrpSpPr/>
          <p:nvPr/>
        </p:nvGrpSpPr>
        <p:grpSpPr>
          <a:xfrm>
            <a:off x="5644247" y="4166972"/>
            <a:ext cx="2398611" cy="1687913"/>
            <a:chOff x="1199156" y="1220012"/>
            <a:chExt cx="1775683" cy="1265934"/>
          </a:xfrm>
        </p:grpSpPr>
        <p:sp>
          <p:nvSpPr>
            <p:cNvPr id="81" name="TextBox 80"/>
            <p:cNvSpPr txBox="1"/>
            <p:nvPr/>
          </p:nvSpPr>
          <p:spPr>
            <a:xfrm>
              <a:off x="1295283" y="1447200"/>
              <a:ext cx="1679556" cy="1038746"/>
            </a:xfrm>
            <a:prstGeom prst="rect">
              <a:avLst/>
            </a:prstGeom>
            <a:noFill/>
          </p:spPr>
          <p:txBody>
            <a:bodyPr wrap="square" rtlCol="0">
              <a:spAutoFit/>
            </a:bodyPr>
            <a:lstStyle/>
            <a:p>
              <a:pPr algn="ct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magna aliqua. </a:t>
              </a:r>
            </a:p>
          </p:txBody>
        </p:sp>
        <p:sp>
          <p:nvSpPr>
            <p:cNvPr id="83" name="Rectangle 82"/>
            <p:cNvSpPr/>
            <p:nvPr/>
          </p:nvSpPr>
          <p:spPr>
            <a:xfrm>
              <a:off x="1199156" y="1220012"/>
              <a:ext cx="1775683" cy="283924"/>
            </a:xfrm>
            <a:prstGeom prst="rect">
              <a:avLst/>
            </a:prstGeom>
          </p:spPr>
          <p:txBody>
            <a:bodyPr wrap="square">
              <a:spAutoFit/>
            </a:bodyPr>
            <a:lstStyle/>
            <a:p>
              <a:pPr algn="ctr"/>
              <a:r>
                <a:rPr lang="en-US" sz="1860" b="1" dirty="0">
                  <a:solidFill>
                    <a:schemeClr val="bg1"/>
                  </a:solidFill>
                </a:rPr>
                <a:t>Title Goes Here</a:t>
              </a:r>
            </a:p>
          </p:txBody>
        </p:sp>
      </p:grpSp>
      <p:grpSp>
        <p:nvGrpSpPr>
          <p:cNvPr id="84" name="Group 83"/>
          <p:cNvGrpSpPr/>
          <p:nvPr/>
        </p:nvGrpSpPr>
        <p:grpSpPr>
          <a:xfrm>
            <a:off x="8325551" y="3395058"/>
            <a:ext cx="2398611" cy="1687913"/>
            <a:chOff x="1199156" y="1220012"/>
            <a:chExt cx="1775683" cy="1265934"/>
          </a:xfrm>
        </p:grpSpPr>
        <p:sp>
          <p:nvSpPr>
            <p:cNvPr id="85" name="TextBox 84"/>
            <p:cNvSpPr txBox="1"/>
            <p:nvPr/>
          </p:nvSpPr>
          <p:spPr>
            <a:xfrm>
              <a:off x="1295283" y="1447200"/>
              <a:ext cx="1679556" cy="1038746"/>
            </a:xfrm>
            <a:prstGeom prst="rect">
              <a:avLst/>
            </a:prstGeom>
            <a:noFill/>
          </p:spPr>
          <p:txBody>
            <a:bodyPr wrap="square" rtlCol="0">
              <a:spAutoFit/>
            </a:bodyPr>
            <a:lstStyle/>
            <a:p>
              <a:pPr algn="ct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magna aliqua. </a:t>
              </a:r>
            </a:p>
          </p:txBody>
        </p:sp>
        <p:sp>
          <p:nvSpPr>
            <p:cNvPr id="86" name="Rectangle 85"/>
            <p:cNvSpPr/>
            <p:nvPr/>
          </p:nvSpPr>
          <p:spPr>
            <a:xfrm>
              <a:off x="1199156" y="1220012"/>
              <a:ext cx="1775683" cy="283924"/>
            </a:xfrm>
            <a:prstGeom prst="rect">
              <a:avLst/>
            </a:prstGeom>
          </p:spPr>
          <p:txBody>
            <a:bodyPr wrap="square">
              <a:spAutoFit/>
            </a:bodyPr>
            <a:lstStyle/>
            <a:p>
              <a:pPr algn="ctr"/>
              <a:r>
                <a:rPr lang="en-US" sz="1860" b="1" dirty="0">
                  <a:solidFill>
                    <a:schemeClr val="bg1"/>
                  </a:solidFill>
                </a:rPr>
                <a:t>Title Goes Here</a:t>
              </a:r>
            </a:p>
          </p:txBody>
        </p:sp>
      </p:grpSp>
      <p:grpSp>
        <p:nvGrpSpPr>
          <p:cNvPr id="26" name="Group 25"/>
          <p:cNvGrpSpPr/>
          <p:nvPr/>
        </p:nvGrpSpPr>
        <p:grpSpPr>
          <a:xfrm>
            <a:off x="754150" y="295106"/>
            <a:ext cx="4364195" cy="665324"/>
            <a:chOff x="754150" y="295106"/>
            <a:chExt cx="4364195" cy="665324"/>
          </a:xfrm>
        </p:grpSpPr>
        <p:sp>
          <p:nvSpPr>
            <p:cNvPr id="27"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28"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511657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800" decel="100000"/>
                                        <p:tgtEl>
                                          <p:spTgt spid="60"/>
                                        </p:tgtEl>
                                      </p:cBhvr>
                                    </p:animEffect>
                                    <p:anim calcmode="lin" valueType="num">
                                      <p:cBhvr>
                                        <p:cTn id="8" dur="800" decel="100000" fill="hold"/>
                                        <p:tgtEl>
                                          <p:spTgt spid="60"/>
                                        </p:tgtEl>
                                        <p:attrNameLst>
                                          <p:attrName>style.rotation</p:attrName>
                                        </p:attrNameLst>
                                      </p:cBhvr>
                                      <p:tavLst>
                                        <p:tav tm="0">
                                          <p:val>
                                            <p:fltVal val="-90"/>
                                          </p:val>
                                        </p:tav>
                                        <p:tav tm="100000">
                                          <p:val>
                                            <p:fltVal val="0"/>
                                          </p:val>
                                        </p:tav>
                                      </p:tavLst>
                                    </p:anim>
                                    <p:anim calcmode="lin" valueType="num">
                                      <p:cBhvr>
                                        <p:cTn id="9" dur="800" decel="100000" fill="hold"/>
                                        <p:tgtEl>
                                          <p:spTgt spid="60"/>
                                        </p:tgtEl>
                                        <p:attrNameLst>
                                          <p:attrName>ppt_x</p:attrName>
                                        </p:attrNameLst>
                                      </p:cBhvr>
                                      <p:tavLst>
                                        <p:tav tm="0">
                                          <p:val>
                                            <p:strVal val="#ppt_x+0.4"/>
                                          </p:val>
                                        </p:tav>
                                        <p:tav tm="100000">
                                          <p:val>
                                            <p:strVal val="#ppt_x-0.05"/>
                                          </p:val>
                                        </p:tav>
                                      </p:tavLst>
                                    </p:anim>
                                    <p:anim calcmode="lin" valueType="num">
                                      <p:cBhvr>
                                        <p:cTn id="10" dur="800" decel="100000" fill="hold"/>
                                        <p:tgtEl>
                                          <p:spTgt spid="6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0"/>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1500"/>
                            </p:stCondLst>
                            <p:childTnLst>
                              <p:par>
                                <p:cTn id="20" presetID="22" presetClass="entr" presetSubtype="1" fill="hold" nodeType="afterEffect">
                                  <p:stCondLst>
                                    <p:cond delay="0"/>
                                  </p:stCondLst>
                                  <p:childTnLst>
                                    <p:set>
                                      <p:cBhvr>
                                        <p:cTn id="21" dur="1" fill="hold">
                                          <p:stCondLst>
                                            <p:cond delay="0"/>
                                          </p:stCondLst>
                                        </p:cTn>
                                        <p:tgtEl>
                                          <p:spTgt spid="77"/>
                                        </p:tgtEl>
                                        <p:attrNameLst>
                                          <p:attrName>style.visibility</p:attrName>
                                        </p:attrNameLst>
                                      </p:cBhvr>
                                      <p:to>
                                        <p:strVal val="visible"/>
                                      </p:to>
                                    </p:set>
                                    <p:animEffect transition="in" filter="wipe(up)">
                                      <p:cBhvr>
                                        <p:cTn id="22" dur="500"/>
                                        <p:tgtEl>
                                          <p:spTgt spid="77"/>
                                        </p:tgtEl>
                                      </p:cBhvr>
                                    </p:animEffect>
                                  </p:childTnLst>
                                </p:cTn>
                              </p:par>
                            </p:childTnLst>
                          </p:cTn>
                        </p:par>
                        <p:par>
                          <p:cTn id="23" fill="hold">
                            <p:stCondLst>
                              <p:cond delay="2000"/>
                            </p:stCondLst>
                            <p:childTnLst>
                              <p:par>
                                <p:cTn id="24" presetID="30" presetClass="entr" presetSubtype="0" fill="hold" grpId="0" nodeType="afterEffect">
                                  <p:stCondLst>
                                    <p:cond delay="0"/>
                                  </p:stCondLst>
                                  <p:childTnLst>
                                    <p:set>
                                      <p:cBhvr>
                                        <p:cTn id="25" dur="1" fill="hold">
                                          <p:stCondLst>
                                            <p:cond delay="0"/>
                                          </p:stCondLst>
                                        </p:cTn>
                                        <p:tgtEl>
                                          <p:spTgt spid="71"/>
                                        </p:tgtEl>
                                        <p:attrNameLst>
                                          <p:attrName>style.visibility</p:attrName>
                                        </p:attrNameLst>
                                      </p:cBhvr>
                                      <p:to>
                                        <p:strVal val="visible"/>
                                      </p:to>
                                    </p:set>
                                    <p:animEffect transition="in" filter="fade">
                                      <p:cBhvr>
                                        <p:cTn id="26" dur="800" decel="100000"/>
                                        <p:tgtEl>
                                          <p:spTgt spid="71"/>
                                        </p:tgtEl>
                                      </p:cBhvr>
                                    </p:animEffect>
                                    <p:anim calcmode="lin" valueType="num">
                                      <p:cBhvr>
                                        <p:cTn id="27" dur="800" decel="100000" fill="hold"/>
                                        <p:tgtEl>
                                          <p:spTgt spid="71"/>
                                        </p:tgtEl>
                                        <p:attrNameLst>
                                          <p:attrName>style.rotation</p:attrName>
                                        </p:attrNameLst>
                                      </p:cBhvr>
                                      <p:tavLst>
                                        <p:tav tm="0">
                                          <p:val>
                                            <p:fltVal val="-90"/>
                                          </p:val>
                                        </p:tav>
                                        <p:tav tm="100000">
                                          <p:val>
                                            <p:fltVal val="0"/>
                                          </p:val>
                                        </p:tav>
                                      </p:tavLst>
                                    </p:anim>
                                    <p:anim calcmode="lin" valueType="num">
                                      <p:cBhvr>
                                        <p:cTn id="28" dur="800" decel="100000" fill="hold"/>
                                        <p:tgtEl>
                                          <p:spTgt spid="71"/>
                                        </p:tgtEl>
                                        <p:attrNameLst>
                                          <p:attrName>ppt_x</p:attrName>
                                        </p:attrNameLst>
                                      </p:cBhvr>
                                      <p:tavLst>
                                        <p:tav tm="0">
                                          <p:val>
                                            <p:strVal val="#ppt_x+0.4"/>
                                          </p:val>
                                        </p:tav>
                                        <p:tav tm="100000">
                                          <p:val>
                                            <p:strVal val="#ppt_x-0.05"/>
                                          </p:val>
                                        </p:tav>
                                      </p:tavLst>
                                    </p:anim>
                                    <p:anim calcmode="lin" valueType="num">
                                      <p:cBhvr>
                                        <p:cTn id="29" dur="800" decel="100000" fill="hold"/>
                                        <p:tgtEl>
                                          <p:spTgt spid="71"/>
                                        </p:tgtEl>
                                        <p:attrNameLst>
                                          <p:attrName>ppt_y</p:attrName>
                                        </p:attrNameLst>
                                      </p:cBhvr>
                                      <p:tavLst>
                                        <p:tav tm="0">
                                          <p:val>
                                            <p:strVal val="#ppt_y-0.4"/>
                                          </p:val>
                                        </p:tav>
                                        <p:tav tm="100000">
                                          <p:val>
                                            <p:strVal val="#ppt_y+0.1"/>
                                          </p:val>
                                        </p:tav>
                                      </p:tavLst>
                                    </p:anim>
                                    <p:anim calcmode="lin" valueType="num">
                                      <p:cBhvr>
                                        <p:cTn id="30" dur="200" accel="100000" fill="hold">
                                          <p:stCondLst>
                                            <p:cond delay="800"/>
                                          </p:stCondLst>
                                        </p:cTn>
                                        <p:tgtEl>
                                          <p:spTgt spid="71"/>
                                        </p:tgtEl>
                                        <p:attrNameLst>
                                          <p:attrName>ppt_x</p:attrName>
                                        </p:attrNameLst>
                                      </p:cBhvr>
                                      <p:tavLst>
                                        <p:tav tm="0">
                                          <p:val>
                                            <p:strVal val="#ppt_x-0.05"/>
                                          </p:val>
                                        </p:tav>
                                        <p:tav tm="100000">
                                          <p:val>
                                            <p:strVal val="#ppt_x"/>
                                          </p:val>
                                        </p:tav>
                                      </p:tavLst>
                                    </p:anim>
                                    <p:anim calcmode="lin" valueType="num">
                                      <p:cBhvr>
                                        <p:cTn id="31" dur="200" accel="100000" fill="hold">
                                          <p:stCondLst>
                                            <p:cond delay="800"/>
                                          </p:stCondLst>
                                        </p:cTn>
                                        <p:tgtEl>
                                          <p:spTgt spid="71"/>
                                        </p:tgtEl>
                                        <p:attrNameLst>
                                          <p:attrName>ppt_y</p:attrName>
                                        </p:attrNameLst>
                                      </p:cBhvr>
                                      <p:tavLst>
                                        <p:tav tm="0">
                                          <p:val>
                                            <p:strVal val="#ppt_y+0.1"/>
                                          </p:val>
                                        </p:tav>
                                        <p:tav tm="100000">
                                          <p:val>
                                            <p:strVal val="#ppt_y"/>
                                          </p:val>
                                        </p:tav>
                                      </p:tavLst>
                                    </p:anim>
                                  </p:childTnLst>
                                </p:cTn>
                              </p:par>
                            </p:childTnLst>
                          </p:cTn>
                        </p:par>
                        <p:par>
                          <p:cTn id="32" fill="hold">
                            <p:stCondLst>
                              <p:cond delay="3000"/>
                            </p:stCondLst>
                            <p:childTnLst>
                              <p:par>
                                <p:cTn id="33" presetID="53" presetClass="entr" presetSubtype="16" fill="hold" grpId="0" nodeType="afterEffect">
                                  <p:stCondLst>
                                    <p:cond delay="0"/>
                                  </p:stCondLst>
                                  <p:childTnLst>
                                    <p:set>
                                      <p:cBhvr>
                                        <p:cTn id="34" dur="1" fill="hold">
                                          <p:stCondLst>
                                            <p:cond delay="0"/>
                                          </p:stCondLst>
                                        </p:cTn>
                                        <p:tgtEl>
                                          <p:spTgt spid="70"/>
                                        </p:tgtEl>
                                        <p:attrNameLst>
                                          <p:attrName>style.visibility</p:attrName>
                                        </p:attrNameLst>
                                      </p:cBhvr>
                                      <p:to>
                                        <p:strVal val="visible"/>
                                      </p:to>
                                    </p:set>
                                    <p:anim calcmode="lin" valueType="num">
                                      <p:cBhvr>
                                        <p:cTn id="35" dur="500" fill="hold"/>
                                        <p:tgtEl>
                                          <p:spTgt spid="70"/>
                                        </p:tgtEl>
                                        <p:attrNameLst>
                                          <p:attrName>ppt_w</p:attrName>
                                        </p:attrNameLst>
                                      </p:cBhvr>
                                      <p:tavLst>
                                        <p:tav tm="0">
                                          <p:val>
                                            <p:fltVal val="0"/>
                                          </p:val>
                                        </p:tav>
                                        <p:tav tm="100000">
                                          <p:val>
                                            <p:strVal val="#ppt_w"/>
                                          </p:val>
                                        </p:tav>
                                      </p:tavLst>
                                    </p:anim>
                                    <p:anim calcmode="lin" valueType="num">
                                      <p:cBhvr>
                                        <p:cTn id="36" dur="500" fill="hold"/>
                                        <p:tgtEl>
                                          <p:spTgt spid="70"/>
                                        </p:tgtEl>
                                        <p:attrNameLst>
                                          <p:attrName>ppt_h</p:attrName>
                                        </p:attrNameLst>
                                      </p:cBhvr>
                                      <p:tavLst>
                                        <p:tav tm="0">
                                          <p:val>
                                            <p:fltVal val="0"/>
                                          </p:val>
                                        </p:tav>
                                        <p:tav tm="100000">
                                          <p:val>
                                            <p:strVal val="#ppt_h"/>
                                          </p:val>
                                        </p:tav>
                                      </p:tavLst>
                                    </p:anim>
                                    <p:animEffect transition="in" filter="fade">
                                      <p:cBhvr>
                                        <p:cTn id="37" dur="500"/>
                                        <p:tgtEl>
                                          <p:spTgt spid="70"/>
                                        </p:tgtEl>
                                      </p:cBhvr>
                                    </p:animEffect>
                                  </p:childTnLst>
                                </p:cTn>
                              </p:par>
                            </p:childTnLst>
                          </p:cTn>
                        </p:par>
                        <p:par>
                          <p:cTn id="38" fill="hold">
                            <p:stCondLst>
                              <p:cond delay="3500"/>
                            </p:stCondLst>
                            <p:childTnLst>
                              <p:par>
                                <p:cTn id="39" presetID="22" presetClass="entr" presetSubtype="1"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wipe(up)">
                                      <p:cBhvr>
                                        <p:cTn id="41" dur="500"/>
                                        <p:tgtEl>
                                          <p:spTgt spid="74"/>
                                        </p:tgtEl>
                                      </p:cBhvr>
                                    </p:animEffect>
                                  </p:childTnLst>
                                </p:cTn>
                              </p:par>
                            </p:childTnLst>
                          </p:cTn>
                        </p:par>
                        <p:par>
                          <p:cTn id="42" fill="hold">
                            <p:stCondLst>
                              <p:cond delay="4000"/>
                            </p:stCondLst>
                            <p:childTnLst>
                              <p:par>
                                <p:cTn id="43" presetID="30" presetClass="entr" presetSubtype="0" fill="hold" grpId="0" nodeType="afterEffect">
                                  <p:stCondLst>
                                    <p:cond delay="0"/>
                                  </p:stCondLst>
                                  <p:childTnLst>
                                    <p:set>
                                      <p:cBhvr>
                                        <p:cTn id="44" dur="1" fill="hold">
                                          <p:stCondLst>
                                            <p:cond delay="0"/>
                                          </p:stCondLst>
                                        </p:cTn>
                                        <p:tgtEl>
                                          <p:spTgt spid="82"/>
                                        </p:tgtEl>
                                        <p:attrNameLst>
                                          <p:attrName>style.visibility</p:attrName>
                                        </p:attrNameLst>
                                      </p:cBhvr>
                                      <p:to>
                                        <p:strVal val="visible"/>
                                      </p:to>
                                    </p:set>
                                    <p:animEffect transition="in" filter="fade">
                                      <p:cBhvr>
                                        <p:cTn id="45" dur="800" decel="100000"/>
                                        <p:tgtEl>
                                          <p:spTgt spid="82"/>
                                        </p:tgtEl>
                                      </p:cBhvr>
                                    </p:animEffect>
                                    <p:anim calcmode="lin" valueType="num">
                                      <p:cBhvr>
                                        <p:cTn id="46" dur="800" decel="100000" fill="hold"/>
                                        <p:tgtEl>
                                          <p:spTgt spid="82"/>
                                        </p:tgtEl>
                                        <p:attrNameLst>
                                          <p:attrName>style.rotation</p:attrName>
                                        </p:attrNameLst>
                                      </p:cBhvr>
                                      <p:tavLst>
                                        <p:tav tm="0">
                                          <p:val>
                                            <p:fltVal val="-90"/>
                                          </p:val>
                                        </p:tav>
                                        <p:tav tm="100000">
                                          <p:val>
                                            <p:fltVal val="0"/>
                                          </p:val>
                                        </p:tav>
                                      </p:tavLst>
                                    </p:anim>
                                    <p:anim calcmode="lin" valueType="num">
                                      <p:cBhvr>
                                        <p:cTn id="47" dur="800" decel="100000" fill="hold"/>
                                        <p:tgtEl>
                                          <p:spTgt spid="82"/>
                                        </p:tgtEl>
                                        <p:attrNameLst>
                                          <p:attrName>ppt_x</p:attrName>
                                        </p:attrNameLst>
                                      </p:cBhvr>
                                      <p:tavLst>
                                        <p:tav tm="0">
                                          <p:val>
                                            <p:strVal val="#ppt_x+0.4"/>
                                          </p:val>
                                        </p:tav>
                                        <p:tav tm="100000">
                                          <p:val>
                                            <p:strVal val="#ppt_x-0.05"/>
                                          </p:val>
                                        </p:tav>
                                      </p:tavLst>
                                    </p:anim>
                                    <p:anim calcmode="lin" valueType="num">
                                      <p:cBhvr>
                                        <p:cTn id="48" dur="800" decel="100000" fill="hold"/>
                                        <p:tgtEl>
                                          <p:spTgt spid="82"/>
                                        </p:tgtEl>
                                        <p:attrNameLst>
                                          <p:attrName>ppt_y</p:attrName>
                                        </p:attrNameLst>
                                      </p:cBhvr>
                                      <p:tavLst>
                                        <p:tav tm="0">
                                          <p:val>
                                            <p:strVal val="#ppt_y-0.4"/>
                                          </p:val>
                                        </p:tav>
                                        <p:tav tm="100000">
                                          <p:val>
                                            <p:strVal val="#ppt_y+0.1"/>
                                          </p:val>
                                        </p:tav>
                                      </p:tavLst>
                                    </p:anim>
                                    <p:anim calcmode="lin" valueType="num">
                                      <p:cBhvr>
                                        <p:cTn id="49" dur="200" accel="100000" fill="hold">
                                          <p:stCondLst>
                                            <p:cond delay="800"/>
                                          </p:stCondLst>
                                        </p:cTn>
                                        <p:tgtEl>
                                          <p:spTgt spid="82"/>
                                        </p:tgtEl>
                                        <p:attrNameLst>
                                          <p:attrName>ppt_x</p:attrName>
                                        </p:attrNameLst>
                                      </p:cBhvr>
                                      <p:tavLst>
                                        <p:tav tm="0">
                                          <p:val>
                                            <p:strVal val="#ppt_x-0.05"/>
                                          </p:val>
                                        </p:tav>
                                        <p:tav tm="100000">
                                          <p:val>
                                            <p:strVal val="#ppt_x"/>
                                          </p:val>
                                        </p:tav>
                                      </p:tavLst>
                                    </p:anim>
                                    <p:anim calcmode="lin" valueType="num">
                                      <p:cBhvr>
                                        <p:cTn id="50" dur="200" accel="100000" fill="hold">
                                          <p:stCondLst>
                                            <p:cond delay="800"/>
                                          </p:stCondLst>
                                        </p:cTn>
                                        <p:tgtEl>
                                          <p:spTgt spid="82"/>
                                        </p:tgtEl>
                                        <p:attrNameLst>
                                          <p:attrName>ppt_y</p:attrName>
                                        </p:attrNameLst>
                                      </p:cBhvr>
                                      <p:tavLst>
                                        <p:tav tm="0">
                                          <p:val>
                                            <p:strVal val="#ppt_y+0.1"/>
                                          </p:val>
                                        </p:tav>
                                        <p:tav tm="100000">
                                          <p:val>
                                            <p:strVal val="#ppt_y"/>
                                          </p:val>
                                        </p:tav>
                                      </p:tavLst>
                                    </p:anim>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72"/>
                                        </p:tgtEl>
                                        <p:attrNameLst>
                                          <p:attrName>style.visibility</p:attrName>
                                        </p:attrNameLst>
                                      </p:cBhvr>
                                      <p:to>
                                        <p:strVal val="visible"/>
                                      </p:to>
                                    </p:set>
                                    <p:anim calcmode="lin" valueType="num">
                                      <p:cBhvr>
                                        <p:cTn id="54" dur="500" fill="hold"/>
                                        <p:tgtEl>
                                          <p:spTgt spid="72"/>
                                        </p:tgtEl>
                                        <p:attrNameLst>
                                          <p:attrName>ppt_w</p:attrName>
                                        </p:attrNameLst>
                                      </p:cBhvr>
                                      <p:tavLst>
                                        <p:tav tm="0">
                                          <p:val>
                                            <p:fltVal val="0"/>
                                          </p:val>
                                        </p:tav>
                                        <p:tav tm="100000">
                                          <p:val>
                                            <p:strVal val="#ppt_w"/>
                                          </p:val>
                                        </p:tav>
                                      </p:tavLst>
                                    </p:anim>
                                    <p:anim calcmode="lin" valueType="num">
                                      <p:cBhvr>
                                        <p:cTn id="55" dur="500" fill="hold"/>
                                        <p:tgtEl>
                                          <p:spTgt spid="72"/>
                                        </p:tgtEl>
                                        <p:attrNameLst>
                                          <p:attrName>ppt_h</p:attrName>
                                        </p:attrNameLst>
                                      </p:cBhvr>
                                      <p:tavLst>
                                        <p:tav tm="0">
                                          <p:val>
                                            <p:fltVal val="0"/>
                                          </p:val>
                                        </p:tav>
                                        <p:tav tm="100000">
                                          <p:val>
                                            <p:strVal val="#ppt_h"/>
                                          </p:val>
                                        </p:tav>
                                      </p:tavLst>
                                    </p:anim>
                                    <p:animEffect transition="in" filter="fade">
                                      <p:cBhvr>
                                        <p:cTn id="56" dur="500"/>
                                        <p:tgtEl>
                                          <p:spTgt spid="72"/>
                                        </p:tgtEl>
                                      </p:cBhvr>
                                    </p:animEffect>
                                  </p:childTnLst>
                                </p:cTn>
                              </p:par>
                            </p:childTnLst>
                          </p:cTn>
                        </p:par>
                        <p:par>
                          <p:cTn id="57" fill="hold">
                            <p:stCondLst>
                              <p:cond delay="5500"/>
                            </p:stCondLst>
                            <p:childTnLst>
                              <p:par>
                                <p:cTn id="58" presetID="22" presetClass="entr" presetSubtype="1" fill="hold" nodeType="afterEffect">
                                  <p:stCondLst>
                                    <p:cond delay="0"/>
                                  </p:stCondLst>
                                  <p:childTnLst>
                                    <p:set>
                                      <p:cBhvr>
                                        <p:cTn id="59" dur="1" fill="hold">
                                          <p:stCondLst>
                                            <p:cond delay="0"/>
                                          </p:stCondLst>
                                        </p:cTn>
                                        <p:tgtEl>
                                          <p:spTgt spid="80"/>
                                        </p:tgtEl>
                                        <p:attrNameLst>
                                          <p:attrName>style.visibility</p:attrName>
                                        </p:attrNameLst>
                                      </p:cBhvr>
                                      <p:to>
                                        <p:strVal val="visible"/>
                                      </p:to>
                                    </p:set>
                                    <p:animEffect transition="in" filter="wipe(up)">
                                      <p:cBhvr>
                                        <p:cTn id="60" dur="500"/>
                                        <p:tgtEl>
                                          <p:spTgt spid="80"/>
                                        </p:tgtEl>
                                      </p:cBhvr>
                                    </p:animEffect>
                                  </p:childTnLst>
                                </p:cTn>
                              </p:par>
                            </p:childTnLst>
                          </p:cTn>
                        </p:par>
                        <p:par>
                          <p:cTn id="61" fill="hold">
                            <p:stCondLst>
                              <p:cond delay="6000"/>
                            </p:stCondLst>
                            <p:childTnLst>
                              <p:par>
                                <p:cTn id="62" presetID="30" presetClass="entr" presetSubtype="0" fill="hold" grpId="0" nodeType="after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fade">
                                      <p:cBhvr>
                                        <p:cTn id="64" dur="800" decel="100000"/>
                                        <p:tgtEl>
                                          <p:spTgt spid="25"/>
                                        </p:tgtEl>
                                      </p:cBhvr>
                                    </p:animEffect>
                                    <p:anim calcmode="lin" valueType="num">
                                      <p:cBhvr>
                                        <p:cTn id="65" dur="800" decel="100000" fill="hold"/>
                                        <p:tgtEl>
                                          <p:spTgt spid="25"/>
                                        </p:tgtEl>
                                        <p:attrNameLst>
                                          <p:attrName>style.rotation</p:attrName>
                                        </p:attrNameLst>
                                      </p:cBhvr>
                                      <p:tavLst>
                                        <p:tav tm="0">
                                          <p:val>
                                            <p:fltVal val="-90"/>
                                          </p:val>
                                        </p:tav>
                                        <p:tav tm="100000">
                                          <p:val>
                                            <p:fltVal val="0"/>
                                          </p:val>
                                        </p:tav>
                                      </p:tavLst>
                                    </p:anim>
                                    <p:anim calcmode="lin" valueType="num">
                                      <p:cBhvr>
                                        <p:cTn id="66" dur="800" decel="100000" fill="hold"/>
                                        <p:tgtEl>
                                          <p:spTgt spid="25"/>
                                        </p:tgtEl>
                                        <p:attrNameLst>
                                          <p:attrName>ppt_x</p:attrName>
                                        </p:attrNameLst>
                                      </p:cBhvr>
                                      <p:tavLst>
                                        <p:tav tm="0">
                                          <p:val>
                                            <p:strVal val="#ppt_x+0.4"/>
                                          </p:val>
                                        </p:tav>
                                        <p:tav tm="100000">
                                          <p:val>
                                            <p:strVal val="#ppt_x-0.05"/>
                                          </p:val>
                                        </p:tav>
                                      </p:tavLst>
                                    </p:anim>
                                    <p:anim calcmode="lin" valueType="num">
                                      <p:cBhvr>
                                        <p:cTn id="67" dur="800" decel="100000" fill="hold"/>
                                        <p:tgtEl>
                                          <p:spTgt spid="25"/>
                                        </p:tgtEl>
                                        <p:attrNameLst>
                                          <p:attrName>ppt_y</p:attrName>
                                        </p:attrNameLst>
                                      </p:cBhvr>
                                      <p:tavLst>
                                        <p:tav tm="0">
                                          <p:val>
                                            <p:strVal val="#ppt_y-0.4"/>
                                          </p:val>
                                        </p:tav>
                                        <p:tav tm="100000">
                                          <p:val>
                                            <p:strVal val="#ppt_y+0.1"/>
                                          </p:val>
                                        </p:tav>
                                      </p:tavLst>
                                    </p:anim>
                                    <p:anim calcmode="lin" valueType="num">
                                      <p:cBhvr>
                                        <p:cTn id="68" dur="200" accel="100000" fill="hold">
                                          <p:stCondLst>
                                            <p:cond delay="800"/>
                                          </p:stCondLst>
                                        </p:cTn>
                                        <p:tgtEl>
                                          <p:spTgt spid="25"/>
                                        </p:tgtEl>
                                        <p:attrNameLst>
                                          <p:attrName>ppt_x</p:attrName>
                                        </p:attrNameLst>
                                      </p:cBhvr>
                                      <p:tavLst>
                                        <p:tav tm="0">
                                          <p:val>
                                            <p:strVal val="#ppt_x-0.05"/>
                                          </p:val>
                                        </p:tav>
                                        <p:tav tm="100000">
                                          <p:val>
                                            <p:strVal val="#ppt_x"/>
                                          </p:val>
                                        </p:tav>
                                      </p:tavLst>
                                    </p:anim>
                                    <p:anim calcmode="lin" valueType="num">
                                      <p:cBhvr>
                                        <p:cTn id="69" dur="200" accel="100000" fill="hold">
                                          <p:stCondLst>
                                            <p:cond delay="800"/>
                                          </p:stCondLst>
                                        </p:cTn>
                                        <p:tgtEl>
                                          <p:spTgt spid="25"/>
                                        </p:tgtEl>
                                        <p:attrNameLst>
                                          <p:attrName>ppt_y</p:attrName>
                                        </p:attrNameLst>
                                      </p:cBhvr>
                                      <p:tavLst>
                                        <p:tav tm="0">
                                          <p:val>
                                            <p:strVal val="#ppt_y+0.1"/>
                                          </p:val>
                                        </p:tav>
                                        <p:tav tm="100000">
                                          <p:val>
                                            <p:strVal val="#ppt_y"/>
                                          </p:val>
                                        </p:tav>
                                      </p:tavLst>
                                    </p:anim>
                                  </p:childTnLst>
                                </p:cTn>
                              </p:par>
                            </p:childTnLst>
                          </p:cTn>
                        </p:par>
                        <p:par>
                          <p:cTn id="70" fill="hold">
                            <p:stCondLst>
                              <p:cond delay="7000"/>
                            </p:stCondLst>
                            <p:childTnLst>
                              <p:par>
                                <p:cTn id="71" presetID="53" presetClass="entr" presetSubtype="16" fill="hold" grpId="0" nodeType="afterEffect">
                                  <p:stCondLst>
                                    <p:cond delay="0"/>
                                  </p:stCondLst>
                                  <p:childTnLst>
                                    <p:set>
                                      <p:cBhvr>
                                        <p:cTn id="72" dur="1" fill="hold">
                                          <p:stCondLst>
                                            <p:cond delay="0"/>
                                          </p:stCondLst>
                                        </p:cTn>
                                        <p:tgtEl>
                                          <p:spTgt spid="73"/>
                                        </p:tgtEl>
                                        <p:attrNameLst>
                                          <p:attrName>style.visibility</p:attrName>
                                        </p:attrNameLst>
                                      </p:cBhvr>
                                      <p:to>
                                        <p:strVal val="visible"/>
                                      </p:to>
                                    </p:set>
                                    <p:anim calcmode="lin" valueType="num">
                                      <p:cBhvr>
                                        <p:cTn id="73" dur="500" fill="hold"/>
                                        <p:tgtEl>
                                          <p:spTgt spid="73"/>
                                        </p:tgtEl>
                                        <p:attrNameLst>
                                          <p:attrName>ppt_w</p:attrName>
                                        </p:attrNameLst>
                                      </p:cBhvr>
                                      <p:tavLst>
                                        <p:tav tm="0">
                                          <p:val>
                                            <p:fltVal val="0"/>
                                          </p:val>
                                        </p:tav>
                                        <p:tav tm="100000">
                                          <p:val>
                                            <p:strVal val="#ppt_w"/>
                                          </p:val>
                                        </p:tav>
                                      </p:tavLst>
                                    </p:anim>
                                    <p:anim calcmode="lin" valueType="num">
                                      <p:cBhvr>
                                        <p:cTn id="74" dur="500" fill="hold"/>
                                        <p:tgtEl>
                                          <p:spTgt spid="73"/>
                                        </p:tgtEl>
                                        <p:attrNameLst>
                                          <p:attrName>ppt_h</p:attrName>
                                        </p:attrNameLst>
                                      </p:cBhvr>
                                      <p:tavLst>
                                        <p:tav tm="0">
                                          <p:val>
                                            <p:fltVal val="0"/>
                                          </p:val>
                                        </p:tav>
                                        <p:tav tm="100000">
                                          <p:val>
                                            <p:strVal val="#ppt_h"/>
                                          </p:val>
                                        </p:tav>
                                      </p:tavLst>
                                    </p:anim>
                                    <p:animEffect transition="in" filter="fade">
                                      <p:cBhvr>
                                        <p:cTn id="75" dur="500"/>
                                        <p:tgtEl>
                                          <p:spTgt spid="73"/>
                                        </p:tgtEl>
                                      </p:cBhvr>
                                    </p:animEffect>
                                  </p:childTnLst>
                                </p:cTn>
                              </p:par>
                            </p:childTnLst>
                          </p:cTn>
                        </p:par>
                        <p:par>
                          <p:cTn id="76" fill="hold">
                            <p:stCondLst>
                              <p:cond delay="7500"/>
                            </p:stCondLst>
                            <p:childTnLst>
                              <p:par>
                                <p:cTn id="77" presetID="22" presetClass="entr" presetSubtype="1" fill="hold" nodeType="afterEffect">
                                  <p:stCondLst>
                                    <p:cond delay="0"/>
                                  </p:stCondLst>
                                  <p:childTnLst>
                                    <p:set>
                                      <p:cBhvr>
                                        <p:cTn id="78" dur="1" fill="hold">
                                          <p:stCondLst>
                                            <p:cond delay="0"/>
                                          </p:stCondLst>
                                        </p:cTn>
                                        <p:tgtEl>
                                          <p:spTgt spid="84"/>
                                        </p:tgtEl>
                                        <p:attrNameLst>
                                          <p:attrName>style.visibility</p:attrName>
                                        </p:attrNameLst>
                                      </p:cBhvr>
                                      <p:to>
                                        <p:strVal val="visible"/>
                                      </p:to>
                                    </p:set>
                                    <p:animEffect transition="in" filter="wipe(up)">
                                      <p:cBhvr>
                                        <p:cTn id="79"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82" grpId="0" animBg="1"/>
      <p:bldP spid="71" grpId="0" animBg="1"/>
      <p:bldP spid="25" grpId="0" animBg="1"/>
      <p:bldP spid="9" grpId="0" animBg="1"/>
      <p:bldP spid="70" grpId="0" animBg="1"/>
      <p:bldP spid="72"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2779</TotalTime>
  <Words>1220</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539</cp:revision>
  <dcterms:created xsi:type="dcterms:W3CDTF">2015-12-31T02:20:12Z</dcterms:created>
  <dcterms:modified xsi:type="dcterms:W3CDTF">2016-09-16T07:27:27Z</dcterms:modified>
</cp:coreProperties>
</file>