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6"/>
          <p:cNvSpPr>
            <a:spLocks noChangeAspect="1" noEditPoints="1"/>
          </p:cNvSpPr>
          <p:nvPr/>
        </p:nvSpPr>
        <p:spPr bwMode="auto">
          <a:xfrm>
            <a:off x="255357" y="2410215"/>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00B0F0"/>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2" name="Freeform 6"/>
          <p:cNvSpPr>
            <a:spLocks noChangeAspect="1" noEditPoints="1"/>
          </p:cNvSpPr>
          <p:nvPr/>
        </p:nvSpPr>
        <p:spPr bwMode="auto">
          <a:xfrm>
            <a:off x="5588109" y="2410215"/>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A5A5A5"/>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71" name="Freeform 6"/>
          <p:cNvSpPr>
            <a:spLocks noChangeAspect="1" noEditPoints="1"/>
          </p:cNvSpPr>
          <p:nvPr/>
        </p:nvSpPr>
        <p:spPr bwMode="auto">
          <a:xfrm>
            <a:off x="2921732" y="1622816"/>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ED7D3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5" name="Freeform 6"/>
          <p:cNvSpPr>
            <a:spLocks noChangeAspect="1" noEditPoints="1"/>
          </p:cNvSpPr>
          <p:nvPr/>
        </p:nvSpPr>
        <p:spPr bwMode="auto">
          <a:xfrm>
            <a:off x="8254486" y="1622816"/>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FFC000"/>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Oval 8"/>
          <p:cNvSpPr>
            <a:spLocks noChangeAspect="1"/>
          </p:cNvSpPr>
          <p:nvPr/>
        </p:nvSpPr>
        <p:spPr>
          <a:xfrm>
            <a:off x="2235969" y="2550864"/>
            <a:ext cx="914400" cy="9144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a:spLocks noChangeAspect="1"/>
          </p:cNvSpPr>
          <p:nvPr/>
        </p:nvSpPr>
        <p:spPr>
          <a:xfrm>
            <a:off x="4888681" y="1754938"/>
            <a:ext cx="914400" cy="9144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a:spLocks noChangeAspect="1"/>
          </p:cNvSpPr>
          <p:nvPr/>
        </p:nvSpPr>
        <p:spPr>
          <a:xfrm>
            <a:off x="7555073" y="2556421"/>
            <a:ext cx="914400" cy="914400"/>
          </a:xfrm>
          <a:prstGeom prst="ellipse">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a:spLocks noChangeAspect="1"/>
          </p:cNvSpPr>
          <p:nvPr/>
        </p:nvSpPr>
        <p:spPr>
          <a:xfrm>
            <a:off x="10235098" y="1754938"/>
            <a:ext cx="914400" cy="914400"/>
          </a:xfrm>
          <a:prstGeom prst="ellipse">
            <a:avLst/>
          </a:pr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2997906" y="3342128"/>
            <a:ext cx="2398611" cy="1687913"/>
            <a:chOff x="1199156" y="1220012"/>
            <a:chExt cx="1775683" cy="1265934"/>
          </a:xfrm>
        </p:grpSpPr>
        <p:sp>
          <p:nvSpPr>
            <p:cNvPr id="75" name="TextBox 74"/>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76" name="Rectangle 75"/>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77" name="Group 76"/>
          <p:cNvGrpSpPr/>
          <p:nvPr/>
        </p:nvGrpSpPr>
        <p:grpSpPr>
          <a:xfrm>
            <a:off x="323904" y="4186084"/>
            <a:ext cx="2398611" cy="1687913"/>
            <a:chOff x="1199156" y="1220012"/>
            <a:chExt cx="1775683" cy="1265934"/>
          </a:xfrm>
        </p:grpSpPr>
        <p:sp>
          <p:nvSpPr>
            <p:cNvPr id="78" name="TextBox 77"/>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79" name="Rectangle 78"/>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80" name="Group 79"/>
          <p:cNvGrpSpPr/>
          <p:nvPr/>
        </p:nvGrpSpPr>
        <p:grpSpPr>
          <a:xfrm>
            <a:off x="5644247" y="4166972"/>
            <a:ext cx="2398611" cy="1687913"/>
            <a:chOff x="1199156" y="1220012"/>
            <a:chExt cx="1775683" cy="1265934"/>
          </a:xfrm>
        </p:grpSpPr>
        <p:sp>
          <p:nvSpPr>
            <p:cNvPr id="81" name="TextBox 80"/>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83" name="Rectangle 82"/>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84" name="Group 83"/>
          <p:cNvGrpSpPr/>
          <p:nvPr/>
        </p:nvGrpSpPr>
        <p:grpSpPr>
          <a:xfrm>
            <a:off x="8325551" y="3395058"/>
            <a:ext cx="2398611" cy="1687913"/>
            <a:chOff x="1199156" y="1220012"/>
            <a:chExt cx="1775683" cy="1265934"/>
          </a:xfrm>
        </p:grpSpPr>
        <p:sp>
          <p:nvSpPr>
            <p:cNvPr id="85" name="TextBox 84"/>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86" name="Rectangle 85"/>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51165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800" decel="100000"/>
                                        <p:tgtEl>
                                          <p:spTgt spid="60"/>
                                        </p:tgtEl>
                                      </p:cBhvr>
                                    </p:animEffect>
                                    <p:anim calcmode="lin" valueType="num">
                                      <p:cBhvr>
                                        <p:cTn id="8" dur="800" decel="100000" fill="hold"/>
                                        <p:tgtEl>
                                          <p:spTgt spid="60"/>
                                        </p:tgtEl>
                                        <p:attrNameLst>
                                          <p:attrName>style.rotation</p:attrName>
                                        </p:attrNameLst>
                                      </p:cBhvr>
                                      <p:tavLst>
                                        <p:tav tm="0">
                                          <p:val>
                                            <p:fltVal val="-90"/>
                                          </p:val>
                                        </p:tav>
                                        <p:tav tm="100000">
                                          <p:val>
                                            <p:fltVal val="0"/>
                                          </p:val>
                                        </p:tav>
                                      </p:tavLst>
                                    </p:anim>
                                    <p:anim calcmode="lin" valueType="num">
                                      <p:cBhvr>
                                        <p:cTn id="9" dur="800" decel="100000" fill="hold"/>
                                        <p:tgtEl>
                                          <p:spTgt spid="60"/>
                                        </p:tgtEl>
                                        <p:attrNameLst>
                                          <p:attrName>ppt_x</p:attrName>
                                        </p:attrNameLst>
                                      </p:cBhvr>
                                      <p:tavLst>
                                        <p:tav tm="0">
                                          <p:val>
                                            <p:strVal val="#ppt_x+0.4"/>
                                          </p:val>
                                        </p:tav>
                                        <p:tav tm="100000">
                                          <p:val>
                                            <p:strVal val="#ppt_x-0.05"/>
                                          </p:val>
                                        </p:tav>
                                      </p:tavLst>
                                    </p:anim>
                                    <p:anim calcmode="lin" valueType="num">
                                      <p:cBhvr>
                                        <p:cTn id="10" dur="800" decel="100000" fill="hold"/>
                                        <p:tgtEl>
                                          <p:spTgt spid="6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up)">
                                      <p:cBhvr>
                                        <p:cTn id="22" dur="500"/>
                                        <p:tgtEl>
                                          <p:spTgt spid="77"/>
                                        </p:tgtEl>
                                      </p:cBhvr>
                                    </p:animEffect>
                                  </p:childTnLst>
                                </p:cTn>
                              </p:par>
                            </p:childTnLst>
                          </p:cTn>
                        </p:par>
                        <p:par>
                          <p:cTn id="23" fill="hold">
                            <p:stCondLst>
                              <p:cond delay="2000"/>
                            </p:stCondLst>
                            <p:childTnLst>
                              <p:par>
                                <p:cTn id="24" presetID="30" presetClass="entr" presetSubtype="0" fill="hold" grpId="0" nodeType="after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fade">
                                      <p:cBhvr>
                                        <p:cTn id="26" dur="800" decel="100000"/>
                                        <p:tgtEl>
                                          <p:spTgt spid="71"/>
                                        </p:tgtEl>
                                      </p:cBhvr>
                                    </p:animEffect>
                                    <p:anim calcmode="lin" valueType="num">
                                      <p:cBhvr>
                                        <p:cTn id="27" dur="800" decel="100000" fill="hold"/>
                                        <p:tgtEl>
                                          <p:spTgt spid="71"/>
                                        </p:tgtEl>
                                        <p:attrNameLst>
                                          <p:attrName>style.rotation</p:attrName>
                                        </p:attrNameLst>
                                      </p:cBhvr>
                                      <p:tavLst>
                                        <p:tav tm="0">
                                          <p:val>
                                            <p:fltVal val="-90"/>
                                          </p:val>
                                        </p:tav>
                                        <p:tav tm="100000">
                                          <p:val>
                                            <p:fltVal val="0"/>
                                          </p:val>
                                        </p:tav>
                                      </p:tavLst>
                                    </p:anim>
                                    <p:anim calcmode="lin" valueType="num">
                                      <p:cBhvr>
                                        <p:cTn id="28" dur="800" decel="100000" fill="hold"/>
                                        <p:tgtEl>
                                          <p:spTgt spid="71"/>
                                        </p:tgtEl>
                                        <p:attrNameLst>
                                          <p:attrName>ppt_x</p:attrName>
                                        </p:attrNameLst>
                                      </p:cBhvr>
                                      <p:tavLst>
                                        <p:tav tm="0">
                                          <p:val>
                                            <p:strVal val="#ppt_x+0.4"/>
                                          </p:val>
                                        </p:tav>
                                        <p:tav tm="100000">
                                          <p:val>
                                            <p:strVal val="#ppt_x-0.05"/>
                                          </p:val>
                                        </p:tav>
                                      </p:tavLst>
                                    </p:anim>
                                    <p:anim calcmode="lin" valueType="num">
                                      <p:cBhvr>
                                        <p:cTn id="29" dur="800" decel="100000" fill="hold"/>
                                        <p:tgtEl>
                                          <p:spTgt spid="71"/>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 calcmode="lin" valueType="num">
                                      <p:cBhvr>
                                        <p:cTn id="35" dur="500" fill="hold"/>
                                        <p:tgtEl>
                                          <p:spTgt spid="70"/>
                                        </p:tgtEl>
                                        <p:attrNameLst>
                                          <p:attrName>ppt_w</p:attrName>
                                        </p:attrNameLst>
                                      </p:cBhvr>
                                      <p:tavLst>
                                        <p:tav tm="0">
                                          <p:val>
                                            <p:fltVal val="0"/>
                                          </p:val>
                                        </p:tav>
                                        <p:tav tm="100000">
                                          <p:val>
                                            <p:strVal val="#ppt_w"/>
                                          </p:val>
                                        </p:tav>
                                      </p:tavLst>
                                    </p:anim>
                                    <p:anim calcmode="lin" valueType="num">
                                      <p:cBhvr>
                                        <p:cTn id="36" dur="500" fill="hold"/>
                                        <p:tgtEl>
                                          <p:spTgt spid="70"/>
                                        </p:tgtEl>
                                        <p:attrNameLst>
                                          <p:attrName>ppt_h</p:attrName>
                                        </p:attrNameLst>
                                      </p:cBhvr>
                                      <p:tavLst>
                                        <p:tav tm="0">
                                          <p:val>
                                            <p:fltVal val="0"/>
                                          </p:val>
                                        </p:tav>
                                        <p:tav tm="100000">
                                          <p:val>
                                            <p:strVal val="#ppt_h"/>
                                          </p:val>
                                        </p:tav>
                                      </p:tavLst>
                                    </p:anim>
                                    <p:animEffect transition="in" filter="fade">
                                      <p:cBhvr>
                                        <p:cTn id="37" dur="500"/>
                                        <p:tgtEl>
                                          <p:spTgt spid="70"/>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up)">
                                      <p:cBhvr>
                                        <p:cTn id="41" dur="500"/>
                                        <p:tgtEl>
                                          <p:spTgt spid="74"/>
                                        </p:tgtEl>
                                      </p:cBhvr>
                                    </p:animEffect>
                                  </p:childTnLst>
                                </p:cTn>
                              </p:par>
                            </p:childTnLst>
                          </p:cTn>
                        </p:par>
                        <p:par>
                          <p:cTn id="42" fill="hold">
                            <p:stCondLst>
                              <p:cond delay="4000"/>
                            </p:stCondLst>
                            <p:childTnLst>
                              <p:par>
                                <p:cTn id="43" presetID="30" presetClass="entr" presetSubtype="0" fill="hold" grpId="0"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fade">
                                      <p:cBhvr>
                                        <p:cTn id="45" dur="800" decel="100000"/>
                                        <p:tgtEl>
                                          <p:spTgt spid="82"/>
                                        </p:tgtEl>
                                      </p:cBhvr>
                                    </p:animEffect>
                                    <p:anim calcmode="lin" valueType="num">
                                      <p:cBhvr>
                                        <p:cTn id="46" dur="800" decel="100000" fill="hold"/>
                                        <p:tgtEl>
                                          <p:spTgt spid="82"/>
                                        </p:tgtEl>
                                        <p:attrNameLst>
                                          <p:attrName>style.rotation</p:attrName>
                                        </p:attrNameLst>
                                      </p:cBhvr>
                                      <p:tavLst>
                                        <p:tav tm="0">
                                          <p:val>
                                            <p:fltVal val="-90"/>
                                          </p:val>
                                        </p:tav>
                                        <p:tav tm="100000">
                                          <p:val>
                                            <p:fltVal val="0"/>
                                          </p:val>
                                        </p:tav>
                                      </p:tavLst>
                                    </p:anim>
                                    <p:anim calcmode="lin" valueType="num">
                                      <p:cBhvr>
                                        <p:cTn id="47" dur="800" decel="100000" fill="hold"/>
                                        <p:tgtEl>
                                          <p:spTgt spid="82"/>
                                        </p:tgtEl>
                                        <p:attrNameLst>
                                          <p:attrName>ppt_x</p:attrName>
                                        </p:attrNameLst>
                                      </p:cBhvr>
                                      <p:tavLst>
                                        <p:tav tm="0">
                                          <p:val>
                                            <p:strVal val="#ppt_x+0.4"/>
                                          </p:val>
                                        </p:tav>
                                        <p:tav tm="100000">
                                          <p:val>
                                            <p:strVal val="#ppt_x-0.05"/>
                                          </p:val>
                                        </p:tav>
                                      </p:tavLst>
                                    </p:anim>
                                    <p:anim calcmode="lin" valueType="num">
                                      <p:cBhvr>
                                        <p:cTn id="48" dur="800" decel="100000" fill="hold"/>
                                        <p:tgtEl>
                                          <p:spTgt spid="82"/>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82"/>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82"/>
                                        </p:tgtEl>
                                        <p:attrNameLst>
                                          <p:attrName>ppt_y</p:attrName>
                                        </p:attrNameLst>
                                      </p:cBhvr>
                                      <p:tavLst>
                                        <p:tav tm="0">
                                          <p:val>
                                            <p:strVal val="#ppt_y+0.1"/>
                                          </p:val>
                                        </p:tav>
                                        <p:tav tm="100000">
                                          <p:val>
                                            <p:strVal val="#ppt_y"/>
                                          </p:val>
                                        </p:tav>
                                      </p:tavLst>
                                    </p:anim>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Effect transition="in" filter="wipe(up)">
                                      <p:cBhvr>
                                        <p:cTn id="60" dur="500"/>
                                        <p:tgtEl>
                                          <p:spTgt spid="80"/>
                                        </p:tgtEl>
                                      </p:cBhvr>
                                    </p:animEffect>
                                  </p:childTnLst>
                                </p:cTn>
                              </p:par>
                            </p:childTnLst>
                          </p:cTn>
                        </p:par>
                        <p:par>
                          <p:cTn id="61" fill="hold">
                            <p:stCondLst>
                              <p:cond delay="6000"/>
                            </p:stCondLst>
                            <p:childTnLst>
                              <p:par>
                                <p:cTn id="62" presetID="30" presetClass="entr" presetSubtype="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800" decel="100000"/>
                                        <p:tgtEl>
                                          <p:spTgt spid="25"/>
                                        </p:tgtEl>
                                      </p:cBhvr>
                                    </p:animEffect>
                                    <p:anim calcmode="lin" valueType="num">
                                      <p:cBhvr>
                                        <p:cTn id="65" dur="800" decel="100000" fill="hold"/>
                                        <p:tgtEl>
                                          <p:spTgt spid="25"/>
                                        </p:tgtEl>
                                        <p:attrNameLst>
                                          <p:attrName>style.rotation</p:attrName>
                                        </p:attrNameLst>
                                      </p:cBhvr>
                                      <p:tavLst>
                                        <p:tav tm="0">
                                          <p:val>
                                            <p:fltVal val="-90"/>
                                          </p:val>
                                        </p:tav>
                                        <p:tav tm="100000">
                                          <p:val>
                                            <p:fltVal val="0"/>
                                          </p:val>
                                        </p:tav>
                                      </p:tavLst>
                                    </p:anim>
                                    <p:anim calcmode="lin" valueType="num">
                                      <p:cBhvr>
                                        <p:cTn id="66" dur="800" decel="100000" fill="hold"/>
                                        <p:tgtEl>
                                          <p:spTgt spid="25"/>
                                        </p:tgtEl>
                                        <p:attrNameLst>
                                          <p:attrName>ppt_x</p:attrName>
                                        </p:attrNameLst>
                                      </p:cBhvr>
                                      <p:tavLst>
                                        <p:tav tm="0">
                                          <p:val>
                                            <p:strVal val="#ppt_x+0.4"/>
                                          </p:val>
                                        </p:tav>
                                        <p:tav tm="100000">
                                          <p:val>
                                            <p:strVal val="#ppt_x-0.05"/>
                                          </p:val>
                                        </p:tav>
                                      </p:tavLst>
                                    </p:anim>
                                    <p:anim calcmode="lin" valueType="num">
                                      <p:cBhvr>
                                        <p:cTn id="67" dur="800" decel="100000" fill="hold"/>
                                        <p:tgtEl>
                                          <p:spTgt spid="25"/>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p:cTn id="73" dur="500" fill="hold"/>
                                        <p:tgtEl>
                                          <p:spTgt spid="73"/>
                                        </p:tgtEl>
                                        <p:attrNameLst>
                                          <p:attrName>ppt_w</p:attrName>
                                        </p:attrNameLst>
                                      </p:cBhvr>
                                      <p:tavLst>
                                        <p:tav tm="0">
                                          <p:val>
                                            <p:fltVal val="0"/>
                                          </p:val>
                                        </p:tav>
                                        <p:tav tm="100000">
                                          <p:val>
                                            <p:strVal val="#ppt_w"/>
                                          </p:val>
                                        </p:tav>
                                      </p:tavLst>
                                    </p:anim>
                                    <p:anim calcmode="lin" valueType="num">
                                      <p:cBhvr>
                                        <p:cTn id="74" dur="500" fill="hold"/>
                                        <p:tgtEl>
                                          <p:spTgt spid="73"/>
                                        </p:tgtEl>
                                        <p:attrNameLst>
                                          <p:attrName>ppt_h</p:attrName>
                                        </p:attrNameLst>
                                      </p:cBhvr>
                                      <p:tavLst>
                                        <p:tav tm="0">
                                          <p:val>
                                            <p:fltVal val="0"/>
                                          </p:val>
                                        </p:tav>
                                        <p:tav tm="100000">
                                          <p:val>
                                            <p:strVal val="#ppt_h"/>
                                          </p:val>
                                        </p:tav>
                                      </p:tavLst>
                                    </p:anim>
                                    <p:animEffect transition="in" filter="fade">
                                      <p:cBhvr>
                                        <p:cTn id="75" dur="500"/>
                                        <p:tgtEl>
                                          <p:spTgt spid="73"/>
                                        </p:tgtEl>
                                      </p:cBhvr>
                                    </p:animEffect>
                                  </p:childTnLst>
                                </p:cTn>
                              </p:par>
                            </p:childTnLst>
                          </p:cTn>
                        </p:par>
                        <p:par>
                          <p:cTn id="76" fill="hold">
                            <p:stCondLst>
                              <p:cond delay="7500"/>
                            </p:stCondLst>
                            <p:childTnLst>
                              <p:par>
                                <p:cTn id="77" presetID="22" presetClass="entr" presetSubtype="1" fill="hold"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wipe(up)">
                                      <p:cBhvr>
                                        <p:cTn id="79"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82" grpId="0" animBg="1"/>
      <p:bldP spid="71" grpId="0" animBg="1"/>
      <p:bldP spid="25" grpId="0" animBg="1"/>
      <p:bldP spid="9" grpId="0" animBg="1"/>
      <p:bldP spid="70" grpId="0" animBg="1"/>
      <p:bldP spid="72"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2779</TotalTime>
  <Words>1220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539</cp:revision>
  <dcterms:created xsi:type="dcterms:W3CDTF">2015-12-31T02:20:12Z</dcterms:created>
  <dcterms:modified xsi:type="dcterms:W3CDTF">2016-09-16T07:27:27Z</dcterms:modified>
</cp:coreProperties>
</file>