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bg2">
            <a:lumMod val="10000"/>
          </a:schemeClr>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94883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2935"/>
          <p:cNvSpPr/>
          <p:nvPr/>
        </p:nvSpPr>
        <p:spPr>
          <a:xfrm>
            <a:off x="2397039" y="3147375"/>
            <a:ext cx="1332832" cy="153902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bg2">
              <a:lumMod val="25000"/>
            </a:schemeClr>
          </a:solidFill>
          <a:ln w="12700">
            <a:no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solidFill>
                  <a:srgbClr val="DCDEE0"/>
                </a:solidFill>
                <a:latin typeface="+mn-lt"/>
                <a:ea typeface="+mn-ea"/>
                <a:cs typeface="+mn-cs"/>
                <a:sym typeface="Helvetica Light"/>
              </a:defRPr>
            </a:pPr>
            <a:endParaRPr sz="4267"/>
          </a:p>
        </p:txBody>
      </p:sp>
      <p:sp>
        <p:nvSpPr>
          <p:cNvPr id="65" name="Shape 2936"/>
          <p:cNvSpPr/>
          <p:nvPr/>
        </p:nvSpPr>
        <p:spPr>
          <a:xfrm>
            <a:off x="3095327" y="1953427"/>
            <a:ext cx="1332832" cy="153902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D7D31"/>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66" name="Shape 2937"/>
          <p:cNvSpPr/>
          <p:nvPr/>
        </p:nvSpPr>
        <p:spPr>
          <a:xfrm>
            <a:off x="1694919" y="1953427"/>
            <a:ext cx="1332832" cy="153902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00B0F0"/>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67" name="Shape 2938"/>
          <p:cNvSpPr/>
          <p:nvPr/>
        </p:nvSpPr>
        <p:spPr>
          <a:xfrm>
            <a:off x="3105405" y="4349434"/>
            <a:ext cx="1332832" cy="153902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FC000"/>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68" name="Shape 2939"/>
          <p:cNvSpPr/>
          <p:nvPr/>
        </p:nvSpPr>
        <p:spPr>
          <a:xfrm>
            <a:off x="1704996" y="4349434"/>
            <a:ext cx="1332832" cy="153902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2F5698"/>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69" name="Shape 2940"/>
          <p:cNvSpPr/>
          <p:nvPr/>
        </p:nvSpPr>
        <p:spPr>
          <a:xfrm>
            <a:off x="3785513" y="3147375"/>
            <a:ext cx="1332832" cy="153902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A5A5A5"/>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70" name="Shape 2941"/>
          <p:cNvSpPr/>
          <p:nvPr/>
        </p:nvSpPr>
        <p:spPr>
          <a:xfrm>
            <a:off x="1008563" y="3147375"/>
            <a:ext cx="1332832" cy="153902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385723"/>
          </a:solidFill>
          <a:ln w="12700">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pic>
        <p:nvPicPr>
          <p:cNvPr id="54" name="Picture 5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878" y="2401801"/>
            <a:ext cx="731520" cy="580749"/>
          </a:xfrm>
          <a:prstGeom prst="rect">
            <a:avLst/>
          </a:prstGeom>
          <a:effectLst>
            <a:outerShdw blurRad="50800" dist="38100" dir="2700000" algn="tl" rotWithShape="0">
              <a:prstClr val="black">
                <a:alpha val="40000"/>
              </a:prstClr>
            </a:outerShdw>
          </a:effectLst>
        </p:spPr>
      </p:pic>
      <p:sp>
        <p:nvSpPr>
          <p:cNvPr id="59" name="Freeform 62"/>
          <p:cNvSpPr>
            <a:spLocks noChangeAspect="1" noEditPoints="1"/>
          </p:cNvSpPr>
          <p:nvPr/>
        </p:nvSpPr>
        <p:spPr bwMode="auto">
          <a:xfrm>
            <a:off x="2007112" y="4742548"/>
            <a:ext cx="725718" cy="73152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sp>
        <p:nvSpPr>
          <p:cNvPr id="60" name="Freeform 132"/>
          <p:cNvSpPr>
            <a:spLocks noChangeAspect="1" noEditPoints="1"/>
          </p:cNvSpPr>
          <p:nvPr/>
        </p:nvSpPr>
        <p:spPr bwMode="auto">
          <a:xfrm>
            <a:off x="4072477" y="3554228"/>
            <a:ext cx="731520" cy="699712"/>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nvGrpSpPr>
          <p:cNvPr id="61" name="Group 349"/>
          <p:cNvGrpSpPr/>
          <p:nvPr/>
        </p:nvGrpSpPr>
        <p:grpSpPr>
          <a:xfrm>
            <a:off x="3440164" y="2400861"/>
            <a:ext cx="600976" cy="607440"/>
            <a:chOff x="2163763" y="2366963"/>
            <a:chExt cx="442913" cy="447676"/>
          </a:xfrm>
          <a:solidFill>
            <a:schemeClr val="bg1"/>
          </a:solidFill>
          <a:effectLst>
            <a:outerShdw blurRad="50800" dist="38100" dir="2700000" algn="tl" rotWithShape="0">
              <a:prstClr val="black">
                <a:alpha val="40000"/>
              </a:prstClr>
            </a:outerShdw>
          </a:effectLst>
        </p:grpSpPr>
        <p:sp>
          <p:nvSpPr>
            <p:cNvPr id="62" name="Freeform 312"/>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13"/>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314"/>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36"/>
          <p:cNvSpPr>
            <a:spLocks noChangeAspect="1" noEditPoints="1"/>
          </p:cNvSpPr>
          <p:nvPr/>
        </p:nvSpPr>
        <p:spPr bwMode="auto">
          <a:xfrm>
            <a:off x="2664541" y="3561863"/>
            <a:ext cx="731520" cy="691979"/>
          </a:xfrm>
          <a:custGeom>
            <a:avLst/>
            <a:gdLst>
              <a:gd name="T0" fmla="*/ 31 w 116"/>
              <a:gd name="T1" fmla="*/ 44 h 110"/>
              <a:gd name="T2" fmla="*/ 3 w 116"/>
              <a:gd name="T3" fmla="*/ 44 h 110"/>
              <a:gd name="T4" fmla="*/ 0 w 116"/>
              <a:gd name="T5" fmla="*/ 46 h 110"/>
              <a:gd name="T6" fmla="*/ 0 w 116"/>
              <a:gd name="T7" fmla="*/ 107 h 110"/>
              <a:gd name="T8" fmla="*/ 3 w 116"/>
              <a:gd name="T9" fmla="*/ 110 h 110"/>
              <a:gd name="T10" fmla="*/ 31 w 116"/>
              <a:gd name="T11" fmla="*/ 110 h 110"/>
              <a:gd name="T12" fmla="*/ 33 w 116"/>
              <a:gd name="T13" fmla="*/ 107 h 110"/>
              <a:gd name="T14" fmla="*/ 33 w 116"/>
              <a:gd name="T15" fmla="*/ 46 h 110"/>
              <a:gd name="T16" fmla="*/ 31 w 116"/>
              <a:gd name="T17" fmla="*/ 44 h 110"/>
              <a:gd name="T18" fmla="*/ 31 w 116"/>
              <a:gd name="T19" fmla="*/ 44 h 110"/>
              <a:gd name="T20" fmla="*/ 113 w 116"/>
              <a:gd name="T21" fmla="*/ 0 h 110"/>
              <a:gd name="T22" fmla="*/ 85 w 116"/>
              <a:gd name="T23" fmla="*/ 0 h 110"/>
              <a:gd name="T24" fmla="*/ 83 w 116"/>
              <a:gd name="T25" fmla="*/ 3 h 110"/>
              <a:gd name="T26" fmla="*/ 83 w 116"/>
              <a:gd name="T27" fmla="*/ 107 h 110"/>
              <a:gd name="T28" fmla="*/ 85 w 116"/>
              <a:gd name="T29" fmla="*/ 110 h 110"/>
              <a:gd name="T30" fmla="*/ 113 w 116"/>
              <a:gd name="T31" fmla="*/ 110 h 110"/>
              <a:gd name="T32" fmla="*/ 116 w 116"/>
              <a:gd name="T33" fmla="*/ 107 h 110"/>
              <a:gd name="T34" fmla="*/ 116 w 116"/>
              <a:gd name="T35" fmla="*/ 3 h 110"/>
              <a:gd name="T36" fmla="*/ 113 w 116"/>
              <a:gd name="T37" fmla="*/ 0 h 110"/>
              <a:gd name="T38" fmla="*/ 113 w 116"/>
              <a:gd name="T39" fmla="*/ 0 h 110"/>
              <a:gd name="T40" fmla="*/ 72 w 116"/>
              <a:gd name="T41" fmla="*/ 28 h 110"/>
              <a:gd name="T42" fmla="*/ 44 w 116"/>
              <a:gd name="T43" fmla="*/ 28 h 110"/>
              <a:gd name="T44" fmla="*/ 41 w 116"/>
              <a:gd name="T45" fmla="*/ 31 h 110"/>
              <a:gd name="T46" fmla="*/ 41 w 116"/>
              <a:gd name="T47" fmla="*/ 107 h 110"/>
              <a:gd name="T48" fmla="*/ 44 w 116"/>
              <a:gd name="T49" fmla="*/ 110 h 110"/>
              <a:gd name="T50" fmla="*/ 72 w 116"/>
              <a:gd name="T51" fmla="*/ 110 h 110"/>
              <a:gd name="T52" fmla="*/ 74 w 116"/>
              <a:gd name="T53" fmla="*/ 107 h 110"/>
              <a:gd name="T54" fmla="*/ 74 w 116"/>
              <a:gd name="T55" fmla="*/ 31 h 110"/>
              <a:gd name="T56" fmla="*/ 72 w 116"/>
              <a:gd name="T57" fmla="*/ 28 h 110"/>
              <a:gd name="T58" fmla="*/ 72 w 116"/>
              <a:gd name="T59" fmla="*/ 2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 h="110">
                <a:moveTo>
                  <a:pt x="31" y="44"/>
                </a:moveTo>
                <a:cubicBezTo>
                  <a:pt x="3" y="44"/>
                  <a:pt x="3" y="44"/>
                  <a:pt x="3" y="44"/>
                </a:cubicBezTo>
                <a:cubicBezTo>
                  <a:pt x="2" y="44"/>
                  <a:pt x="0" y="45"/>
                  <a:pt x="0" y="46"/>
                </a:cubicBezTo>
                <a:cubicBezTo>
                  <a:pt x="0" y="107"/>
                  <a:pt x="0" y="107"/>
                  <a:pt x="0" y="107"/>
                </a:cubicBezTo>
                <a:cubicBezTo>
                  <a:pt x="0" y="108"/>
                  <a:pt x="2" y="110"/>
                  <a:pt x="3" y="110"/>
                </a:cubicBezTo>
                <a:cubicBezTo>
                  <a:pt x="31" y="110"/>
                  <a:pt x="31" y="110"/>
                  <a:pt x="31" y="110"/>
                </a:cubicBezTo>
                <a:cubicBezTo>
                  <a:pt x="32" y="110"/>
                  <a:pt x="33" y="108"/>
                  <a:pt x="33" y="107"/>
                </a:cubicBezTo>
                <a:cubicBezTo>
                  <a:pt x="33" y="46"/>
                  <a:pt x="33" y="46"/>
                  <a:pt x="33" y="46"/>
                </a:cubicBezTo>
                <a:cubicBezTo>
                  <a:pt x="33" y="45"/>
                  <a:pt x="32" y="44"/>
                  <a:pt x="31" y="44"/>
                </a:cubicBezTo>
                <a:cubicBezTo>
                  <a:pt x="31" y="44"/>
                  <a:pt x="31" y="44"/>
                  <a:pt x="31" y="44"/>
                </a:cubicBezTo>
                <a:close/>
                <a:moveTo>
                  <a:pt x="113" y="0"/>
                </a:moveTo>
                <a:cubicBezTo>
                  <a:pt x="85" y="0"/>
                  <a:pt x="85" y="0"/>
                  <a:pt x="85" y="0"/>
                </a:cubicBezTo>
                <a:cubicBezTo>
                  <a:pt x="84" y="0"/>
                  <a:pt x="83" y="2"/>
                  <a:pt x="83" y="3"/>
                </a:cubicBezTo>
                <a:cubicBezTo>
                  <a:pt x="83" y="107"/>
                  <a:pt x="83" y="107"/>
                  <a:pt x="83" y="107"/>
                </a:cubicBezTo>
                <a:cubicBezTo>
                  <a:pt x="83" y="108"/>
                  <a:pt x="84" y="110"/>
                  <a:pt x="85" y="110"/>
                </a:cubicBezTo>
                <a:cubicBezTo>
                  <a:pt x="113" y="110"/>
                  <a:pt x="113" y="110"/>
                  <a:pt x="113" y="110"/>
                </a:cubicBezTo>
                <a:cubicBezTo>
                  <a:pt x="115" y="110"/>
                  <a:pt x="116" y="108"/>
                  <a:pt x="116" y="107"/>
                </a:cubicBezTo>
                <a:cubicBezTo>
                  <a:pt x="116" y="3"/>
                  <a:pt x="116" y="3"/>
                  <a:pt x="116" y="3"/>
                </a:cubicBezTo>
                <a:cubicBezTo>
                  <a:pt x="116" y="2"/>
                  <a:pt x="115" y="0"/>
                  <a:pt x="113" y="0"/>
                </a:cubicBezTo>
                <a:cubicBezTo>
                  <a:pt x="113" y="0"/>
                  <a:pt x="113" y="0"/>
                  <a:pt x="113" y="0"/>
                </a:cubicBezTo>
                <a:close/>
                <a:moveTo>
                  <a:pt x="72" y="28"/>
                </a:moveTo>
                <a:cubicBezTo>
                  <a:pt x="44" y="28"/>
                  <a:pt x="44" y="28"/>
                  <a:pt x="44" y="28"/>
                </a:cubicBezTo>
                <a:cubicBezTo>
                  <a:pt x="43" y="28"/>
                  <a:pt x="41" y="29"/>
                  <a:pt x="41" y="31"/>
                </a:cubicBezTo>
                <a:cubicBezTo>
                  <a:pt x="41" y="107"/>
                  <a:pt x="41" y="107"/>
                  <a:pt x="41" y="107"/>
                </a:cubicBezTo>
                <a:cubicBezTo>
                  <a:pt x="41" y="108"/>
                  <a:pt x="43" y="110"/>
                  <a:pt x="44" y="110"/>
                </a:cubicBezTo>
                <a:cubicBezTo>
                  <a:pt x="72" y="110"/>
                  <a:pt x="72" y="110"/>
                  <a:pt x="72" y="110"/>
                </a:cubicBezTo>
                <a:cubicBezTo>
                  <a:pt x="73" y="110"/>
                  <a:pt x="74" y="108"/>
                  <a:pt x="74" y="107"/>
                </a:cubicBezTo>
                <a:cubicBezTo>
                  <a:pt x="74" y="31"/>
                  <a:pt x="74" y="31"/>
                  <a:pt x="74" y="31"/>
                </a:cubicBezTo>
                <a:cubicBezTo>
                  <a:pt x="74" y="29"/>
                  <a:pt x="73" y="28"/>
                  <a:pt x="72" y="28"/>
                </a:cubicBezTo>
                <a:cubicBezTo>
                  <a:pt x="72" y="28"/>
                  <a:pt x="72" y="28"/>
                  <a:pt x="72" y="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75" name="Picture 7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310" y="3487847"/>
            <a:ext cx="822960" cy="875865"/>
          </a:xfrm>
          <a:prstGeom prst="rect">
            <a:avLst/>
          </a:prstGeom>
        </p:spPr>
      </p:pic>
      <p:pic>
        <p:nvPicPr>
          <p:cNvPr id="76" name="Picture 7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9930" y="4767374"/>
            <a:ext cx="731520" cy="731520"/>
          </a:xfrm>
          <a:prstGeom prst="rect">
            <a:avLst/>
          </a:prstGeom>
        </p:spPr>
      </p:pic>
      <p:sp>
        <p:nvSpPr>
          <p:cNvPr id="77" name="Rounded Rectangle 76"/>
          <p:cNvSpPr/>
          <p:nvPr/>
        </p:nvSpPr>
        <p:spPr>
          <a:xfrm>
            <a:off x="6772351" y="1953427"/>
            <a:ext cx="125128" cy="822960"/>
          </a:xfrm>
          <a:prstGeom prst="roundRect">
            <a:avLst/>
          </a:pr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78" name="Group 77"/>
          <p:cNvGrpSpPr/>
          <p:nvPr/>
        </p:nvGrpSpPr>
        <p:grpSpPr>
          <a:xfrm>
            <a:off x="7076700" y="1803982"/>
            <a:ext cx="3653032" cy="1418171"/>
            <a:chOff x="1295283" y="1132579"/>
            <a:chExt cx="1712184" cy="1308649"/>
          </a:xfrm>
        </p:grpSpPr>
        <p:sp>
          <p:nvSpPr>
            <p:cNvPr id="79" name="TextBox 78"/>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 ut labore et dolore exercitation</a:t>
              </a:r>
            </a:p>
          </p:txBody>
        </p:sp>
        <p:sp>
          <p:nvSpPr>
            <p:cNvPr id="80" name="Rectangle 79"/>
            <p:cNvSpPr/>
            <p:nvPr/>
          </p:nvSpPr>
          <p:spPr>
            <a:xfrm>
              <a:off x="1347651" y="1132579"/>
              <a:ext cx="942879" cy="340810"/>
            </a:xfrm>
            <a:prstGeom prst="rect">
              <a:avLst/>
            </a:prstGeom>
            <a:solidFill>
              <a:srgbClr val="AFABAB"/>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rPr>
                <a:t>Title Goes Here</a:t>
              </a:r>
            </a:p>
          </p:txBody>
        </p:sp>
      </p:grpSp>
      <p:sp>
        <p:nvSpPr>
          <p:cNvPr id="81" name="Rounded Rectangle 80"/>
          <p:cNvSpPr/>
          <p:nvPr/>
        </p:nvSpPr>
        <p:spPr>
          <a:xfrm>
            <a:off x="6772351" y="3350814"/>
            <a:ext cx="125128" cy="822960"/>
          </a:xfrm>
          <a:prstGeom prst="roundRect">
            <a:avLst/>
          </a:prstGeom>
          <a:solidFill>
            <a:schemeClr val="bg2">
              <a:lumMod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82" name="Group 81"/>
          <p:cNvGrpSpPr/>
          <p:nvPr/>
        </p:nvGrpSpPr>
        <p:grpSpPr>
          <a:xfrm>
            <a:off x="7076700" y="3190188"/>
            <a:ext cx="3653032" cy="1429357"/>
            <a:chOff x="1295283" y="1122259"/>
            <a:chExt cx="1712184" cy="1318969"/>
          </a:xfrm>
        </p:grpSpPr>
        <p:sp>
          <p:nvSpPr>
            <p:cNvPr id="83" name="TextBox 82"/>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 ut labore et dolore exercitation</a:t>
              </a:r>
            </a:p>
          </p:txBody>
        </p:sp>
        <p:sp>
          <p:nvSpPr>
            <p:cNvPr id="84" name="Rectangle 83"/>
            <p:cNvSpPr/>
            <p:nvPr/>
          </p:nvSpPr>
          <p:spPr>
            <a:xfrm>
              <a:off x="1348855" y="1122259"/>
              <a:ext cx="942879" cy="340810"/>
            </a:xfrm>
            <a:prstGeom prst="rect">
              <a:avLst/>
            </a:prstGeom>
            <a:solidFill>
              <a:srgbClr val="767171"/>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rPr>
                <a:t>Title Goes Here</a:t>
              </a:r>
            </a:p>
          </p:txBody>
        </p:sp>
      </p:grpSp>
      <p:sp>
        <p:nvSpPr>
          <p:cNvPr id="85" name="Rounded Rectangle 84"/>
          <p:cNvSpPr/>
          <p:nvPr/>
        </p:nvSpPr>
        <p:spPr>
          <a:xfrm>
            <a:off x="6772351" y="4823277"/>
            <a:ext cx="125128" cy="822960"/>
          </a:xfrm>
          <a:prstGeom prst="roundRect">
            <a:avLst/>
          </a:prstGeom>
          <a:solidFill>
            <a:schemeClr val="bg2">
              <a:lumMod val="2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86" name="Group 85"/>
          <p:cNvGrpSpPr/>
          <p:nvPr/>
        </p:nvGrpSpPr>
        <p:grpSpPr>
          <a:xfrm>
            <a:off x="7076700" y="4673042"/>
            <a:ext cx="3653032" cy="1418965"/>
            <a:chOff x="1295283" y="1131848"/>
            <a:chExt cx="1712184" cy="1309380"/>
          </a:xfrm>
        </p:grpSpPr>
        <p:sp>
          <p:nvSpPr>
            <p:cNvPr id="87" name="TextBox 86"/>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 ut labore et dolore exercitation</a:t>
              </a:r>
            </a:p>
          </p:txBody>
        </p:sp>
        <p:sp>
          <p:nvSpPr>
            <p:cNvPr id="88" name="Rectangle 87"/>
            <p:cNvSpPr/>
            <p:nvPr/>
          </p:nvSpPr>
          <p:spPr>
            <a:xfrm>
              <a:off x="1353725" y="1131848"/>
              <a:ext cx="942879" cy="340810"/>
            </a:xfrm>
            <a:prstGeom prst="rect">
              <a:avLst/>
            </a:prstGeom>
            <a:solidFill>
              <a:srgbClr val="3B3838"/>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rPr>
                <a:t>Title Goes Here</a:t>
              </a:r>
            </a:p>
          </p:txBody>
        </p:sp>
      </p:grpSp>
      <p:grpSp>
        <p:nvGrpSpPr>
          <p:cNvPr id="2" name="Group 1"/>
          <p:cNvGrpSpPr/>
          <p:nvPr/>
        </p:nvGrpSpPr>
        <p:grpSpPr>
          <a:xfrm>
            <a:off x="754150" y="295106"/>
            <a:ext cx="4364195" cy="665324"/>
            <a:chOff x="754150" y="295106"/>
            <a:chExt cx="4364195" cy="665324"/>
          </a:xfrm>
        </p:grpSpPr>
        <p:sp>
          <p:nvSpPr>
            <p:cNvPr id="42"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3"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35" name="Picture 3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60770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500" fill="hold"/>
                                        <p:tgtEl>
                                          <p:spTgt spid="64"/>
                                        </p:tgtEl>
                                        <p:attrNameLst>
                                          <p:attrName>ppt_w</p:attrName>
                                        </p:attrNameLst>
                                      </p:cBhvr>
                                      <p:tavLst>
                                        <p:tav tm="0">
                                          <p:val>
                                            <p:fltVal val="0"/>
                                          </p:val>
                                        </p:tav>
                                        <p:tav tm="100000">
                                          <p:val>
                                            <p:strVal val="#ppt_w"/>
                                          </p:val>
                                        </p:tav>
                                      </p:tavLst>
                                    </p:anim>
                                    <p:anim calcmode="lin" valueType="num">
                                      <p:cBhvr>
                                        <p:cTn id="8" dur="500" fill="hold"/>
                                        <p:tgtEl>
                                          <p:spTgt spid="64"/>
                                        </p:tgtEl>
                                        <p:attrNameLst>
                                          <p:attrName>ppt_h</p:attrName>
                                        </p:attrNameLst>
                                      </p:cBhvr>
                                      <p:tavLst>
                                        <p:tav tm="0">
                                          <p:val>
                                            <p:fltVal val="0"/>
                                          </p:val>
                                        </p:tav>
                                        <p:tav tm="100000">
                                          <p:val>
                                            <p:strVal val="#ppt_h"/>
                                          </p:val>
                                        </p:tav>
                                      </p:tavLst>
                                    </p:anim>
                                    <p:animEffect transition="in" filter="fade">
                                      <p:cBhvr>
                                        <p:cTn id="9" dur="500"/>
                                        <p:tgtEl>
                                          <p:spTgt spid="6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3"/>
                                        </p:tgtEl>
                                        <p:attrNameLst>
                                          <p:attrName>style.visibility</p:attrName>
                                        </p:attrNameLst>
                                      </p:cBhvr>
                                      <p:to>
                                        <p:strVal val="visible"/>
                                      </p:to>
                                    </p:set>
                                    <p:anim calcmode="lin" valueType="num">
                                      <p:cBhvr>
                                        <p:cTn id="13" dur="500" fill="hold"/>
                                        <p:tgtEl>
                                          <p:spTgt spid="73"/>
                                        </p:tgtEl>
                                        <p:attrNameLst>
                                          <p:attrName>ppt_w</p:attrName>
                                        </p:attrNameLst>
                                      </p:cBhvr>
                                      <p:tavLst>
                                        <p:tav tm="0">
                                          <p:val>
                                            <p:fltVal val="0"/>
                                          </p:val>
                                        </p:tav>
                                        <p:tav tm="100000">
                                          <p:val>
                                            <p:strVal val="#ppt_w"/>
                                          </p:val>
                                        </p:tav>
                                      </p:tavLst>
                                    </p:anim>
                                    <p:anim calcmode="lin" valueType="num">
                                      <p:cBhvr>
                                        <p:cTn id="14" dur="500" fill="hold"/>
                                        <p:tgtEl>
                                          <p:spTgt spid="73"/>
                                        </p:tgtEl>
                                        <p:attrNameLst>
                                          <p:attrName>ppt_h</p:attrName>
                                        </p:attrNameLst>
                                      </p:cBhvr>
                                      <p:tavLst>
                                        <p:tav tm="0">
                                          <p:val>
                                            <p:fltVal val="0"/>
                                          </p:val>
                                        </p:tav>
                                        <p:tav tm="100000">
                                          <p:val>
                                            <p:strVal val="#ppt_h"/>
                                          </p:val>
                                        </p:tav>
                                      </p:tavLst>
                                    </p:anim>
                                    <p:animEffect transition="in" filter="fade">
                                      <p:cBhvr>
                                        <p:cTn id="15" dur="500"/>
                                        <p:tgtEl>
                                          <p:spTgt spid="73"/>
                                        </p:tgtEl>
                                      </p:cBhvr>
                                    </p:animEffect>
                                  </p:childTnLst>
                                </p:cTn>
                              </p:par>
                            </p:childTnLst>
                          </p:cTn>
                        </p:par>
                        <p:par>
                          <p:cTn id="16" fill="hold">
                            <p:stCondLst>
                              <p:cond delay="1000"/>
                            </p:stCondLst>
                            <p:childTnLst>
                              <p:par>
                                <p:cTn id="17" presetID="2" presetClass="entr" presetSubtype="9" fill="hold" grpId="0" nodeType="afterEffect">
                                  <p:stCondLst>
                                    <p:cond delay="0"/>
                                  </p:stCondLst>
                                  <p:childTnLst>
                                    <p:set>
                                      <p:cBhvr>
                                        <p:cTn id="18" dur="1" fill="hold">
                                          <p:stCondLst>
                                            <p:cond delay="0"/>
                                          </p:stCondLst>
                                        </p:cTn>
                                        <p:tgtEl>
                                          <p:spTgt spid="66"/>
                                        </p:tgtEl>
                                        <p:attrNameLst>
                                          <p:attrName>style.visibility</p:attrName>
                                        </p:attrNameLst>
                                      </p:cBhvr>
                                      <p:to>
                                        <p:strVal val="visible"/>
                                      </p:to>
                                    </p:set>
                                    <p:anim calcmode="lin" valueType="num">
                                      <p:cBhvr additive="base">
                                        <p:cTn id="19" dur="500" fill="hold"/>
                                        <p:tgtEl>
                                          <p:spTgt spid="66"/>
                                        </p:tgtEl>
                                        <p:attrNameLst>
                                          <p:attrName>ppt_x</p:attrName>
                                        </p:attrNameLst>
                                      </p:cBhvr>
                                      <p:tavLst>
                                        <p:tav tm="0">
                                          <p:val>
                                            <p:strVal val="0-#ppt_w/2"/>
                                          </p:val>
                                        </p:tav>
                                        <p:tav tm="100000">
                                          <p:val>
                                            <p:strVal val="#ppt_x"/>
                                          </p:val>
                                        </p:tav>
                                      </p:tavLst>
                                    </p:anim>
                                    <p:anim calcmode="lin" valueType="num">
                                      <p:cBhvr additive="base">
                                        <p:cTn id="20" dur="500" fill="hold"/>
                                        <p:tgtEl>
                                          <p:spTgt spid="66"/>
                                        </p:tgtEl>
                                        <p:attrNameLst>
                                          <p:attrName>ppt_y</p:attrName>
                                        </p:attrNameLst>
                                      </p:cBhvr>
                                      <p:tavLst>
                                        <p:tav tm="0">
                                          <p:val>
                                            <p:strVal val="0-#ppt_h/2"/>
                                          </p:val>
                                        </p:tav>
                                        <p:tav tm="100000">
                                          <p:val>
                                            <p:strVal val="#ppt_y"/>
                                          </p:val>
                                        </p:tav>
                                      </p:tavLst>
                                    </p:anim>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54"/>
                                        </p:tgtEl>
                                        <p:attrNameLst>
                                          <p:attrName>style.visibility</p:attrName>
                                        </p:attrNameLst>
                                      </p:cBhvr>
                                      <p:to>
                                        <p:strVal val="visible"/>
                                      </p:to>
                                    </p:set>
                                    <p:anim calcmode="lin" valueType="num">
                                      <p:cBhvr>
                                        <p:cTn id="24" dur="500" fill="hold"/>
                                        <p:tgtEl>
                                          <p:spTgt spid="54"/>
                                        </p:tgtEl>
                                        <p:attrNameLst>
                                          <p:attrName>ppt_w</p:attrName>
                                        </p:attrNameLst>
                                      </p:cBhvr>
                                      <p:tavLst>
                                        <p:tav tm="0">
                                          <p:val>
                                            <p:fltVal val="0"/>
                                          </p:val>
                                        </p:tav>
                                        <p:tav tm="100000">
                                          <p:val>
                                            <p:strVal val="#ppt_w"/>
                                          </p:val>
                                        </p:tav>
                                      </p:tavLst>
                                    </p:anim>
                                    <p:anim calcmode="lin" valueType="num">
                                      <p:cBhvr>
                                        <p:cTn id="25" dur="500" fill="hold"/>
                                        <p:tgtEl>
                                          <p:spTgt spid="54"/>
                                        </p:tgtEl>
                                        <p:attrNameLst>
                                          <p:attrName>ppt_h</p:attrName>
                                        </p:attrNameLst>
                                      </p:cBhvr>
                                      <p:tavLst>
                                        <p:tav tm="0">
                                          <p:val>
                                            <p:fltVal val="0"/>
                                          </p:val>
                                        </p:tav>
                                        <p:tav tm="100000">
                                          <p:val>
                                            <p:strVal val="#ppt_h"/>
                                          </p:val>
                                        </p:tav>
                                      </p:tavLst>
                                    </p:anim>
                                    <p:animEffect transition="in" filter="fade">
                                      <p:cBhvr>
                                        <p:cTn id="26" dur="500"/>
                                        <p:tgtEl>
                                          <p:spTgt spid="54"/>
                                        </p:tgtEl>
                                      </p:cBhvr>
                                    </p:animEffect>
                                  </p:childTnLst>
                                </p:cTn>
                              </p:par>
                            </p:childTnLst>
                          </p:cTn>
                        </p:par>
                        <p:par>
                          <p:cTn id="27" fill="hold">
                            <p:stCondLst>
                              <p:cond delay="2000"/>
                            </p:stCondLst>
                            <p:childTnLst>
                              <p:par>
                                <p:cTn id="28" presetID="2" presetClass="entr" presetSubtype="3" fill="hold" grpId="0" nodeType="afterEffect">
                                  <p:stCondLst>
                                    <p:cond delay="0"/>
                                  </p:stCondLst>
                                  <p:childTnLst>
                                    <p:set>
                                      <p:cBhvr>
                                        <p:cTn id="29" dur="1" fill="hold">
                                          <p:stCondLst>
                                            <p:cond delay="0"/>
                                          </p:stCondLst>
                                        </p:cTn>
                                        <p:tgtEl>
                                          <p:spTgt spid="65"/>
                                        </p:tgtEl>
                                        <p:attrNameLst>
                                          <p:attrName>style.visibility</p:attrName>
                                        </p:attrNameLst>
                                      </p:cBhvr>
                                      <p:to>
                                        <p:strVal val="visible"/>
                                      </p:to>
                                    </p:set>
                                    <p:anim calcmode="lin" valueType="num">
                                      <p:cBhvr additive="base">
                                        <p:cTn id="30" dur="500" fill="hold"/>
                                        <p:tgtEl>
                                          <p:spTgt spid="65"/>
                                        </p:tgtEl>
                                        <p:attrNameLst>
                                          <p:attrName>ppt_x</p:attrName>
                                        </p:attrNameLst>
                                      </p:cBhvr>
                                      <p:tavLst>
                                        <p:tav tm="0">
                                          <p:val>
                                            <p:strVal val="1+#ppt_w/2"/>
                                          </p:val>
                                        </p:tav>
                                        <p:tav tm="100000">
                                          <p:val>
                                            <p:strVal val="#ppt_x"/>
                                          </p:val>
                                        </p:tav>
                                      </p:tavLst>
                                    </p:anim>
                                    <p:anim calcmode="lin" valueType="num">
                                      <p:cBhvr additive="base">
                                        <p:cTn id="31" dur="500" fill="hold"/>
                                        <p:tgtEl>
                                          <p:spTgt spid="65"/>
                                        </p:tgtEl>
                                        <p:attrNameLst>
                                          <p:attrName>ppt_y</p:attrName>
                                        </p:attrNameLst>
                                      </p:cBhvr>
                                      <p:tavLst>
                                        <p:tav tm="0">
                                          <p:val>
                                            <p:strVal val="0-#ppt_h/2"/>
                                          </p:val>
                                        </p:tav>
                                        <p:tav tm="100000">
                                          <p:val>
                                            <p:strVal val="#ppt_y"/>
                                          </p:val>
                                        </p:tav>
                                      </p:tavLst>
                                    </p:anim>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61"/>
                                        </p:tgtEl>
                                        <p:attrNameLst>
                                          <p:attrName>style.visibility</p:attrName>
                                        </p:attrNameLst>
                                      </p:cBhvr>
                                      <p:to>
                                        <p:strVal val="visible"/>
                                      </p:to>
                                    </p:set>
                                    <p:anim calcmode="lin" valueType="num">
                                      <p:cBhvr>
                                        <p:cTn id="35" dur="500" fill="hold"/>
                                        <p:tgtEl>
                                          <p:spTgt spid="61"/>
                                        </p:tgtEl>
                                        <p:attrNameLst>
                                          <p:attrName>ppt_w</p:attrName>
                                        </p:attrNameLst>
                                      </p:cBhvr>
                                      <p:tavLst>
                                        <p:tav tm="0">
                                          <p:val>
                                            <p:fltVal val="0"/>
                                          </p:val>
                                        </p:tav>
                                        <p:tav tm="100000">
                                          <p:val>
                                            <p:strVal val="#ppt_w"/>
                                          </p:val>
                                        </p:tav>
                                      </p:tavLst>
                                    </p:anim>
                                    <p:anim calcmode="lin" valueType="num">
                                      <p:cBhvr>
                                        <p:cTn id="36" dur="500" fill="hold"/>
                                        <p:tgtEl>
                                          <p:spTgt spid="61"/>
                                        </p:tgtEl>
                                        <p:attrNameLst>
                                          <p:attrName>ppt_h</p:attrName>
                                        </p:attrNameLst>
                                      </p:cBhvr>
                                      <p:tavLst>
                                        <p:tav tm="0">
                                          <p:val>
                                            <p:fltVal val="0"/>
                                          </p:val>
                                        </p:tav>
                                        <p:tav tm="100000">
                                          <p:val>
                                            <p:strVal val="#ppt_h"/>
                                          </p:val>
                                        </p:tav>
                                      </p:tavLst>
                                    </p:anim>
                                    <p:animEffect transition="in" filter="fade">
                                      <p:cBhvr>
                                        <p:cTn id="37" dur="500"/>
                                        <p:tgtEl>
                                          <p:spTgt spid="61"/>
                                        </p:tgtEl>
                                      </p:cBhvr>
                                    </p:animEffect>
                                  </p:childTnLst>
                                </p:cTn>
                              </p:par>
                            </p:childTnLst>
                          </p:cTn>
                        </p:par>
                        <p:par>
                          <p:cTn id="38" fill="hold">
                            <p:stCondLst>
                              <p:cond delay="3000"/>
                            </p:stCondLst>
                            <p:childTnLst>
                              <p:par>
                                <p:cTn id="39" presetID="2" presetClass="entr" presetSubtype="2" fill="hold" grpId="0" nodeType="afterEffect">
                                  <p:stCondLst>
                                    <p:cond delay="0"/>
                                  </p:stCondLst>
                                  <p:childTnLst>
                                    <p:set>
                                      <p:cBhvr>
                                        <p:cTn id="40" dur="1" fill="hold">
                                          <p:stCondLst>
                                            <p:cond delay="0"/>
                                          </p:stCondLst>
                                        </p:cTn>
                                        <p:tgtEl>
                                          <p:spTgt spid="69"/>
                                        </p:tgtEl>
                                        <p:attrNameLst>
                                          <p:attrName>style.visibility</p:attrName>
                                        </p:attrNameLst>
                                      </p:cBhvr>
                                      <p:to>
                                        <p:strVal val="visible"/>
                                      </p:to>
                                    </p:set>
                                    <p:anim calcmode="lin" valueType="num">
                                      <p:cBhvr additive="base">
                                        <p:cTn id="41" dur="500" fill="hold"/>
                                        <p:tgtEl>
                                          <p:spTgt spid="69"/>
                                        </p:tgtEl>
                                        <p:attrNameLst>
                                          <p:attrName>ppt_x</p:attrName>
                                        </p:attrNameLst>
                                      </p:cBhvr>
                                      <p:tavLst>
                                        <p:tav tm="0">
                                          <p:val>
                                            <p:strVal val="1+#ppt_w/2"/>
                                          </p:val>
                                        </p:tav>
                                        <p:tav tm="100000">
                                          <p:val>
                                            <p:strVal val="#ppt_x"/>
                                          </p:val>
                                        </p:tav>
                                      </p:tavLst>
                                    </p:anim>
                                    <p:anim calcmode="lin" valueType="num">
                                      <p:cBhvr additive="base">
                                        <p:cTn id="42" dur="500" fill="hold"/>
                                        <p:tgtEl>
                                          <p:spTgt spid="69"/>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p:cTn id="46" dur="500" fill="hold"/>
                                        <p:tgtEl>
                                          <p:spTgt spid="60"/>
                                        </p:tgtEl>
                                        <p:attrNameLst>
                                          <p:attrName>ppt_w</p:attrName>
                                        </p:attrNameLst>
                                      </p:cBhvr>
                                      <p:tavLst>
                                        <p:tav tm="0">
                                          <p:val>
                                            <p:fltVal val="0"/>
                                          </p:val>
                                        </p:tav>
                                        <p:tav tm="100000">
                                          <p:val>
                                            <p:strVal val="#ppt_w"/>
                                          </p:val>
                                        </p:tav>
                                      </p:tavLst>
                                    </p:anim>
                                    <p:anim calcmode="lin" valueType="num">
                                      <p:cBhvr>
                                        <p:cTn id="47" dur="500" fill="hold"/>
                                        <p:tgtEl>
                                          <p:spTgt spid="60"/>
                                        </p:tgtEl>
                                        <p:attrNameLst>
                                          <p:attrName>ppt_h</p:attrName>
                                        </p:attrNameLst>
                                      </p:cBhvr>
                                      <p:tavLst>
                                        <p:tav tm="0">
                                          <p:val>
                                            <p:fltVal val="0"/>
                                          </p:val>
                                        </p:tav>
                                        <p:tav tm="100000">
                                          <p:val>
                                            <p:strVal val="#ppt_h"/>
                                          </p:val>
                                        </p:tav>
                                      </p:tavLst>
                                    </p:anim>
                                    <p:animEffect transition="in" filter="fade">
                                      <p:cBhvr>
                                        <p:cTn id="48" dur="500"/>
                                        <p:tgtEl>
                                          <p:spTgt spid="60"/>
                                        </p:tgtEl>
                                      </p:cBhvr>
                                    </p:animEffect>
                                  </p:childTnLst>
                                </p:cTn>
                              </p:par>
                            </p:childTnLst>
                          </p:cTn>
                        </p:par>
                        <p:par>
                          <p:cTn id="49" fill="hold">
                            <p:stCondLst>
                              <p:cond delay="4000"/>
                            </p:stCondLst>
                            <p:childTnLst>
                              <p:par>
                                <p:cTn id="50" presetID="2" presetClass="entr" presetSubtype="6" fill="hold" grpId="0" nodeType="after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additive="base">
                                        <p:cTn id="52" dur="500" fill="hold"/>
                                        <p:tgtEl>
                                          <p:spTgt spid="67"/>
                                        </p:tgtEl>
                                        <p:attrNameLst>
                                          <p:attrName>ppt_x</p:attrName>
                                        </p:attrNameLst>
                                      </p:cBhvr>
                                      <p:tavLst>
                                        <p:tav tm="0">
                                          <p:val>
                                            <p:strVal val="1+#ppt_w/2"/>
                                          </p:val>
                                        </p:tav>
                                        <p:tav tm="100000">
                                          <p:val>
                                            <p:strVal val="#ppt_x"/>
                                          </p:val>
                                        </p:tav>
                                      </p:tavLst>
                                    </p:anim>
                                    <p:anim calcmode="lin" valueType="num">
                                      <p:cBhvr additive="base">
                                        <p:cTn id="53" dur="500" fill="hold"/>
                                        <p:tgtEl>
                                          <p:spTgt spid="67"/>
                                        </p:tgtEl>
                                        <p:attrNameLst>
                                          <p:attrName>ppt_y</p:attrName>
                                        </p:attrNameLst>
                                      </p:cBhvr>
                                      <p:tavLst>
                                        <p:tav tm="0">
                                          <p:val>
                                            <p:strVal val="1+#ppt_h/2"/>
                                          </p:val>
                                        </p:tav>
                                        <p:tav tm="100000">
                                          <p:val>
                                            <p:strVal val="#ppt_y"/>
                                          </p:val>
                                        </p:tav>
                                      </p:tavLst>
                                    </p:anim>
                                  </p:childTnLst>
                                </p:cTn>
                              </p:par>
                            </p:childTnLst>
                          </p:cTn>
                        </p:par>
                        <p:par>
                          <p:cTn id="54" fill="hold">
                            <p:stCondLst>
                              <p:cond delay="4500"/>
                            </p:stCondLst>
                            <p:childTnLst>
                              <p:par>
                                <p:cTn id="55" presetID="53" presetClass="entr" presetSubtype="16" fill="hold" nodeType="after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500" fill="hold"/>
                                        <p:tgtEl>
                                          <p:spTgt spid="76"/>
                                        </p:tgtEl>
                                        <p:attrNameLst>
                                          <p:attrName>ppt_w</p:attrName>
                                        </p:attrNameLst>
                                      </p:cBhvr>
                                      <p:tavLst>
                                        <p:tav tm="0">
                                          <p:val>
                                            <p:fltVal val="0"/>
                                          </p:val>
                                        </p:tav>
                                        <p:tav tm="100000">
                                          <p:val>
                                            <p:strVal val="#ppt_w"/>
                                          </p:val>
                                        </p:tav>
                                      </p:tavLst>
                                    </p:anim>
                                    <p:anim calcmode="lin" valueType="num">
                                      <p:cBhvr>
                                        <p:cTn id="58" dur="500" fill="hold"/>
                                        <p:tgtEl>
                                          <p:spTgt spid="76"/>
                                        </p:tgtEl>
                                        <p:attrNameLst>
                                          <p:attrName>ppt_h</p:attrName>
                                        </p:attrNameLst>
                                      </p:cBhvr>
                                      <p:tavLst>
                                        <p:tav tm="0">
                                          <p:val>
                                            <p:fltVal val="0"/>
                                          </p:val>
                                        </p:tav>
                                        <p:tav tm="100000">
                                          <p:val>
                                            <p:strVal val="#ppt_h"/>
                                          </p:val>
                                        </p:tav>
                                      </p:tavLst>
                                    </p:anim>
                                    <p:animEffect transition="in" filter="fade">
                                      <p:cBhvr>
                                        <p:cTn id="59" dur="500"/>
                                        <p:tgtEl>
                                          <p:spTgt spid="76"/>
                                        </p:tgtEl>
                                      </p:cBhvr>
                                    </p:animEffect>
                                  </p:childTnLst>
                                </p:cTn>
                              </p:par>
                            </p:childTnLst>
                          </p:cTn>
                        </p:par>
                        <p:par>
                          <p:cTn id="60" fill="hold">
                            <p:stCondLst>
                              <p:cond delay="5000"/>
                            </p:stCondLst>
                            <p:childTnLst>
                              <p:par>
                                <p:cTn id="61" presetID="2" presetClass="entr" presetSubtype="12"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 calcmode="lin" valueType="num">
                                      <p:cBhvr additive="base">
                                        <p:cTn id="63" dur="500" fill="hold"/>
                                        <p:tgtEl>
                                          <p:spTgt spid="68"/>
                                        </p:tgtEl>
                                        <p:attrNameLst>
                                          <p:attrName>ppt_x</p:attrName>
                                        </p:attrNameLst>
                                      </p:cBhvr>
                                      <p:tavLst>
                                        <p:tav tm="0">
                                          <p:val>
                                            <p:strVal val="0-#ppt_w/2"/>
                                          </p:val>
                                        </p:tav>
                                        <p:tav tm="100000">
                                          <p:val>
                                            <p:strVal val="#ppt_x"/>
                                          </p:val>
                                        </p:tav>
                                      </p:tavLst>
                                    </p:anim>
                                    <p:anim calcmode="lin" valueType="num">
                                      <p:cBhvr additive="base">
                                        <p:cTn id="64" dur="500" fill="hold"/>
                                        <p:tgtEl>
                                          <p:spTgt spid="68"/>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grpId="0"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500" fill="hold"/>
                                        <p:tgtEl>
                                          <p:spTgt spid="59"/>
                                        </p:tgtEl>
                                        <p:attrNameLst>
                                          <p:attrName>ppt_w</p:attrName>
                                        </p:attrNameLst>
                                      </p:cBhvr>
                                      <p:tavLst>
                                        <p:tav tm="0">
                                          <p:val>
                                            <p:fltVal val="0"/>
                                          </p:val>
                                        </p:tav>
                                        <p:tav tm="100000">
                                          <p:val>
                                            <p:strVal val="#ppt_w"/>
                                          </p:val>
                                        </p:tav>
                                      </p:tavLst>
                                    </p:anim>
                                    <p:anim calcmode="lin" valueType="num">
                                      <p:cBhvr>
                                        <p:cTn id="69" dur="500" fill="hold"/>
                                        <p:tgtEl>
                                          <p:spTgt spid="59"/>
                                        </p:tgtEl>
                                        <p:attrNameLst>
                                          <p:attrName>ppt_h</p:attrName>
                                        </p:attrNameLst>
                                      </p:cBhvr>
                                      <p:tavLst>
                                        <p:tav tm="0">
                                          <p:val>
                                            <p:fltVal val="0"/>
                                          </p:val>
                                        </p:tav>
                                        <p:tav tm="100000">
                                          <p:val>
                                            <p:strVal val="#ppt_h"/>
                                          </p:val>
                                        </p:tav>
                                      </p:tavLst>
                                    </p:anim>
                                    <p:animEffect transition="in" filter="fade">
                                      <p:cBhvr>
                                        <p:cTn id="70" dur="500"/>
                                        <p:tgtEl>
                                          <p:spTgt spid="59"/>
                                        </p:tgtEl>
                                      </p:cBhvr>
                                    </p:animEffect>
                                  </p:childTnLst>
                                </p:cTn>
                              </p:par>
                            </p:childTnLst>
                          </p:cTn>
                        </p:par>
                        <p:par>
                          <p:cTn id="71" fill="hold">
                            <p:stCondLst>
                              <p:cond delay="6000"/>
                            </p:stCondLst>
                            <p:childTnLst>
                              <p:par>
                                <p:cTn id="72" presetID="2" presetClass="entr" presetSubtype="8"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0-#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par>
                          <p:cTn id="76" fill="hold">
                            <p:stCondLst>
                              <p:cond delay="6500"/>
                            </p:stCondLst>
                            <p:childTnLst>
                              <p:par>
                                <p:cTn id="77" presetID="53" presetClass="entr" presetSubtype="16"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 calcmode="lin" valueType="num">
                                      <p:cBhvr>
                                        <p:cTn id="79" dur="500" fill="hold"/>
                                        <p:tgtEl>
                                          <p:spTgt spid="75"/>
                                        </p:tgtEl>
                                        <p:attrNameLst>
                                          <p:attrName>ppt_w</p:attrName>
                                        </p:attrNameLst>
                                      </p:cBhvr>
                                      <p:tavLst>
                                        <p:tav tm="0">
                                          <p:val>
                                            <p:fltVal val="0"/>
                                          </p:val>
                                        </p:tav>
                                        <p:tav tm="100000">
                                          <p:val>
                                            <p:strVal val="#ppt_w"/>
                                          </p:val>
                                        </p:tav>
                                      </p:tavLst>
                                    </p:anim>
                                    <p:anim calcmode="lin" valueType="num">
                                      <p:cBhvr>
                                        <p:cTn id="80" dur="500" fill="hold"/>
                                        <p:tgtEl>
                                          <p:spTgt spid="75"/>
                                        </p:tgtEl>
                                        <p:attrNameLst>
                                          <p:attrName>ppt_h</p:attrName>
                                        </p:attrNameLst>
                                      </p:cBhvr>
                                      <p:tavLst>
                                        <p:tav tm="0">
                                          <p:val>
                                            <p:fltVal val="0"/>
                                          </p:val>
                                        </p:tav>
                                        <p:tav tm="100000">
                                          <p:val>
                                            <p:strVal val="#ppt_h"/>
                                          </p:val>
                                        </p:tav>
                                      </p:tavLst>
                                    </p:anim>
                                    <p:animEffect transition="in" filter="fade">
                                      <p:cBhvr>
                                        <p:cTn id="81" dur="500"/>
                                        <p:tgtEl>
                                          <p:spTgt spid="75"/>
                                        </p:tgtEl>
                                      </p:cBhvr>
                                    </p:animEffect>
                                  </p:childTnLst>
                                </p:cTn>
                              </p:par>
                            </p:childTnLst>
                          </p:cTn>
                        </p:par>
                        <p:par>
                          <p:cTn id="82" fill="hold">
                            <p:stCondLst>
                              <p:cond delay="7000"/>
                            </p:stCondLst>
                            <p:childTnLst>
                              <p:par>
                                <p:cTn id="83" presetID="22" presetClass="entr" presetSubtype="2" fill="hold" nodeType="afterEffect">
                                  <p:stCondLst>
                                    <p:cond delay="0"/>
                                  </p:stCondLst>
                                  <p:childTnLst>
                                    <p:set>
                                      <p:cBhvr>
                                        <p:cTn id="84" dur="1" fill="hold">
                                          <p:stCondLst>
                                            <p:cond delay="0"/>
                                          </p:stCondLst>
                                        </p:cTn>
                                        <p:tgtEl>
                                          <p:spTgt spid="78"/>
                                        </p:tgtEl>
                                        <p:attrNameLst>
                                          <p:attrName>style.visibility</p:attrName>
                                        </p:attrNameLst>
                                      </p:cBhvr>
                                      <p:to>
                                        <p:strVal val="visible"/>
                                      </p:to>
                                    </p:set>
                                    <p:animEffect transition="in" filter="wipe(right)">
                                      <p:cBhvr>
                                        <p:cTn id="85" dur="500"/>
                                        <p:tgtEl>
                                          <p:spTgt spid="78"/>
                                        </p:tgtEl>
                                      </p:cBhvr>
                                    </p:animEffect>
                                  </p:childTnLst>
                                </p:cTn>
                              </p:par>
                            </p:childTnLst>
                          </p:cTn>
                        </p:par>
                        <p:par>
                          <p:cTn id="86" fill="hold">
                            <p:stCondLst>
                              <p:cond delay="7500"/>
                            </p:stCondLst>
                            <p:childTnLst>
                              <p:par>
                                <p:cTn id="87" presetID="2" presetClass="entr" presetSubtype="2" fill="hold" grpId="0" nodeType="afterEffect">
                                  <p:stCondLst>
                                    <p:cond delay="0"/>
                                  </p:stCondLst>
                                  <p:childTnLst>
                                    <p:set>
                                      <p:cBhvr>
                                        <p:cTn id="88" dur="1" fill="hold">
                                          <p:stCondLst>
                                            <p:cond delay="0"/>
                                          </p:stCondLst>
                                        </p:cTn>
                                        <p:tgtEl>
                                          <p:spTgt spid="77"/>
                                        </p:tgtEl>
                                        <p:attrNameLst>
                                          <p:attrName>style.visibility</p:attrName>
                                        </p:attrNameLst>
                                      </p:cBhvr>
                                      <p:to>
                                        <p:strVal val="visible"/>
                                      </p:to>
                                    </p:set>
                                    <p:anim calcmode="lin" valueType="num">
                                      <p:cBhvr additive="base">
                                        <p:cTn id="89" dur="500" fill="hold"/>
                                        <p:tgtEl>
                                          <p:spTgt spid="77"/>
                                        </p:tgtEl>
                                        <p:attrNameLst>
                                          <p:attrName>ppt_x</p:attrName>
                                        </p:attrNameLst>
                                      </p:cBhvr>
                                      <p:tavLst>
                                        <p:tav tm="0">
                                          <p:val>
                                            <p:strVal val="1+#ppt_w/2"/>
                                          </p:val>
                                        </p:tav>
                                        <p:tav tm="100000">
                                          <p:val>
                                            <p:strVal val="#ppt_x"/>
                                          </p:val>
                                        </p:tav>
                                      </p:tavLst>
                                    </p:anim>
                                    <p:anim calcmode="lin" valueType="num">
                                      <p:cBhvr additive="base">
                                        <p:cTn id="90" dur="500" fill="hold"/>
                                        <p:tgtEl>
                                          <p:spTgt spid="77"/>
                                        </p:tgtEl>
                                        <p:attrNameLst>
                                          <p:attrName>ppt_y</p:attrName>
                                        </p:attrNameLst>
                                      </p:cBhvr>
                                      <p:tavLst>
                                        <p:tav tm="0">
                                          <p:val>
                                            <p:strVal val="#ppt_y"/>
                                          </p:val>
                                        </p:tav>
                                        <p:tav tm="100000">
                                          <p:val>
                                            <p:strVal val="#ppt_y"/>
                                          </p:val>
                                        </p:tav>
                                      </p:tavLst>
                                    </p:anim>
                                  </p:childTnLst>
                                </p:cTn>
                              </p:par>
                            </p:childTnLst>
                          </p:cTn>
                        </p:par>
                        <p:par>
                          <p:cTn id="91" fill="hold">
                            <p:stCondLst>
                              <p:cond delay="8000"/>
                            </p:stCondLst>
                            <p:childTnLst>
                              <p:par>
                                <p:cTn id="92" presetID="22" presetClass="entr" presetSubtype="2" fill="hold" nodeType="afterEffect">
                                  <p:stCondLst>
                                    <p:cond delay="0"/>
                                  </p:stCondLst>
                                  <p:childTnLst>
                                    <p:set>
                                      <p:cBhvr>
                                        <p:cTn id="93" dur="1" fill="hold">
                                          <p:stCondLst>
                                            <p:cond delay="0"/>
                                          </p:stCondLst>
                                        </p:cTn>
                                        <p:tgtEl>
                                          <p:spTgt spid="82"/>
                                        </p:tgtEl>
                                        <p:attrNameLst>
                                          <p:attrName>style.visibility</p:attrName>
                                        </p:attrNameLst>
                                      </p:cBhvr>
                                      <p:to>
                                        <p:strVal val="visible"/>
                                      </p:to>
                                    </p:set>
                                    <p:animEffect transition="in" filter="wipe(right)">
                                      <p:cBhvr>
                                        <p:cTn id="94" dur="500"/>
                                        <p:tgtEl>
                                          <p:spTgt spid="82"/>
                                        </p:tgtEl>
                                      </p:cBhvr>
                                    </p:animEffect>
                                  </p:childTnLst>
                                </p:cTn>
                              </p:par>
                            </p:childTnLst>
                          </p:cTn>
                        </p:par>
                        <p:par>
                          <p:cTn id="95" fill="hold">
                            <p:stCondLst>
                              <p:cond delay="8500"/>
                            </p:stCondLst>
                            <p:childTnLst>
                              <p:par>
                                <p:cTn id="96" presetID="2" presetClass="entr" presetSubtype="2"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 calcmode="lin" valueType="num">
                                      <p:cBhvr additive="base">
                                        <p:cTn id="98" dur="500" fill="hold"/>
                                        <p:tgtEl>
                                          <p:spTgt spid="81"/>
                                        </p:tgtEl>
                                        <p:attrNameLst>
                                          <p:attrName>ppt_x</p:attrName>
                                        </p:attrNameLst>
                                      </p:cBhvr>
                                      <p:tavLst>
                                        <p:tav tm="0">
                                          <p:val>
                                            <p:strVal val="1+#ppt_w/2"/>
                                          </p:val>
                                        </p:tav>
                                        <p:tav tm="100000">
                                          <p:val>
                                            <p:strVal val="#ppt_x"/>
                                          </p:val>
                                        </p:tav>
                                      </p:tavLst>
                                    </p:anim>
                                    <p:anim calcmode="lin" valueType="num">
                                      <p:cBhvr additive="base">
                                        <p:cTn id="99" dur="500" fill="hold"/>
                                        <p:tgtEl>
                                          <p:spTgt spid="81"/>
                                        </p:tgtEl>
                                        <p:attrNameLst>
                                          <p:attrName>ppt_y</p:attrName>
                                        </p:attrNameLst>
                                      </p:cBhvr>
                                      <p:tavLst>
                                        <p:tav tm="0">
                                          <p:val>
                                            <p:strVal val="#ppt_y"/>
                                          </p:val>
                                        </p:tav>
                                        <p:tav tm="100000">
                                          <p:val>
                                            <p:strVal val="#ppt_y"/>
                                          </p:val>
                                        </p:tav>
                                      </p:tavLst>
                                    </p:anim>
                                  </p:childTnLst>
                                </p:cTn>
                              </p:par>
                            </p:childTnLst>
                          </p:cTn>
                        </p:par>
                        <p:par>
                          <p:cTn id="100" fill="hold">
                            <p:stCondLst>
                              <p:cond delay="9000"/>
                            </p:stCondLst>
                            <p:childTnLst>
                              <p:par>
                                <p:cTn id="101" presetID="22" presetClass="entr" presetSubtype="2"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Effect transition="in" filter="wipe(right)">
                                      <p:cBhvr>
                                        <p:cTn id="103" dur="500"/>
                                        <p:tgtEl>
                                          <p:spTgt spid="86"/>
                                        </p:tgtEl>
                                      </p:cBhvr>
                                    </p:animEffect>
                                  </p:childTnLst>
                                </p:cTn>
                              </p:par>
                            </p:childTnLst>
                          </p:cTn>
                        </p:par>
                        <p:par>
                          <p:cTn id="104" fill="hold">
                            <p:stCondLst>
                              <p:cond delay="9500"/>
                            </p:stCondLst>
                            <p:childTnLst>
                              <p:par>
                                <p:cTn id="105" presetID="2" presetClass="entr" presetSubtype="2" fill="hold" grpId="0" nodeType="afterEffect">
                                  <p:stCondLst>
                                    <p:cond delay="0"/>
                                  </p:stCondLst>
                                  <p:childTnLst>
                                    <p:set>
                                      <p:cBhvr>
                                        <p:cTn id="106" dur="1" fill="hold">
                                          <p:stCondLst>
                                            <p:cond delay="0"/>
                                          </p:stCondLst>
                                        </p:cTn>
                                        <p:tgtEl>
                                          <p:spTgt spid="85"/>
                                        </p:tgtEl>
                                        <p:attrNameLst>
                                          <p:attrName>style.visibility</p:attrName>
                                        </p:attrNameLst>
                                      </p:cBhvr>
                                      <p:to>
                                        <p:strVal val="visible"/>
                                      </p:to>
                                    </p:set>
                                    <p:anim calcmode="lin" valueType="num">
                                      <p:cBhvr additive="base">
                                        <p:cTn id="107" dur="500" fill="hold"/>
                                        <p:tgtEl>
                                          <p:spTgt spid="85"/>
                                        </p:tgtEl>
                                        <p:attrNameLst>
                                          <p:attrName>ppt_x</p:attrName>
                                        </p:attrNameLst>
                                      </p:cBhvr>
                                      <p:tavLst>
                                        <p:tav tm="0">
                                          <p:val>
                                            <p:strVal val="1+#ppt_w/2"/>
                                          </p:val>
                                        </p:tav>
                                        <p:tav tm="100000">
                                          <p:val>
                                            <p:strVal val="#ppt_x"/>
                                          </p:val>
                                        </p:tav>
                                      </p:tavLst>
                                    </p:anim>
                                    <p:anim calcmode="lin" valueType="num">
                                      <p:cBhvr additive="base">
                                        <p:cTn id="108" dur="500" fill="hold"/>
                                        <p:tgtEl>
                                          <p:spTgt spid="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animBg="1"/>
      <p:bldP spid="69" grpId="0" animBg="1"/>
      <p:bldP spid="70" grpId="0" animBg="1"/>
      <p:bldP spid="59" grpId="0" animBg="1"/>
      <p:bldP spid="60" grpId="0" animBg="1"/>
      <p:bldP spid="73" grpId="0" animBg="1"/>
      <p:bldP spid="77" grpId="0" animBg="1"/>
      <p:bldP spid="81"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2778</TotalTime>
  <Words>1188</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Helvetica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538</cp:revision>
  <dcterms:created xsi:type="dcterms:W3CDTF">2015-12-31T02:20:12Z</dcterms:created>
  <dcterms:modified xsi:type="dcterms:W3CDTF">2016-09-16T07:24:26Z</dcterms:modified>
</cp:coreProperties>
</file>