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191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8912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E76C0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CF351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A1070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CE8E4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E0462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BF250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F8912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A107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121992A4-99AF-4218-8C73-46E1E691F9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1559</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2019-06-22T18:20:11Z</dcterms:modified>
</cp:coreProperties>
</file>