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3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F3510"/>
            </a:solidFill>
            <a:ln>
              <a:solidFill>
                <a:schemeClr val="bg1"/>
              </a:solidFill>
            </a:ln>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1-1043-4E18-8F7D-813FC475D6B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3-1043-4E18-8F7D-813FC475D6B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5-1043-4E18-8F7D-813FC475D6BD}"/>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7-1043-4E18-8F7D-813FC475D6BD}"/>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9-1043-4E18-8F7D-813FC475D6BD}"/>
              </c:ext>
            </c:extLst>
          </c:dPt>
          <c:dPt>
            <c:idx val="5"/>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A-1043-4E18-8F7D-813FC475D6BD}"/>
              </c:ext>
            </c:extLst>
          </c:dPt>
          <c:dPt>
            <c:idx val="6"/>
            <c:bubble3D val="0"/>
            <c:extLst>
              <c:ext xmlns:c16="http://schemas.microsoft.com/office/drawing/2014/chart" uri="{C3380CC4-5D6E-409C-BE32-E72D297353CC}">
                <c16:uniqueId val="{0000000B-1043-4E18-8F7D-813FC475D6BD}"/>
              </c:ext>
            </c:extLst>
          </c:dPt>
          <c:dPt>
            <c:idx val="7"/>
            <c:bubble3D val="0"/>
            <c:extLst>
              <c:ext xmlns:c16="http://schemas.microsoft.com/office/drawing/2014/chart" uri="{C3380CC4-5D6E-409C-BE32-E72D297353CC}">
                <c16:uniqueId val="{0000000C-1043-4E18-8F7D-813FC475D6BD}"/>
              </c:ext>
            </c:extLst>
          </c:dPt>
          <c:dPt>
            <c:idx val="8"/>
            <c:bubble3D val="0"/>
            <c:extLst>
              <c:ext xmlns:c16="http://schemas.microsoft.com/office/drawing/2014/chart" uri="{C3380CC4-5D6E-409C-BE32-E72D297353CC}">
                <c16:uniqueId val="{0000000D-1043-4E18-8F7D-813FC475D6BD}"/>
              </c:ext>
            </c:extLst>
          </c:dPt>
          <c:dPt>
            <c:idx val="9"/>
            <c:bubble3D val="0"/>
            <c:extLst>
              <c:ext xmlns:c16="http://schemas.microsoft.com/office/drawing/2014/chart" uri="{C3380CC4-5D6E-409C-BE32-E72D297353CC}">
                <c16:uniqueId val="{0000000E-1043-4E18-8F7D-813FC475D6B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1043-4E18-8F7D-813FC475D6B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76C0F"/>
            </a:solidFill>
            <a:ln>
              <a:solidFill>
                <a:schemeClr val="bg1"/>
              </a:solidFill>
            </a:ln>
          </c:spPr>
          <c:dPt>
            <c:idx val="0"/>
            <c:bubble3D val="0"/>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c:spPr>
            <c:extLst>
              <c:ext xmlns:c16="http://schemas.microsoft.com/office/drawing/2014/chart" uri="{C3380CC4-5D6E-409C-BE32-E72D297353CC}">
                <c16:uniqueId val="{00000001-BAD0-41EC-9E3C-264FE16336FF}"/>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3-BAD0-41EC-9E3C-264FE16336FF}"/>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5-BAD0-41EC-9E3C-264FE16336FF}"/>
              </c:ext>
            </c:extLst>
          </c:dPt>
          <c:dPt>
            <c:idx val="3"/>
            <c:bubble3D val="0"/>
            <c:extLst>
              <c:ext xmlns:c16="http://schemas.microsoft.com/office/drawing/2014/chart" uri="{C3380CC4-5D6E-409C-BE32-E72D297353CC}">
                <c16:uniqueId val="{00000007-BAD0-41EC-9E3C-264FE16336FF}"/>
              </c:ext>
            </c:extLst>
          </c:dPt>
          <c:dPt>
            <c:idx val="4"/>
            <c:bubble3D val="0"/>
            <c:extLst>
              <c:ext xmlns:c16="http://schemas.microsoft.com/office/drawing/2014/chart" uri="{C3380CC4-5D6E-409C-BE32-E72D297353CC}">
                <c16:uniqueId val="{00000008-BAD0-41EC-9E3C-264FE16336FF}"/>
              </c:ext>
            </c:extLst>
          </c:dPt>
          <c:dPt>
            <c:idx val="5"/>
            <c:bubble3D val="0"/>
            <c:extLst>
              <c:ext xmlns:c16="http://schemas.microsoft.com/office/drawing/2014/chart" uri="{C3380CC4-5D6E-409C-BE32-E72D297353CC}">
                <c16:uniqueId val="{00000009-BAD0-41EC-9E3C-264FE16336FF}"/>
              </c:ext>
            </c:extLst>
          </c:dPt>
          <c:dPt>
            <c:idx val="6"/>
            <c:bubble3D val="0"/>
            <c:extLst>
              <c:ext xmlns:c16="http://schemas.microsoft.com/office/drawing/2014/chart" uri="{C3380CC4-5D6E-409C-BE32-E72D297353CC}">
                <c16:uniqueId val="{0000000A-BAD0-41EC-9E3C-264FE16336FF}"/>
              </c:ext>
            </c:extLst>
          </c:dPt>
          <c:dPt>
            <c:idx val="7"/>
            <c:bubble3D val="0"/>
            <c:extLst>
              <c:ext xmlns:c16="http://schemas.microsoft.com/office/drawing/2014/chart" uri="{C3380CC4-5D6E-409C-BE32-E72D297353CC}">
                <c16:uniqueId val="{0000000B-BAD0-41EC-9E3C-264FE16336FF}"/>
              </c:ext>
            </c:extLst>
          </c:dPt>
          <c:dPt>
            <c:idx val="8"/>
            <c:bubble3D val="0"/>
            <c:extLst>
              <c:ext xmlns:c16="http://schemas.microsoft.com/office/drawing/2014/chart" uri="{C3380CC4-5D6E-409C-BE32-E72D297353CC}">
                <c16:uniqueId val="{0000000C-BAD0-41EC-9E3C-264FE16336FF}"/>
              </c:ext>
            </c:extLst>
          </c:dPt>
          <c:dPt>
            <c:idx val="9"/>
            <c:bubble3D val="0"/>
            <c:extLst>
              <c:ext xmlns:c16="http://schemas.microsoft.com/office/drawing/2014/chart" uri="{C3380CC4-5D6E-409C-BE32-E72D297353CC}">
                <c16:uniqueId val="{0000000D-BAD0-41EC-9E3C-264FE16336F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BAD0-41EC-9E3C-264FE16336F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1-52BE-4F05-AC6C-426CC5A3EF2F}"/>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3-52BE-4F05-AC6C-426CC5A3EF2F}"/>
              </c:ext>
            </c:extLst>
          </c:dPt>
          <c:dPt>
            <c:idx val="2"/>
            <c:bubble3D val="0"/>
            <c:extLst>
              <c:ext xmlns:c16="http://schemas.microsoft.com/office/drawing/2014/chart" uri="{C3380CC4-5D6E-409C-BE32-E72D297353CC}">
                <c16:uniqueId val="{00000005-52BE-4F05-AC6C-426CC5A3EF2F}"/>
              </c:ext>
            </c:extLst>
          </c:dPt>
          <c:dPt>
            <c:idx val="3"/>
            <c:bubble3D val="0"/>
            <c:extLst>
              <c:ext xmlns:c16="http://schemas.microsoft.com/office/drawing/2014/chart" uri="{C3380CC4-5D6E-409C-BE32-E72D297353CC}">
                <c16:uniqueId val="{00000006-52BE-4F05-AC6C-426CC5A3EF2F}"/>
              </c:ext>
            </c:extLst>
          </c:dPt>
          <c:dPt>
            <c:idx val="4"/>
            <c:bubble3D val="0"/>
            <c:extLst>
              <c:ext xmlns:c16="http://schemas.microsoft.com/office/drawing/2014/chart" uri="{C3380CC4-5D6E-409C-BE32-E72D297353CC}">
                <c16:uniqueId val="{00000007-52BE-4F05-AC6C-426CC5A3EF2F}"/>
              </c:ext>
            </c:extLst>
          </c:dPt>
          <c:dPt>
            <c:idx val="5"/>
            <c:bubble3D val="0"/>
            <c:extLst>
              <c:ext xmlns:c16="http://schemas.microsoft.com/office/drawing/2014/chart" uri="{C3380CC4-5D6E-409C-BE32-E72D297353CC}">
                <c16:uniqueId val="{00000008-52BE-4F05-AC6C-426CC5A3EF2F}"/>
              </c:ext>
            </c:extLst>
          </c:dPt>
          <c:dPt>
            <c:idx val="6"/>
            <c:bubble3D val="0"/>
            <c:extLst>
              <c:ext xmlns:c16="http://schemas.microsoft.com/office/drawing/2014/chart" uri="{C3380CC4-5D6E-409C-BE32-E72D297353CC}">
                <c16:uniqueId val="{00000009-52BE-4F05-AC6C-426CC5A3EF2F}"/>
              </c:ext>
            </c:extLst>
          </c:dPt>
          <c:dPt>
            <c:idx val="7"/>
            <c:bubble3D val="0"/>
            <c:extLst>
              <c:ext xmlns:c16="http://schemas.microsoft.com/office/drawing/2014/chart" uri="{C3380CC4-5D6E-409C-BE32-E72D297353CC}">
                <c16:uniqueId val="{0000000A-52BE-4F05-AC6C-426CC5A3EF2F}"/>
              </c:ext>
            </c:extLst>
          </c:dPt>
          <c:dPt>
            <c:idx val="8"/>
            <c:bubble3D val="0"/>
            <c:extLst>
              <c:ext xmlns:c16="http://schemas.microsoft.com/office/drawing/2014/chart" uri="{C3380CC4-5D6E-409C-BE32-E72D297353CC}">
                <c16:uniqueId val="{0000000B-52BE-4F05-AC6C-426CC5A3EF2F}"/>
              </c:ext>
            </c:extLst>
          </c:dPt>
          <c:dPt>
            <c:idx val="9"/>
            <c:bubble3D val="0"/>
            <c:extLst>
              <c:ext xmlns:c16="http://schemas.microsoft.com/office/drawing/2014/chart" uri="{C3380CC4-5D6E-409C-BE32-E72D297353CC}">
                <c16:uniqueId val="{0000000C-52BE-4F05-AC6C-426CC5A3EF2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52BE-4F05-AC6C-426CC5A3EF2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1-E954-41EB-A2C7-37E9D53282A8}"/>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3-E954-41EB-A2C7-37E9D53282A8}"/>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4-E954-41EB-A2C7-37E9D53282A8}"/>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5-E954-41EB-A2C7-37E9D53282A8}"/>
              </c:ext>
            </c:extLst>
          </c:dPt>
          <c:dPt>
            <c:idx val="4"/>
            <c:bubble3D val="0"/>
            <c:extLst>
              <c:ext xmlns:c16="http://schemas.microsoft.com/office/drawing/2014/chart" uri="{C3380CC4-5D6E-409C-BE32-E72D297353CC}">
                <c16:uniqueId val="{00000006-E954-41EB-A2C7-37E9D53282A8}"/>
              </c:ext>
            </c:extLst>
          </c:dPt>
          <c:dPt>
            <c:idx val="5"/>
            <c:bubble3D val="0"/>
            <c:extLst>
              <c:ext xmlns:c16="http://schemas.microsoft.com/office/drawing/2014/chart" uri="{C3380CC4-5D6E-409C-BE32-E72D297353CC}">
                <c16:uniqueId val="{00000007-E954-41EB-A2C7-37E9D53282A8}"/>
              </c:ext>
            </c:extLst>
          </c:dPt>
          <c:dPt>
            <c:idx val="6"/>
            <c:bubble3D val="0"/>
            <c:extLst>
              <c:ext xmlns:c16="http://schemas.microsoft.com/office/drawing/2014/chart" uri="{C3380CC4-5D6E-409C-BE32-E72D297353CC}">
                <c16:uniqueId val="{00000008-E954-41EB-A2C7-37E9D53282A8}"/>
              </c:ext>
            </c:extLst>
          </c:dPt>
          <c:dPt>
            <c:idx val="7"/>
            <c:bubble3D val="0"/>
            <c:extLst>
              <c:ext xmlns:c16="http://schemas.microsoft.com/office/drawing/2014/chart" uri="{C3380CC4-5D6E-409C-BE32-E72D297353CC}">
                <c16:uniqueId val="{00000009-E954-41EB-A2C7-37E9D53282A8}"/>
              </c:ext>
            </c:extLst>
          </c:dPt>
          <c:dPt>
            <c:idx val="8"/>
            <c:bubble3D val="0"/>
            <c:extLst>
              <c:ext xmlns:c16="http://schemas.microsoft.com/office/drawing/2014/chart" uri="{C3380CC4-5D6E-409C-BE32-E72D297353CC}">
                <c16:uniqueId val="{0000000A-E954-41EB-A2C7-37E9D53282A8}"/>
              </c:ext>
            </c:extLst>
          </c:dPt>
          <c:dPt>
            <c:idx val="9"/>
            <c:bubble3D val="0"/>
            <c:extLst>
              <c:ext xmlns:c16="http://schemas.microsoft.com/office/drawing/2014/chart" uri="{C3380CC4-5D6E-409C-BE32-E72D297353CC}">
                <c16:uniqueId val="{0000000B-E954-41EB-A2C7-37E9D53282A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E954-41EB-A2C7-37E9D53282A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368897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240112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chart" Target="../charts/chart1.xml"/><Relationship Id="rId7"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Box 51"/>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CROATIA MAP</a:t>
            </a:r>
          </a:p>
          <a:p>
            <a:pPr algn="r"/>
            <a:r>
              <a:rPr lang="en-US" dirty="0">
                <a:solidFill>
                  <a:schemeClr val="bg1"/>
                </a:solidFill>
                <a:latin typeface="Candara" panose="020E0502030303020204" pitchFamily="34" charset="0"/>
              </a:rPr>
              <a:t>Your Subtitle</a:t>
            </a:r>
          </a:p>
        </p:txBody>
      </p:sp>
      <p:graphicFrame>
        <p:nvGraphicFramePr>
          <p:cNvPr id="53" name="Chart 52"/>
          <p:cNvGraphicFramePr/>
          <p:nvPr>
            <p:extLst/>
          </p:nvPr>
        </p:nvGraphicFramePr>
        <p:xfrm>
          <a:off x="144212" y="5166007"/>
          <a:ext cx="1511539" cy="15998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4" name="Chart 53"/>
          <p:cNvGraphicFramePr/>
          <p:nvPr>
            <p:extLst/>
          </p:nvPr>
        </p:nvGraphicFramePr>
        <p:xfrm>
          <a:off x="151836" y="869210"/>
          <a:ext cx="1511539" cy="15998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5" name="Chart 54"/>
          <p:cNvGraphicFramePr/>
          <p:nvPr>
            <p:extLst/>
          </p:nvPr>
        </p:nvGraphicFramePr>
        <p:xfrm>
          <a:off x="7430872" y="3561954"/>
          <a:ext cx="1511539" cy="159984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6" name="Chart 55"/>
          <p:cNvGraphicFramePr/>
          <p:nvPr>
            <p:extLst/>
          </p:nvPr>
        </p:nvGraphicFramePr>
        <p:xfrm>
          <a:off x="146353" y="2950115"/>
          <a:ext cx="1511539" cy="1599840"/>
        </p:xfrm>
        <a:graphic>
          <a:graphicData uri="http://schemas.openxmlformats.org/drawingml/2006/chart">
            <c:chart xmlns:c="http://schemas.openxmlformats.org/drawingml/2006/chart" xmlns:r="http://schemas.openxmlformats.org/officeDocument/2006/relationships" r:id="rId6"/>
          </a:graphicData>
        </a:graphic>
      </p:graphicFrame>
      <p:sp>
        <p:nvSpPr>
          <p:cNvPr id="57" name="TextBox 56"/>
          <p:cNvSpPr txBox="1"/>
          <p:nvPr/>
        </p:nvSpPr>
        <p:spPr>
          <a:xfrm>
            <a:off x="8962664" y="3812874"/>
            <a:ext cx="2533560" cy="1077218"/>
          </a:xfrm>
          <a:prstGeom prst="rect">
            <a:avLst/>
          </a:prstGeom>
          <a:noFill/>
        </p:spPr>
        <p:txBody>
          <a:bodyPr wrap="square" rtlCol="0">
            <a:spAutoFit/>
          </a:bodyPr>
          <a:lstStyle/>
          <a:p>
            <a:r>
              <a:rPr lang="en-US" sz="1400" dirty="0">
                <a:solidFill>
                  <a:srgbClr val="BF2500"/>
                </a:solidFill>
                <a:latin typeface="Bernard MT Condensed" panose="02050806060905020404" pitchFamily="18"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8" name="TextBox 57"/>
          <p:cNvSpPr txBox="1"/>
          <p:nvPr/>
        </p:nvSpPr>
        <p:spPr>
          <a:xfrm>
            <a:off x="1588489" y="1131312"/>
            <a:ext cx="2533560" cy="1077218"/>
          </a:xfrm>
          <a:prstGeom prst="rect">
            <a:avLst/>
          </a:prstGeom>
          <a:noFill/>
        </p:spPr>
        <p:txBody>
          <a:bodyPr wrap="square" rtlCol="0">
            <a:spAutoFit/>
          </a:bodyPr>
          <a:lstStyle/>
          <a:p>
            <a:r>
              <a:rPr lang="en-US" sz="1400" dirty="0">
                <a:solidFill>
                  <a:srgbClr val="ED7D31"/>
                </a:solidFill>
                <a:latin typeface="Bernard MT Condensed" panose="02050806060905020404" pitchFamily="18"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9" name="TextBox 58"/>
          <p:cNvSpPr txBox="1"/>
          <p:nvPr/>
        </p:nvSpPr>
        <p:spPr>
          <a:xfrm>
            <a:off x="1600222" y="3202158"/>
            <a:ext cx="2533560" cy="1077218"/>
          </a:xfrm>
          <a:prstGeom prst="rect">
            <a:avLst/>
          </a:prstGeom>
          <a:noFill/>
        </p:spPr>
        <p:txBody>
          <a:bodyPr wrap="square" rtlCol="0">
            <a:spAutoFit/>
          </a:bodyPr>
          <a:lstStyle/>
          <a:p>
            <a:r>
              <a:rPr lang="en-US" sz="1400" dirty="0">
                <a:solidFill>
                  <a:srgbClr val="E04621"/>
                </a:solidFill>
                <a:latin typeface="Bernard MT Condensed" panose="02050806060905020404" pitchFamily="18"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60" name="TextBox 59"/>
          <p:cNvSpPr txBox="1"/>
          <p:nvPr/>
        </p:nvSpPr>
        <p:spPr>
          <a:xfrm>
            <a:off x="1599333" y="5426194"/>
            <a:ext cx="2533560" cy="1077218"/>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61" name="Freeform 5"/>
          <p:cNvSpPr>
            <a:spLocks/>
          </p:cNvSpPr>
          <p:nvPr/>
        </p:nvSpPr>
        <p:spPr bwMode="auto">
          <a:xfrm>
            <a:off x="6408447" y="1032312"/>
            <a:ext cx="993482" cy="699393"/>
          </a:xfrm>
          <a:custGeom>
            <a:avLst/>
            <a:gdLst/>
            <a:ahLst/>
            <a:cxnLst>
              <a:cxn ang="0">
                <a:pos x="126" y="208"/>
              </a:cxn>
              <a:cxn ang="0">
                <a:pos x="127" y="189"/>
              </a:cxn>
              <a:cxn ang="0">
                <a:pos x="134" y="168"/>
              </a:cxn>
              <a:cxn ang="0">
                <a:pos x="155" y="147"/>
              </a:cxn>
              <a:cxn ang="0">
                <a:pos x="170" y="147"/>
              </a:cxn>
              <a:cxn ang="0">
                <a:pos x="176" y="134"/>
              </a:cxn>
              <a:cxn ang="0">
                <a:pos x="186" y="145"/>
              </a:cxn>
              <a:cxn ang="0">
                <a:pos x="198" y="160"/>
              </a:cxn>
              <a:cxn ang="0">
                <a:pos x="198" y="171"/>
              </a:cxn>
              <a:cxn ang="0">
                <a:pos x="215" y="184"/>
              </a:cxn>
              <a:cxn ang="0">
                <a:pos x="227" y="207"/>
              </a:cxn>
              <a:cxn ang="0">
                <a:pos x="243" y="211"/>
              </a:cxn>
              <a:cxn ang="0">
                <a:pos x="262" y="227"/>
              </a:cxn>
              <a:cxn ang="0">
                <a:pos x="274" y="238"/>
              </a:cxn>
              <a:cxn ang="0">
                <a:pos x="273" y="230"/>
              </a:cxn>
              <a:cxn ang="0">
                <a:pos x="282" y="215"/>
              </a:cxn>
              <a:cxn ang="0">
                <a:pos x="307" y="187"/>
              </a:cxn>
              <a:cxn ang="0">
                <a:pos x="324" y="188"/>
              </a:cxn>
              <a:cxn ang="0">
                <a:pos x="336" y="185"/>
              </a:cxn>
              <a:cxn ang="0">
                <a:pos x="325" y="171"/>
              </a:cxn>
              <a:cxn ang="0">
                <a:pos x="322" y="161"/>
              </a:cxn>
              <a:cxn ang="0">
                <a:pos x="312" y="145"/>
              </a:cxn>
              <a:cxn ang="0">
                <a:pos x="307" y="133"/>
              </a:cxn>
              <a:cxn ang="0">
                <a:pos x="305" y="127"/>
              </a:cxn>
              <a:cxn ang="0">
                <a:pos x="294" y="122"/>
              </a:cxn>
              <a:cxn ang="0">
                <a:pos x="294" y="111"/>
              </a:cxn>
              <a:cxn ang="0">
                <a:pos x="286" y="98"/>
              </a:cxn>
              <a:cxn ang="0">
                <a:pos x="274" y="89"/>
              </a:cxn>
              <a:cxn ang="0">
                <a:pos x="261" y="83"/>
              </a:cxn>
              <a:cxn ang="0">
                <a:pos x="230" y="65"/>
              </a:cxn>
              <a:cxn ang="0">
                <a:pos x="212" y="56"/>
              </a:cxn>
              <a:cxn ang="0">
                <a:pos x="197" y="39"/>
              </a:cxn>
              <a:cxn ang="0">
                <a:pos x="187" y="21"/>
              </a:cxn>
              <a:cxn ang="0">
                <a:pos x="185" y="2"/>
              </a:cxn>
              <a:cxn ang="0">
                <a:pos x="182" y="0"/>
              </a:cxn>
              <a:cxn ang="0">
                <a:pos x="177" y="13"/>
              </a:cxn>
              <a:cxn ang="0">
                <a:pos x="173" y="20"/>
              </a:cxn>
              <a:cxn ang="0">
                <a:pos x="170" y="30"/>
              </a:cxn>
              <a:cxn ang="0">
                <a:pos x="161" y="23"/>
              </a:cxn>
              <a:cxn ang="0">
                <a:pos x="151" y="24"/>
              </a:cxn>
              <a:cxn ang="0">
                <a:pos x="149" y="33"/>
              </a:cxn>
              <a:cxn ang="0">
                <a:pos x="142" y="50"/>
              </a:cxn>
              <a:cxn ang="0">
                <a:pos x="127" y="68"/>
              </a:cxn>
              <a:cxn ang="0">
                <a:pos x="97" y="78"/>
              </a:cxn>
              <a:cxn ang="0">
                <a:pos x="72" y="88"/>
              </a:cxn>
              <a:cxn ang="0">
                <a:pos x="52" y="102"/>
              </a:cxn>
              <a:cxn ang="0">
                <a:pos x="24" y="105"/>
              </a:cxn>
              <a:cxn ang="0">
                <a:pos x="12" y="124"/>
              </a:cxn>
              <a:cxn ang="0">
                <a:pos x="1" y="151"/>
              </a:cxn>
              <a:cxn ang="0">
                <a:pos x="0" y="164"/>
              </a:cxn>
              <a:cxn ang="0">
                <a:pos x="13" y="170"/>
              </a:cxn>
              <a:cxn ang="0">
                <a:pos x="30" y="177"/>
              </a:cxn>
              <a:cxn ang="0">
                <a:pos x="43" y="196"/>
              </a:cxn>
              <a:cxn ang="0">
                <a:pos x="58" y="195"/>
              </a:cxn>
              <a:cxn ang="0">
                <a:pos x="71" y="200"/>
              </a:cxn>
              <a:cxn ang="0">
                <a:pos x="86" y="214"/>
              </a:cxn>
              <a:cxn ang="0">
                <a:pos x="100" y="218"/>
              </a:cxn>
              <a:cxn ang="0">
                <a:pos x="126" y="218"/>
              </a:cxn>
            </a:cxnLst>
            <a:rect l="0" t="0" r="r" b="b"/>
            <a:pathLst>
              <a:path w="337" h="238">
                <a:moveTo>
                  <a:pt x="126" y="218"/>
                </a:moveTo>
                <a:cubicBezTo>
                  <a:pt x="126" y="208"/>
                  <a:pt x="126" y="208"/>
                  <a:pt x="126" y="208"/>
                </a:cubicBezTo>
                <a:cubicBezTo>
                  <a:pt x="127" y="203"/>
                  <a:pt x="124" y="200"/>
                  <a:pt x="126" y="195"/>
                </a:cubicBezTo>
                <a:cubicBezTo>
                  <a:pt x="127" y="193"/>
                  <a:pt x="128" y="192"/>
                  <a:pt x="127" y="189"/>
                </a:cubicBezTo>
                <a:cubicBezTo>
                  <a:pt x="126" y="183"/>
                  <a:pt x="129" y="183"/>
                  <a:pt x="131" y="178"/>
                </a:cubicBezTo>
                <a:cubicBezTo>
                  <a:pt x="133" y="174"/>
                  <a:pt x="134" y="172"/>
                  <a:pt x="134" y="168"/>
                </a:cubicBezTo>
                <a:cubicBezTo>
                  <a:pt x="135" y="165"/>
                  <a:pt x="134" y="163"/>
                  <a:pt x="135" y="160"/>
                </a:cubicBezTo>
                <a:cubicBezTo>
                  <a:pt x="135" y="158"/>
                  <a:pt x="153" y="145"/>
                  <a:pt x="155" y="147"/>
                </a:cubicBezTo>
                <a:cubicBezTo>
                  <a:pt x="156" y="148"/>
                  <a:pt x="155" y="160"/>
                  <a:pt x="160" y="155"/>
                </a:cubicBezTo>
                <a:cubicBezTo>
                  <a:pt x="163" y="152"/>
                  <a:pt x="168" y="150"/>
                  <a:pt x="170" y="147"/>
                </a:cubicBezTo>
                <a:cubicBezTo>
                  <a:pt x="173" y="144"/>
                  <a:pt x="172" y="141"/>
                  <a:pt x="172" y="138"/>
                </a:cubicBezTo>
                <a:cubicBezTo>
                  <a:pt x="173" y="136"/>
                  <a:pt x="173" y="133"/>
                  <a:pt x="176" y="134"/>
                </a:cubicBezTo>
                <a:cubicBezTo>
                  <a:pt x="179" y="136"/>
                  <a:pt x="188" y="136"/>
                  <a:pt x="187" y="140"/>
                </a:cubicBezTo>
                <a:cubicBezTo>
                  <a:pt x="187" y="142"/>
                  <a:pt x="186" y="143"/>
                  <a:pt x="186" y="145"/>
                </a:cubicBezTo>
                <a:cubicBezTo>
                  <a:pt x="186" y="147"/>
                  <a:pt x="190" y="148"/>
                  <a:pt x="190" y="151"/>
                </a:cubicBezTo>
                <a:cubicBezTo>
                  <a:pt x="190" y="157"/>
                  <a:pt x="194" y="157"/>
                  <a:pt x="198" y="160"/>
                </a:cubicBezTo>
                <a:cubicBezTo>
                  <a:pt x="200" y="162"/>
                  <a:pt x="198" y="163"/>
                  <a:pt x="197" y="165"/>
                </a:cubicBezTo>
                <a:cubicBezTo>
                  <a:pt x="196" y="167"/>
                  <a:pt x="198" y="169"/>
                  <a:pt x="198" y="171"/>
                </a:cubicBezTo>
                <a:cubicBezTo>
                  <a:pt x="200" y="174"/>
                  <a:pt x="200" y="177"/>
                  <a:pt x="203" y="179"/>
                </a:cubicBezTo>
                <a:cubicBezTo>
                  <a:pt x="207" y="181"/>
                  <a:pt x="213" y="180"/>
                  <a:pt x="215" y="184"/>
                </a:cubicBezTo>
                <a:cubicBezTo>
                  <a:pt x="220" y="193"/>
                  <a:pt x="228" y="184"/>
                  <a:pt x="228" y="199"/>
                </a:cubicBezTo>
                <a:cubicBezTo>
                  <a:pt x="228" y="202"/>
                  <a:pt x="228" y="204"/>
                  <a:pt x="227" y="207"/>
                </a:cubicBezTo>
                <a:cubicBezTo>
                  <a:pt x="227" y="210"/>
                  <a:pt x="227" y="211"/>
                  <a:pt x="230" y="211"/>
                </a:cubicBezTo>
                <a:cubicBezTo>
                  <a:pt x="238" y="211"/>
                  <a:pt x="235" y="216"/>
                  <a:pt x="243" y="211"/>
                </a:cubicBezTo>
                <a:cubicBezTo>
                  <a:pt x="252" y="205"/>
                  <a:pt x="249" y="219"/>
                  <a:pt x="253" y="224"/>
                </a:cubicBezTo>
                <a:cubicBezTo>
                  <a:pt x="255" y="226"/>
                  <a:pt x="259" y="226"/>
                  <a:pt x="262" y="227"/>
                </a:cubicBezTo>
                <a:cubicBezTo>
                  <a:pt x="265" y="228"/>
                  <a:pt x="263" y="232"/>
                  <a:pt x="266" y="234"/>
                </a:cubicBezTo>
                <a:cubicBezTo>
                  <a:pt x="274" y="238"/>
                  <a:pt x="274" y="238"/>
                  <a:pt x="274" y="238"/>
                </a:cubicBezTo>
                <a:cubicBezTo>
                  <a:pt x="274" y="238"/>
                  <a:pt x="274" y="238"/>
                  <a:pt x="274" y="238"/>
                </a:cubicBezTo>
                <a:cubicBezTo>
                  <a:pt x="274" y="237"/>
                  <a:pt x="272" y="231"/>
                  <a:pt x="273" y="230"/>
                </a:cubicBezTo>
                <a:cubicBezTo>
                  <a:pt x="273" y="228"/>
                  <a:pt x="277" y="228"/>
                  <a:pt x="277" y="225"/>
                </a:cubicBezTo>
                <a:cubicBezTo>
                  <a:pt x="269" y="224"/>
                  <a:pt x="281" y="217"/>
                  <a:pt x="282" y="215"/>
                </a:cubicBezTo>
                <a:cubicBezTo>
                  <a:pt x="283" y="210"/>
                  <a:pt x="284" y="206"/>
                  <a:pt x="289" y="202"/>
                </a:cubicBezTo>
                <a:cubicBezTo>
                  <a:pt x="294" y="198"/>
                  <a:pt x="299" y="182"/>
                  <a:pt x="307" y="187"/>
                </a:cubicBezTo>
                <a:cubicBezTo>
                  <a:pt x="311" y="190"/>
                  <a:pt x="315" y="187"/>
                  <a:pt x="320" y="187"/>
                </a:cubicBezTo>
                <a:cubicBezTo>
                  <a:pt x="321" y="187"/>
                  <a:pt x="323" y="188"/>
                  <a:pt x="324" y="188"/>
                </a:cubicBezTo>
                <a:cubicBezTo>
                  <a:pt x="326" y="188"/>
                  <a:pt x="334" y="185"/>
                  <a:pt x="336" y="185"/>
                </a:cubicBezTo>
                <a:cubicBezTo>
                  <a:pt x="336" y="185"/>
                  <a:pt x="336" y="185"/>
                  <a:pt x="336" y="185"/>
                </a:cubicBezTo>
                <a:cubicBezTo>
                  <a:pt x="336" y="182"/>
                  <a:pt x="337" y="179"/>
                  <a:pt x="337" y="178"/>
                </a:cubicBezTo>
                <a:cubicBezTo>
                  <a:pt x="335" y="174"/>
                  <a:pt x="322" y="178"/>
                  <a:pt x="325" y="171"/>
                </a:cubicBezTo>
                <a:cubicBezTo>
                  <a:pt x="326" y="168"/>
                  <a:pt x="334" y="166"/>
                  <a:pt x="334" y="165"/>
                </a:cubicBezTo>
                <a:cubicBezTo>
                  <a:pt x="334" y="160"/>
                  <a:pt x="324" y="163"/>
                  <a:pt x="322" y="161"/>
                </a:cubicBezTo>
                <a:cubicBezTo>
                  <a:pt x="319" y="157"/>
                  <a:pt x="328" y="149"/>
                  <a:pt x="324" y="147"/>
                </a:cubicBezTo>
                <a:cubicBezTo>
                  <a:pt x="321" y="145"/>
                  <a:pt x="312" y="149"/>
                  <a:pt x="312" y="145"/>
                </a:cubicBezTo>
                <a:cubicBezTo>
                  <a:pt x="312" y="142"/>
                  <a:pt x="318" y="133"/>
                  <a:pt x="308" y="136"/>
                </a:cubicBezTo>
                <a:cubicBezTo>
                  <a:pt x="304" y="137"/>
                  <a:pt x="305" y="135"/>
                  <a:pt x="307" y="133"/>
                </a:cubicBezTo>
                <a:cubicBezTo>
                  <a:pt x="309" y="131"/>
                  <a:pt x="312" y="129"/>
                  <a:pt x="312" y="127"/>
                </a:cubicBezTo>
                <a:cubicBezTo>
                  <a:pt x="311" y="125"/>
                  <a:pt x="306" y="128"/>
                  <a:pt x="305" y="127"/>
                </a:cubicBezTo>
                <a:cubicBezTo>
                  <a:pt x="304" y="125"/>
                  <a:pt x="310" y="123"/>
                  <a:pt x="308" y="121"/>
                </a:cubicBezTo>
                <a:cubicBezTo>
                  <a:pt x="306" y="119"/>
                  <a:pt x="300" y="121"/>
                  <a:pt x="294" y="122"/>
                </a:cubicBezTo>
                <a:cubicBezTo>
                  <a:pt x="293" y="117"/>
                  <a:pt x="293" y="117"/>
                  <a:pt x="293" y="117"/>
                </a:cubicBezTo>
                <a:cubicBezTo>
                  <a:pt x="293" y="114"/>
                  <a:pt x="292" y="113"/>
                  <a:pt x="294" y="111"/>
                </a:cubicBezTo>
                <a:cubicBezTo>
                  <a:pt x="296" y="109"/>
                  <a:pt x="293" y="107"/>
                  <a:pt x="293" y="106"/>
                </a:cubicBezTo>
                <a:cubicBezTo>
                  <a:pt x="293" y="97"/>
                  <a:pt x="289" y="102"/>
                  <a:pt x="286" y="98"/>
                </a:cubicBezTo>
                <a:cubicBezTo>
                  <a:pt x="284" y="95"/>
                  <a:pt x="288" y="94"/>
                  <a:pt x="283" y="92"/>
                </a:cubicBezTo>
                <a:cubicBezTo>
                  <a:pt x="277" y="89"/>
                  <a:pt x="278" y="95"/>
                  <a:pt x="274" y="89"/>
                </a:cubicBezTo>
                <a:cubicBezTo>
                  <a:pt x="273" y="87"/>
                  <a:pt x="270" y="90"/>
                  <a:pt x="268" y="87"/>
                </a:cubicBezTo>
                <a:cubicBezTo>
                  <a:pt x="266" y="84"/>
                  <a:pt x="266" y="82"/>
                  <a:pt x="261" y="83"/>
                </a:cubicBezTo>
                <a:cubicBezTo>
                  <a:pt x="258" y="84"/>
                  <a:pt x="255" y="80"/>
                  <a:pt x="255" y="77"/>
                </a:cubicBezTo>
                <a:cubicBezTo>
                  <a:pt x="255" y="76"/>
                  <a:pt x="233" y="65"/>
                  <a:pt x="230" y="65"/>
                </a:cubicBezTo>
                <a:cubicBezTo>
                  <a:pt x="224" y="64"/>
                  <a:pt x="218" y="66"/>
                  <a:pt x="221" y="56"/>
                </a:cubicBezTo>
                <a:cubicBezTo>
                  <a:pt x="212" y="56"/>
                  <a:pt x="212" y="56"/>
                  <a:pt x="212" y="56"/>
                </a:cubicBezTo>
                <a:cubicBezTo>
                  <a:pt x="209" y="51"/>
                  <a:pt x="205" y="46"/>
                  <a:pt x="202" y="46"/>
                </a:cubicBezTo>
                <a:cubicBezTo>
                  <a:pt x="198" y="44"/>
                  <a:pt x="199" y="42"/>
                  <a:pt x="197" y="39"/>
                </a:cubicBezTo>
                <a:cubicBezTo>
                  <a:pt x="195" y="37"/>
                  <a:pt x="192" y="37"/>
                  <a:pt x="191" y="34"/>
                </a:cubicBezTo>
                <a:cubicBezTo>
                  <a:pt x="188" y="31"/>
                  <a:pt x="190" y="24"/>
                  <a:pt x="187" y="21"/>
                </a:cubicBezTo>
                <a:cubicBezTo>
                  <a:pt x="188" y="10"/>
                  <a:pt x="188" y="10"/>
                  <a:pt x="188" y="10"/>
                </a:cubicBezTo>
                <a:cubicBezTo>
                  <a:pt x="188" y="6"/>
                  <a:pt x="189" y="4"/>
                  <a:pt x="185" y="2"/>
                </a:cubicBezTo>
                <a:cubicBezTo>
                  <a:pt x="184" y="1"/>
                  <a:pt x="183" y="1"/>
                  <a:pt x="182" y="0"/>
                </a:cubicBezTo>
                <a:cubicBezTo>
                  <a:pt x="182" y="0"/>
                  <a:pt x="182" y="0"/>
                  <a:pt x="182" y="0"/>
                </a:cubicBezTo>
                <a:cubicBezTo>
                  <a:pt x="180" y="1"/>
                  <a:pt x="175" y="6"/>
                  <a:pt x="177" y="9"/>
                </a:cubicBezTo>
                <a:cubicBezTo>
                  <a:pt x="179" y="11"/>
                  <a:pt x="178" y="11"/>
                  <a:pt x="177" y="13"/>
                </a:cubicBezTo>
                <a:cubicBezTo>
                  <a:pt x="176" y="14"/>
                  <a:pt x="177" y="15"/>
                  <a:pt x="176" y="16"/>
                </a:cubicBezTo>
                <a:cubicBezTo>
                  <a:pt x="176" y="17"/>
                  <a:pt x="174" y="19"/>
                  <a:pt x="173" y="20"/>
                </a:cubicBezTo>
                <a:cubicBezTo>
                  <a:pt x="170" y="23"/>
                  <a:pt x="175" y="28"/>
                  <a:pt x="173" y="29"/>
                </a:cubicBezTo>
                <a:cubicBezTo>
                  <a:pt x="173" y="29"/>
                  <a:pt x="171" y="29"/>
                  <a:pt x="170" y="30"/>
                </a:cubicBezTo>
                <a:cubicBezTo>
                  <a:pt x="168" y="31"/>
                  <a:pt x="167" y="31"/>
                  <a:pt x="165" y="29"/>
                </a:cubicBezTo>
                <a:cubicBezTo>
                  <a:pt x="163" y="27"/>
                  <a:pt x="164" y="25"/>
                  <a:pt x="161" y="23"/>
                </a:cubicBezTo>
                <a:cubicBezTo>
                  <a:pt x="151" y="24"/>
                  <a:pt x="151" y="24"/>
                  <a:pt x="151" y="24"/>
                </a:cubicBezTo>
                <a:cubicBezTo>
                  <a:pt x="151" y="24"/>
                  <a:pt x="151" y="24"/>
                  <a:pt x="151" y="24"/>
                </a:cubicBezTo>
                <a:cubicBezTo>
                  <a:pt x="149" y="27"/>
                  <a:pt x="149" y="27"/>
                  <a:pt x="149" y="27"/>
                </a:cubicBezTo>
                <a:cubicBezTo>
                  <a:pt x="146" y="28"/>
                  <a:pt x="148" y="31"/>
                  <a:pt x="149" y="33"/>
                </a:cubicBezTo>
                <a:cubicBezTo>
                  <a:pt x="151" y="36"/>
                  <a:pt x="148" y="36"/>
                  <a:pt x="147" y="38"/>
                </a:cubicBezTo>
                <a:cubicBezTo>
                  <a:pt x="143" y="42"/>
                  <a:pt x="150" y="46"/>
                  <a:pt x="142" y="50"/>
                </a:cubicBezTo>
                <a:cubicBezTo>
                  <a:pt x="136" y="52"/>
                  <a:pt x="138" y="55"/>
                  <a:pt x="136" y="59"/>
                </a:cubicBezTo>
                <a:cubicBezTo>
                  <a:pt x="134" y="63"/>
                  <a:pt x="129" y="62"/>
                  <a:pt x="127" y="68"/>
                </a:cubicBezTo>
                <a:cubicBezTo>
                  <a:pt x="122" y="77"/>
                  <a:pt x="117" y="73"/>
                  <a:pt x="111" y="76"/>
                </a:cubicBezTo>
                <a:cubicBezTo>
                  <a:pt x="106" y="78"/>
                  <a:pt x="102" y="78"/>
                  <a:pt x="97" y="78"/>
                </a:cubicBezTo>
                <a:cubicBezTo>
                  <a:pt x="91" y="77"/>
                  <a:pt x="91" y="73"/>
                  <a:pt x="84" y="75"/>
                </a:cubicBezTo>
                <a:cubicBezTo>
                  <a:pt x="82" y="76"/>
                  <a:pt x="70" y="86"/>
                  <a:pt x="72" y="88"/>
                </a:cubicBezTo>
                <a:cubicBezTo>
                  <a:pt x="77" y="97"/>
                  <a:pt x="61" y="93"/>
                  <a:pt x="58" y="93"/>
                </a:cubicBezTo>
                <a:cubicBezTo>
                  <a:pt x="49" y="93"/>
                  <a:pt x="54" y="99"/>
                  <a:pt x="52" y="102"/>
                </a:cubicBezTo>
                <a:cubicBezTo>
                  <a:pt x="50" y="106"/>
                  <a:pt x="43" y="111"/>
                  <a:pt x="39" y="112"/>
                </a:cubicBezTo>
                <a:cubicBezTo>
                  <a:pt x="28" y="115"/>
                  <a:pt x="36" y="96"/>
                  <a:pt x="24" y="105"/>
                </a:cubicBezTo>
                <a:cubicBezTo>
                  <a:pt x="14" y="113"/>
                  <a:pt x="14" y="113"/>
                  <a:pt x="14" y="113"/>
                </a:cubicBezTo>
                <a:cubicBezTo>
                  <a:pt x="11" y="116"/>
                  <a:pt x="14" y="121"/>
                  <a:pt x="12" y="124"/>
                </a:cubicBezTo>
                <a:cubicBezTo>
                  <a:pt x="10" y="128"/>
                  <a:pt x="8" y="135"/>
                  <a:pt x="4" y="137"/>
                </a:cubicBezTo>
                <a:cubicBezTo>
                  <a:pt x="3" y="137"/>
                  <a:pt x="1" y="149"/>
                  <a:pt x="1" y="151"/>
                </a:cubicBezTo>
                <a:cubicBezTo>
                  <a:pt x="1" y="153"/>
                  <a:pt x="3" y="156"/>
                  <a:pt x="2" y="159"/>
                </a:cubicBezTo>
                <a:cubicBezTo>
                  <a:pt x="0" y="164"/>
                  <a:pt x="0" y="164"/>
                  <a:pt x="0" y="164"/>
                </a:cubicBezTo>
                <a:cubicBezTo>
                  <a:pt x="0" y="165"/>
                  <a:pt x="0" y="165"/>
                  <a:pt x="0" y="165"/>
                </a:cubicBezTo>
                <a:cubicBezTo>
                  <a:pt x="4" y="173"/>
                  <a:pt x="10" y="164"/>
                  <a:pt x="13" y="170"/>
                </a:cubicBezTo>
                <a:cubicBezTo>
                  <a:pt x="15" y="173"/>
                  <a:pt x="18" y="175"/>
                  <a:pt x="21" y="177"/>
                </a:cubicBezTo>
                <a:cubicBezTo>
                  <a:pt x="24" y="178"/>
                  <a:pt x="28" y="175"/>
                  <a:pt x="30" y="177"/>
                </a:cubicBezTo>
                <a:cubicBezTo>
                  <a:pt x="31" y="178"/>
                  <a:pt x="31" y="181"/>
                  <a:pt x="31" y="182"/>
                </a:cubicBezTo>
                <a:cubicBezTo>
                  <a:pt x="34" y="189"/>
                  <a:pt x="45" y="188"/>
                  <a:pt x="43" y="196"/>
                </a:cubicBezTo>
                <a:cubicBezTo>
                  <a:pt x="43" y="199"/>
                  <a:pt x="42" y="207"/>
                  <a:pt x="48" y="203"/>
                </a:cubicBezTo>
                <a:cubicBezTo>
                  <a:pt x="52" y="200"/>
                  <a:pt x="53" y="196"/>
                  <a:pt x="58" y="195"/>
                </a:cubicBezTo>
                <a:cubicBezTo>
                  <a:pt x="61" y="194"/>
                  <a:pt x="58" y="199"/>
                  <a:pt x="62" y="199"/>
                </a:cubicBezTo>
                <a:cubicBezTo>
                  <a:pt x="65" y="198"/>
                  <a:pt x="69" y="198"/>
                  <a:pt x="71" y="200"/>
                </a:cubicBezTo>
                <a:cubicBezTo>
                  <a:pt x="74" y="202"/>
                  <a:pt x="72" y="204"/>
                  <a:pt x="76" y="205"/>
                </a:cubicBezTo>
                <a:cubicBezTo>
                  <a:pt x="84" y="205"/>
                  <a:pt x="83" y="209"/>
                  <a:pt x="86" y="214"/>
                </a:cubicBezTo>
                <a:cubicBezTo>
                  <a:pt x="88" y="218"/>
                  <a:pt x="89" y="217"/>
                  <a:pt x="93" y="216"/>
                </a:cubicBezTo>
                <a:cubicBezTo>
                  <a:pt x="96" y="215"/>
                  <a:pt x="98" y="217"/>
                  <a:pt x="100" y="218"/>
                </a:cubicBezTo>
                <a:cubicBezTo>
                  <a:pt x="104" y="219"/>
                  <a:pt x="109" y="216"/>
                  <a:pt x="113" y="215"/>
                </a:cubicBezTo>
                <a:cubicBezTo>
                  <a:pt x="117" y="215"/>
                  <a:pt x="122" y="218"/>
                  <a:pt x="126" y="218"/>
                </a:cubicBezTo>
                <a:close/>
              </a:path>
            </a:pathLst>
          </a:custGeom>
          <a:solidFill>
            <a:srgbClr val="D1D1D1"/>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6"/>
          <p:cNvSpPr>
            <a:spLocks/>
          </p:cNvSpPr>
          <p:nvPr/>
        </p:nvSpPr>
        <p:spPr bwMode="auto">
          <a:xfrm>
            <a:off x="6304650" y="730807"/>
            <a:ext cx="640080" cy="392946"/>
          </a:xfrm>
          <a:custGeom>
            <a:avLst/>
            <a:gdLst/>
            <a:ahLst/>
            <a:cxnLst>
              <a:cxn ang="0">
                <a:pos x="197" y="125"/>
              </a:cxn>
              <a:cxn ang="0">
                <a:pos x="206" y="132"/>
              </a:cxn>
              <a:cxn ang="0">
                <a:pos x="209" y="122"/>
              </a:cxn>
              <a:cxn ang="0">
                <a:pos x="213" y="115"/>
              </a:cxn>
              <a:cxn ang="0">
                <a:pos x="218" y="102"/>
              </a:cxn>
              <a:cxn ang="0">
                <a:pos x="212" y="98"/>
              </a:cxn>
              <a:cxn ang="0">
                <a:pos x="200" y="88"/>
              </a:cxn>
              <a:cxn ang="0">
                <a:pos x="186" y="86"/>
              </a:cxn>
              <a:cxn ang="0">
                <a:pos x="176" y="79"/>
              </a:cxn>
              <a:cxn ang="0">
                <a:pos x="164" y="73"/>
              </a:cxn>
              <a:cxn ang="0">
                <a:pos x="149" y="47"/>
              </a:cxn>
              <a:cxn ang="0">
                <a:pos x="130" y="39"/>
              </a:cxn>
              <a:cxn ang="0">
                <a:pos x="121" y="38"/>
              </a:cxn>
              <a:cxn ang="0">
                <a:pos x="96" y="29"/>
              </a:cxn>
              <a:cxn ang="0">
                <a:pos x="79" y="17"/>
              </a:cxn>
              <a:cxn ang="0">
                <a:pos x="62" y="10"/>
              </a:cxn>
              <a:cxn ang="0">
                <a:pos x="46" y="3"/>
              </a:cxn>
              <a:cxn ang="0">
                <a:pos x="40" y="3"/>
              </a:cxn>
              <a:cxn ang="0">
                <a:pos x="36" y="9"/>
              </a:cxn>
              <a:cxn ang="0">
                <a:pos x="22" y="19"/>
              </a:cxn>
              <a:cxn ang="0">
                <a:pos x="6" y="27"/>
              </a:cxn>
              <a:cxn ang="0">
                <a:pos x="6" y="41"/>
              </a:cxn>
              <a:cxn ang="0">
                <a:pos x="17" y="72"/>
              </a:cxn>
              <a:cxn ang="0">
                <a:pos x="20" y="90"/>
              </a:cxn>
              <a:cxn ang="0">
                <a:pos x="30" y="98"/>
              </a:cxn>
              <a:cxn ang="0">
                <a:pos x="44" y="119"/>
              </a:cxn>
              <a:cxn ang="0">
                <a:pos x="82" y="119"/>
              </a:cxn>
              <a:cxn ang="0">
                <a:pos x="104" y="121"/>
              </a:cxn>
              <a:cxn ang="0">
                <a:pos x="149" y="121"/>
              </a:cxn>
              <a:cxn ang="0">
                <a:pos x="166" y="122"/>
              </a:cxn>
              <a:cxn ang="0">
                <a:pos x="175" y="123"/>
              </a:cxn>
              <a:cxn ang="0">
                <a:pos x="187" y="126"/>
              </a:cxn>
            </a:cxnLst>
            <a:rect l="0" t="0" r="r" b="b"/>
            <a:pathLst>
              <a:path w="218" h="133">
                <a:moveTo>
                  <a:pt x="187" y="126"/>
                </a:moveTo>
                <a:cubicBezTo>
                  <a:pt x="197" y="125"/>
                  <a:pt x="197" y="125"/>
                  <a:pt x="197" y="125"/>
                </a:cubicBezTo>
                <a:cubicBezTo>
                  <a:pt x="200" y="127"/>
                  <a:pt x="199" y="129"/>
                  <a:pt x="201" y="131"/>
                </a:cubicBezTo>
                <a:cubicBezTo>
                  <a:pt x="203" y="133"/>
                  <a:pt x="204" y="133"/>
                  <a:pt x="206" y="132"/>
                </a:cubicBezTo>
                <a:cubicBezTo>
                  <a:pt x="207" y="131"/>
                  <a:pt x="209" y="131"/>
                  <a:pt x="209" y="131"/>
                </a:cubicBezTo>
                <a:cubicBezTo>
                  <a:pt x="211" y="130"/>
                  <a:pt x="206" y="125"/>
                  <a:pt x="209" y="122"/>
                </a:cubicBezTo>
                <a:cubicBezTo>
                  <a:pt x="210" y="121"/>
                  <a:pt x="212" y="119"/>
                  <a:pt x="212" y="118"/>
                </a:cubicBezTo>
                <a:cubicBezTo>
                  <a:pt x="213" y="117"/>
                  <a:pt x="212" y="116"/>
                  <a:pt x="213" y="115"/>
                </a:cubicBezTo>
                <a:cubicBezTo>
                  <a:pt x="214" y="113"/>
                  <a:pt x="215" y="113"/>
                  <a:pt x="213" y="111"/>
                </a:cubicBezTo>
                <a:cubicBezTo>
                  <a:pt x="211" y="108"/>
                  <a:pt x="216" y="103"/>
                  <a:pt x="218" y="102"/>
                </a:cubicBezTo>
                <a:cubicBezTo>
                  <a:pt x="218" y="102"/>
                  <a:pt x="218" y="102"/>
                  <a:pt x="218" y="102"/>
                </a:cubicBezTo>
                <a:cubicBezTo>
                  <a:pt x="215" y="101"/>
                  <a:pt x="213" y="100"/>
                  <a:pt x="212" y="98"/>
                </a:cubicBezTo>
                <a:cubicBezTo>
                  <a:pt x="211" y="95"/>
                  <a:pt x="212" y="93"/>
                  <a:pt x="210" y="92"/>
                </a:cubicBezTo>
                <a:cubicBezTo>
                  <a:pt x="206" y="90"/>
                  <a:pt x="202" y="91"/>
                  <a:pt x="200" y="88"/>
                </a:cubicBezTo>
                <a:cubicBezTo>
                  <a:pt x="196" y="84"/>
                  <a:pt x="196" y="84"/>
                  <a:pt x="191" y="87"/>
                </a:cubicBezTo>
                <a:cubicBezTo>
                  <a:pt x="188" y="89"/>
                  <a:pt x="188" y="86"/>
                  <a:pt x="186" y="86"/>
                </a:cubicBezTo>
                <a:cubicBezTo>
                  <a:pt x="182" y="86"/>
                  <a:pt x="182" y="88"/>
                  <a:pt x="181" y="85"/>
                </a:cubicBezTo>
                <a:cubicBezTo>
                  <a:pt x="180" y="81"/>
                  <a:pt x="175" y="87"/>
                  <a:pt x="176" y="79"/>
                </a:cubicBezTo>
                <a:cubicBezTo>
                  <a:pt x="175" y="73"/>
                  <a:pt x="171" y="79"/>
                  <a:pt x="170" y="80"/>
                </a:cubicBezTo>
                <a:cubicBezTo>
                  <a:pt x="166" y="83"/>
                  <a:pt x="165" y="75"/>
                  <a:pt x="164" y="73"/>
                </a:cubicBezTo>
                <a:cubicBezTo>
                  <a:pt x="162" y="66"/>
                  <a:pt x="156" y="55"/>
                  <a:pt x="150" y="52"/>
                </a:cubicBezTo>
                <a:cubicBezTo>
                  <a:pt x="148" y="51"/>
                  <a:pt x="150" y="49"/>
                  <a:pt x="149" y="47"/>
                </a:cubicBezTo>
                <a:cubicBezTo>
                  <a:pt x="147" y="45"/>
                  <a:pt x="143" y="45"/>
                  <a:pt x="140" y="45"/>
                </a:cubicBezTo>
                <a:cubicBezTo>
                  <a:pt x="134" y="45"/>
                  <a:pt x="135" y="40"/>
                  <a:pt x="130" y="39"/>
                </a:cubicBezTo>
                <a:cubicBezTo>
                  <a:pt x="121" y="38"/>
                  <a:pt x="121" y="38"/>
                  <a:pt x="121" y="38"/>
                </a:cubicBezTo>
                <a:cubicBezTo>
                  <a:pt x="121" y="38"/>
                  <a:pt x="121" y="38"/>
                  <a:pt x="121" y="38"/>
                </a:cubicBezTo>
                <a:cubicBezTo>
                  <a:pt x="117" y="41"/>
                  <a:pt x="112" y="39"/>
                  <a:pt x="107" y="37"/>
                </a:cubicBezTo>
                <a:cubicBezTo>
                  <a:pt x="101" y="34"/>
                  <a:pt x="98" y="38"/>
                  <a:pt x="96" y="29"/>
                </a:cubicBezTo>
                <a:cubicBezTo>
                  <a:pt x="96" y="26"/>
                  <a:pt x="88" y="24"/>
                  <a:pt x="86" y="21"/>
                </a:cubicBezTo>
                <a:cubicBezTo>
                  <a:pt x="84" y="18"/>
                  <a:pt x="82" y="18"/>
                  <a:pt x="79" y="17"/>
                </a:cubicBezTo>
                <a:cubicBezTo>
                  <a:pt x="77" y="16"/>
                  <a:pt x="69" y="15"/>
                  <a:pt x="68" y="14"/>
                </a:cubicBezTo>
                <a:cubicBezTo>
                  <a:pt x="66" y="9"/>
                  <a:pt x="68" y="9"/>
                  <a:pt x="62" y="10"/>
                </a:cubicBezTo>
                <a:cubicBezTo>
                  <a:pt x="60" y="8"/>
                  <a:pt x="53" y="6"/>
                  <a:pt x="53" y="6"/>
                </a:cubicBezTo>
                <a:cubicBezTo>
                  <a:pt x="52" y="3"/>
                  <a:pt x="46" y="5"/>
                  <a:pt x="46" y="3"/>
                </a:cubicBezTo>
                <a:cubicBezTo>
                  <a:pt x="46" y="3"/>
                  <a:pt x="49" y="0"/>
                  <a:pt x="47" y="0"/>
                </a:cubicBezTo>
                <a:cubicBezTo>
                  <a:pt x="44" y="0"/>
                  <a:pt x="43" y="3"/>
                  <a:pt x="40" y="3"/>
                </a:cubicBezTo>
                <a:cubicBezTo>
                  <a:pt x="40" y="1"/>
                  <a:pt x="38" y="3"/>
                  <a:pt x="37" y="4"/>
                </a:cubicBezTo>
                <a:cubicBezTo>
                  <a:pt x="36" y="5"/>
                  <a:pt x="37" y="7"/>
                  <a:pt x="36" y="9"/>
                </a:cubicBezTo>
                <a:cubicBezTo>
                  <a:pt x="34" y="13"/>
                  <a:pt x="31" y="11"/>
                  <a:pt x="28" y="13"/>
                </a:cubicBezTo>
                <a:cubicBezTo>
                  <a:pt x="25" y="15"/>
                  <a:pt x="26" y="18"/>
                  <a:pt x="22" y="19"/>
                </a:cubicBezTo>
                <a:cubicBezTo>
                  <a:pt x="17" y="20"/>
                  <a:pt x="16" y="15"/>
                  <a:pt x="13" y="16"/>
                </a:cubicBezTo>
                <a:cubicBezTo>
                  <a:pt x="8" y="17"/>
                  <a:pt x="10" y="24"/>
                  <a:pt x="6" y="27"/>
                </a:cubicBezTo>
                <a:cubicBezTo>
                  <a:pt x="5" y="27"/>
                  <a:pt x="0" y="27"/>
                  <a:pt x="0" y="29"/>
                </a:cubicBezTo>
                <a:cubicBezTo>
                  <a:pt x="0" y="35"/>
                  <a:pt x="5" y="36"/>
                  <a:pt x="6" y="41"/>
                </a:cubicBezTo>
                <a:cubicBezTo>
                  <a:pt x="8" y="48"/>
                  <a:pt x="13" y="60"/>
                  <a:pt x="11" y="66"/>
                </a:cubicBezTo>
                <a:cubicBezTo>
                  <a:pt x="10" y="71"/>
                  <a:pt x="13" y="71"/>
                  <a:pt x="17" y="72"/>
                </a:cubicBezTo>
                <a:cubicBezTo>
                  <a:pt x="23" y="74"/>
                  <a:pt x="23" y="78"/>
                  <a:pt x="23" y="83"/>
                </a:cubicBezTo>
                <a:cubicBezTo>
                  <a:pt x="20" y="90"/>
                  <a:pt x="20" y="90"/>
                  <a:pt x="20" y="90"/>
                </a:cubicBezTo>
                <a:cubicBezTo>
                  <a:pt x="20" y="90"/>
                  <a:pt x="20" y="90"/>
                  <a:pt x="20" y="90"/>
                </a:cubicBezTo>
                <a:cubicBezTo>
                  <a:pt x="30" y="98"/>
                  <a:pt x="30" y="98"/>
                  <a:pt x="30" y="98"/>
                </a:cubicBezTo>
                <a:cubicBezTo>
                  <a:pt x="35" y="100"/>
                  <a:pt x="35" y="105"/>
                  <a:pt x="37" y="109"/>
                </a:cubicBezTo>
                <a:cubicBezTo>
                  <a:pt x="38" y="113"/>
                  <a:pt x="41" y="118"/>
                  <a:pt x="44" y="119"/>
                </a:cubicBezTo>
                <a:cubicBezTo>
                  <a:pt x="67" y="121"/>
                  <a:pt x="67" y="121"/>
                  <a:pt x="67" y="121"/>
                </a:cubicBezTo>
                <a:cubicBezTo>
                  <a:pt x="73" y="122"/>
                  <a:pt x="76" y="113"/>
                  <a:pt x="82" y="119"/>
                </a:cubicBezTo>
                <a:cubicBezTo>
                  <a:pt x="85" y="123"/>
                  <a:pt x="90" y="122"/>
                  <a:pt x="95" y="122"/>
                </a:cubicBezTo>
                <a:cubicBezTo>
                  <a:pt x="98" y="121"/>
                  <a:pt x="102" y="123"/>
                  <a:pt x="104" y="121"/>
                </a:cubicBezTo>
                <a:cubicBezTo>
                  <a:pt x="114" y="111"/>
                  <a:pt x="117" y="117"/>
                  <a:pt x="127" y="121"/>
                </a:cubicBezTo>
                <a:cubicBezTo>
                  <a:pt x="134" y="122"/>
                  <a:pt x="143" y="126"/>
                  <a:pt x="149" y="121"/>
                </a:cubicBezTo>
                <a:cubicBezTo>
                  <a:pt x="153" y="117"/>
                  <a:pt x="152" y="115"/>
                  <a:pt x="158" y="119"/>
                </a:cubicBezTo>
                <a:cubicBezTo>
                  <a:pt x="160" y="120"/>
                  <a:pt x="164" y="124"/>
                  <a:pt x="166" y="122"/>
                </a:cubicBezTo>
                <a:cubicBezTo>
                  <a:pt x="168" y="121"/>
                  <a:pt x="170" y="118"/>
                  <a:pt x="173" y="119"/>
                </a:cubicBezTo>
                <a:cubicBezTo>
                  <a:pt x="174" y="120"/>
                  <a:pt x="173" y="122"/>
                  <a:pt x="175" y="123"/>
                </a:cubicBezTo>
                <a:cubicBezTo>
                  <a:pt x="177" y="123"/>
                  <a:pt x="180" y="120"/>
                  <a:pt x="183" y="121"/>
                </a:cubicBezTo>
                <a:cubicBezTo>
                  <a:pt x="185" y="122"/>
                  <a:pt x="186" y="124"/>
                  <a:pt x="187" y="126"/>
                </a:cubicBezTo>
                <a:close/>
              </a:path>
            </a:pathLst>
          </a:custGeom>
          <a:solidFill>
            <a:schemeClr val="bg1">
              <a:lumMod val="85000"/>
            </a:schemeClr>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7"/>
          <p:cNvSpPr>
            <a:spLocks/>
          </p:cNvSpPr>
          <p:nvPr/>
        </p:nvSpPr>
        <p:spPr bwMode="auto">
          <a:xfrm>
            <a:off x="5926533" y="948286"/>
            <a:ext cx="926757" cy="593124"/>
          </a:xfrm>
          <a:custGeom>
            <a:avLst/>
            <a:gdLst/>
            <a:ahLst/>
            <a:cxnLst>
              <a:cxn ang="0">
                <a:pos x="166" y="187"/>
              </a:cxn>
              <a:cxn ang="0">
                <a:pos x="168" y="165"/>
              </a:cxn>
              <a:cxn ang="0">
                <a:pos x="178" y="141"/>
              </a:cxn>
              <a:cxn ang="0">
                <a:pos x="203" y="140"/>
              </a:cxn>
              <a:cxn ang="0">
                <a:pos x="222" y="121"/>
              </a:cxn>
              <a:cxn ang="0">
                <a:pos x="248" y="103"/>
              </a:cxn>
              <a:cxn ang="0">
                <a:pos x="275" y="104"/>
              </a:cxn>
              <a:cxn ang="0">
                <a:pos x="300" y="87"/>
              </a:cxn>
              <a:cxn ang="0">
                <a:pos x="311" y="66"/>
              </a:cxn>
              <a:cxn ang="0">
                <a:pos x="313" y="55"/>
              </a:cxn>
              <a:cxn ang="0">
                <a:pos x="315" y="52"/>
              </a:cxn>
              <a:cxn ang="0">
                <a:pos x="303" y="49"/>
              </a:cxn>
              <a:cxn ang="0">
                <a:pos x="294" y="48"/>
              </a:cxn>
              <a:cxn ang="0">
                <a:pos x="277" y="47"/>
              </a:cxn>
              <a:cxn ang="0">
                <a:pos x="232" y="47"/>
              </a:cxn>
              <a:cxn ang="0">
                <a:pos x="210" y="45"/>
              </a:cxn>
              <a:cxn ang="0">
                <a:pos x="172" y="45"/>
              </a:cxn>
              <a:cxn ang="0">
                <a:pos x="158" y="24"/>
              </a:cxn>
              <a:cxn ang="0">
                <a:pos x="148" y="16"/>
              </a:cxn>
              <a:cxn ang="0">
                <a:pos x="122" y="11"/>
              </a:cxn>
              <a:cxn ang="0">
                <a:pos x="101" y="9"/>
              </a:cxn>
              <a:cxn ang="0">
                <a:pos x="64" y="8"/>
              </a:cxn>
              <a:cxn ang="0">
                <a:pos x="66" y="18"/>
              </a:cxn>
              <a:cxn ang="0">
                <a:pos x="69" y="28"/>
              </a:cxn>
              <a:cxn ang="0">
                <a:pos x="56" y="36"/>
              </a:cxn>
              <a:cxn ang="0">
                <a:pos x="37" y="48"/>
              </a:cxn>
              <a:cxn ang="0">
                <a:pos x="9" y="63"/>
              </a:cxn>
              <a:cxn ang="0">
                <a:pos x="1" y="65"/>
              </a:cxn>
              <a:cxn ang="0">
                <a:pos x="5" y="87"/>
              </a:cxn>
              <a:cxn ang="0">
                <a:pos x="30" y="104"/>
              </a:cxn>
              <a:cxn ang="0">
                <a:pos x="58" y="110"/>
              </a:cxn>
              <a:cxn ang="0">
                <a:pos x="93" y="115"/>
              </a:cxn>
              <a:cxn ang="0">
                <a:pos x="106" y="103"/>
              </a:cxn>
              <a:cxn ang="0">
                <a:pos x="119" y="111"/>
              </a:cxn>
              <a:cxn ang="0">
                <a:pos x="125" y="117"/>
              </a:cxn>
              <a:cxn ang="0">
                <a:pos x="131" y="126"/>
              </a:cxn>
              <a:cxn ang="0">
                <a:pos x="129" y="138"/>
              </a:cxn>
              <a:cxn ang="0">
                <a:pos x="129" y="150"/>
              </a:cxn>
              <a:cxn ang="0">
                <a:pos x="128" y="159"/>
              </a:cxn>
              <a:cxn ang="0">
                <a:pos x="132" y="167"/>
              </a:cxn>
              <a:cxn ang="0">
                <a:pos x="132" y="173"/>
              </a:cxn>
              <a:cxn ang="0">
                <a:pos x="140" y="187"/>
              </a:cxn>
              <a:cxn ang="0">
                <a:pos x="150" y="198"/>
              </a:cxn>
              <a:cxn ang="0">
                <a:pos x="164" y="193"/>
              </a:cxn>
            </a:cxnLst>
            <a:rect l="0" t="0" r="r" b="b"/>
            <a:pathLst>
              <a:path w="315" h="201">
                <a:moveTo>
                  <a:pt x="164" y="192"/>
                </a:moveTo>
                <a:cubicBezTo>
                  <a:pt x="166" y="187"/>
                  <a:pt x="166" y="187"/>
                  <a:pt x="166" y="187"/>
                </a:cubicBezTo>
                <a:cubicBezTo>
                  <a:pt x="167" y="184"/>
                  <a:pt x="165" y="181"/>
                  <a:pt x="165" y="179"/>
                </a:cubicBezTo>
                <a:cubicBezTo>
                  <a:pt x="165" y="177"/>
                  <a:pt x="167" y="165"/>
                  <a:pt x="168" y="165"/>
                </a:cubicBezTo>
                <a:cubicBezTo>
                  <a:pt x="172" y="163"/>
                  <a:pt x="174" y="156"/>
                  <a:pt x="176" y="152"/>
                </a:cubicBezTo>
                <a:cubicBezTo>
                  <a:pt x="178" y="149"/>
                  <a:pt x="175" y="144"/>
                  <a:pt x="178" y="141"/>
                </a:cubicBezTo>
                <a:cubicBezTo>
                  <a:pt x="188" y="133"/>
                  <a:pt x="188" y="133"/>
                  <a:pt x="188" y="133"/>
                </a:cubicBezTo>
                <a:cubicBezTo>
                  <a:pt x="200" y="124"/>
                  <a:pt x="192" y="143"/>
                  <a:pt x="203" y="140"/>
                </a:cubicBezTo>
                <a:cubicBezTo>
                  <a:pt x="207" y="139"/>
                  <a:pt x="214" y="134"/>
                  <a:pt x="216" y="130"/>
                </a:cubicBezTo>
                <a:cubicBezTo>
                  <a:pt x="218" y="127"/>
                  <a:pt x="213" y="121"/>
                  <a:pt x="222" y="121"/>
                </a:cubicBezTo>
                <a:cubicBezTo>
                  <a:pt x="225" y="121"/>
                  <a:pt x="241" y="125"/>
                  <a:pt x="236" y="116"/>
                </a:cubicBezTo>
                <a:cubicBezTo>
                  <a:pt x="234" y="114"/>
                  <a:pt x="246" y="104"/>
                  <a:pt x="248" y="103"/>
                </a:cubicBezTo>
                <a:cubicBezTo>
                  <a:pt x="255" y="101"/>
                  <a:pt x="255" y="105"/>
                  <a:pt x="261" y="106"/>
                </a:cubicBezTo>
                <a:cubicBezTo>
                  <a:pt x="266" y="106"/>
                  <a:pt x="270" y="106"/>
                  <a:pt x="275" y="104"/>
                </a:cubicBezTo>
                <a:cubicBezTo>
                  <a:pt x="281" y="101"/>
                  <a:pt x="286" y="105"/>
                  <a:pt x="291" y="96"/>
                </a:cubicBezTo>
                <a:cubicBezTo>
                  <a:pt x="293" y="90"/>
                  <a:pt x="298" y="91"/>
                  <a:pt x="300" y="87"/>
                </a:cubicBezTo>
                <a:cubicBezTo>
                  <a:pt x="302" y="83"/>
                  <a:pt x="300" y="80"/>
                  <a:pt x="306" y="78"/>
                </a:cubicBezTo>
                <a:cubicBezTo>
                  <a:pt x="314" y="74"/>
                  <a:pt x="307" y="70"/>
                  <a:pt x="311" y="66"/>
                </a:cubicBezTo>
                <a:cubicBezTo>
                  <a:pt x="312" y="64"/>
                  <a:pt x="315" y="64"/>
                  <a:pt x="313" y="61"/>
                </a:cubicBezTo>
                <a:cubicBezTo>
                  <a:pt x="312" y="59"/>
                  <a:pt x="310" y="56"/>
                  <a:pt x="313" y="55"/>
                </a:cubicBezTo>
                <a:cubicBezTo>
                  <a:pt x="315" y="52"/>
                  <a:pt x="315" y="52"/>
                  <a:pt x="315" y="52"/>
                </a:cubicBezTo>
                <a:cubicBezTo>
                  <a:pt x="315" y="52"/>
                  <a:pt x="315" y="52"/>
                  <a:pt x="315" y="52"/>
                </a:cubicBezTo>
                <a:cubicBezTo>
                  <a:pt x="314" y="50"/>
                  <a:pt x="313" y="48"/>
                  <a:pt x="311" y="47"/>
                </a:cubicBezTo>
                <a:cubicBezTo>
                  <a:pt x="308" y="46"/>
                  <a:pt x="305" y="49"/>
                  <a:pt x="303" y="49"/>
                </a:cubicBezTo>
                <a:cubicBezTo>
                  <a:pt x="301" y="48"/>
                  <a:pt x="302" y="46"/>
                  <a:pt x="301" y="45"/>
                </a:cubicBezTo>
                <a:cubicBezTo>
                  <a:pt x="298" y="44"/>
                  <a:pt x="296" y="47"/>
                  <a:pt x="294" y="48"/>
                </a:cubicBezTo>
                <a:cubicBezTo>
                  <a:pt x="292" y="50"/>
                  <a:pt x="288" y="46"/>
                  <a:pt x="286" y="45"/>
                </a:cubicBezTo>
                <a:cubicBezTo>
                  <a:pt x="280" y="41"/>
                  <a:pt x="281" y="43"/>
                  <a:pt x="277" y="47"/>
                </a:cubicBezTo>
                <a:cubicBezTo>
                  <a:pt x="271" y="52"/>
                  <a:pt x="262" y="48"/>
                  <a:pt x="255" y="47"/>
                </a:cubicBezTo>
                <a:cubicBezTo>
                  <a:pt x="245" y="43"/>
                  <a:pt x="242" y="37"/>
                  <a:pt x="232" y="47"/>
                </a:cubicBezTo>
                <a:cubicBezTo>
                  <a:pt x="230" y="49"/>
                  <a:pt x="226" y="47"/>
                  <a:pt x="223" y="48"/>
                </a:cubicBezTo>
                <a:cubicBezTo>
                  <a:pt x="218" y="48"/>
                  <a:pt x="213" y="49"/>
                  <a:pt x="210" y="45"/>
                </a:cubicBezTo>
                <a:cubicBezTo>
                  <a:pt x="204" y="39"/>
                  <a:pt x="201" y="48"/>
                  <a:pt x="195" y="47"/>
                </a:cubicBezTo>
                <a:cubicBezTo>
                  <a:pt x="172" y="45"/>
                  <a:pt x="172" y="45"/>
                  <a:pt x="172" y="45"/>
                </a:cubicBezTo>
                <a:cubicBezTo>
                  <a:pt x="169" y="44"/>
                  <a:pt x="166" y="39"/>
                  <a:pt x="165" y="35"/>
                </a:cubicBezTo>
                <a:cubicBezTo>
                  <a:pt x="163" y="31"/>
                  <a:pt x="163" y="26"/>
                  <a:pt x="158" y="24"/>
                </a:cubicBezTo>
                <a:cubicBezTo>
                  <a:pt x="148" y="16"/>
                  <a:pt x="148" y="16"/>
                  <a:pt x="148" y="16"/>
                </a:cubicBezTo>
                <a:cubicBezTo>
                  <a:pt x="148" y="16"/>
                  <a:pt x="148" y="16"/>
                  <a:pt x="148" y="16"/>
                </a:cubicBezTo>
                <a:cubicBezTo>
                  <a:pt x="144" y="12"/>
                  <a:pt x="138" y="12"/>
                  <a:pt x="133" y="14"/>
                </a:cubicBezTo>
                <a:cubicBezTo>
                  <a:pt x="127" y="16"/>
                  <a:pt x="128" y="9"/>
                  <a:pt x="122" y="11"/>
                </a:cubicBezTo>
                <a:cubicBezTo>
                  <a:pt x="118" y="12"/>
                  <a:pt x="114" y="16"/>
                  <a:pt x="111" y="13"/>
                </a:cubicBezTo>
                <a:cubicBezTo>
                  <a:pt x="108" y="10"/>
                  <a:pt x="103" y="12"/>
                  <a:pt x="101" y="9"/>
                </a:cubicBezTo>
                <a:cubicBezTo>
                  <a:pt x="96" y="3"/>
                  <a:pt x="94" y="0"/>
                  <a:pt x="86" y="4"/>
                </a:cubicBezTo>
                <a:cubicBezTo>
                  <a:pt x="77" y="7"/>
                  <a:pt x="72" y="12"/>
                  <a:pt x="64" y="8"/>
                </a:cubicBezTo>
                <a:cubicBezTo>
                  <a:pt x="62" y="11"/>
                  <a:pt x="62" y="11"/>
                  <a:pt x="62" y="11"/>
                </a:cubicBezTo>
                <a:cubicBezTo>
                  <a:pt x="62" y="14"/>
                  <a:pt x="65" y="16"/>
                  <a:pt x="66" y="18"/>
                </a:cubicBezTo>
                <a:cubicBezTo>
                  <a:pt x="68" y="20"/>
                  <a:pt x="69" y="21"/>
                  <a:pt x="69" y="23"/>
                </a:cubicBezTo>
                <a:cubicBezTo>
                  <a:pt x="69" y="25"/>
                  <a:pt x="69" y="26"/>
                  <a:pt x="69" y="28"/>
                </a:cubicBezTo>
                <a:cubicBezTo>
                  <a:pt x="69" y="31"/>
                  <a:pt x="68" y="32"/>
                  <a:pt x="65" y="34"/>
                </a:cubicBezTo>
                <a:cubicBezTo>
                  <a:pt x="62" y="35"/>
                  <a:pt x="58" y="33"/>
                  <a:pt x="56" y="36"/>
                </a:cubicBezTo>
                <a:cubicBezTo>
                  <a:pt x="53" y="40"/>
                  <a:pt x="53" y="42"/>
                  <a:pt x="52" y="47"/>
                </a:cubicBezTo>
                <a:cubicBezTo>
                  <a:pt x="50" y="53"/>
                  <a:pt x="41" y="45"/>
                  <a:pt x="37" y="48"/>
                </a:cubicBezTo>
                <a:cubicBezTo>
                  <a:pt x="33" y="52"/>
                  <a:pt x="29" y="56"/>
                  <a:pt x="24" y="58"/>
                </a:cubicBezTo>
                <a:cubicBezTo>
                  <a:pt x="18" y="61"/>
                  <a:pt x="14" y="59"/>
                  <a:pt x="9" y="63"/>
                </a:cubicBezTo>
                <a:cubicBezTo>
                  <a:pt x="6" y="65"/>
                  <a:pt x="4" y="64"/>
                  <a:pt x="1" y="65"/>
                </a:cubicBezTo>
                <a:cubicBezTo>
                  <a:pt x="1" y="65"/>
                  <a:pt x="1" y="65"/>
                  <a:pt x="1" y="65"/>
                </a:cubicBezTo>
                <a:cubicBezTo>
                  <a:pt x="2" y="77"/>
                  <a:pt x="2" y="77"/>
                  <a:pt x="2" y="77"/>
                </a:cubicBezTo>
                <a:cubicBezTo>
                  <a:pt x="1" y="80"/>
                  <a:pt x="0" y="87"/>
                  <a:pt x="5" y="87"/>
                </a:cubicBezTo>
                <a:cubicBezTo>
                  <a:pt x="6" y="87"/>
                  <a:pt x="21" y="93"/>
                  <a:pt x="21" y="95"/>
                </a:cubicBezTo>
                <a:cubicBezTo>
                  <a:pt x="23" y="100"/>
                  <a:pt x="24" y="104"/>
                  <a:pt x="30" y="104"/>
                </a:cubicBezTo>
                <a:cubicBezTo>
                  <a:pt x="38" y="104"/>
                  <a:pt x="39" y="110"/>
                  <a:pt x="44" y="110"/>
                </a:cubicBezTo>
                <a:cubicBezTo>
                  <a:pt x="49" y="110"/>
                  <a:pt x="53" y="112"/>
                  <a:pt x="58" y="110"/>
                </a:cubicBezTo>
                <a:cubicBezTo>
                  <a:pt x="65" y="108"/>
                  <a:pt x="75" y="103"/>
                  <a:pt x="80" y="110"/>
                </a:cubicBezTo>
                <a:cubicBezTo>
                  <a:pt x="82" y="113"/>
                  <a:pt x="90" y="117"/>
                  <a:pt x="93" y="115"/>
                </a:cubicBezTo>
                <a:cubicBezTo>
                  <a:pt x="94" y="114"/>
                  <a:pt x="100" y="109"/>
                  <a:pt x="101" y="108"/>
                </a:cubicBezTo>
                <a:cubicBezTo>
                  <a:pt x="103" y="103"/>
                  <a:pt x="100" y="105"/>
                  <a:pt x="106" y="103"/>
                </a:cubicBezTo>
                <a:cubicBezTo>
                  <a:pt x="109" y="101"/>
                  <a:pt x="112" y="96"/>
                  <a:pt x="113" y="103"/>
                </a:cubicBezTo>
                <a:cubicBezTo>
                  <a:pt x="114" y="107"/>
                  <a:pt x="111" y="111"/>
                  <a:pt x="119" y="111"/>
                </a:cubicBezTo>
                <a:cubicBezTo>
                  <a:pt x="120" y="111"/>
                  <a:pt x="132" y="109"/>
                  <a:pt x="129" y="113"/>
                </a:cubicBezTo>
                <a:cubicBezTo>
                  <a:pt x="128" y="114"/>
                  <a:pt x="125" y="116"/>
                  <a:pt x="125" y="117"/>
                </a:cubicBezTo>
                <a:cubicBezTo>
                  <a:pt x="125" y="119"/>
                  <a:pt x="130" y="121"/>
                  <a:pt x="131" y="123"/>
                </a:cubicBezTo>
                <a:cubicBezTo>
                  <a:pt x="131" y="124"/>
                  <a:pt x="130" y="125"/>
                  <a:pt x="131" y="126"/>
                </a:cubicBezTo>
                <a:cubicBezTo>
                  <a:pt x="131" y="128"/>
                  <a:pt x="134" y="128"/>
                  <a:pt x="134" y="130"/>
                </a:cubicBezTo>
                <a:cubicBezTo>
                  <a:pt x="135" y="134"/>
                  <a:pt x="131" y="134"/>
                  <a:pt x="129" y="138"/>
                </a:cubicBezTo>
                <a:cubicBezTo>
                  <a:pt x="128" y="140"/>
                  <a:pt x="128" y="144"/>
                  <a:pt x="129" y="147"/>
                </a:cubicBezTo>
                <a:cubicBezTo>
                  <a:pt x="128" y="150"/>
                  <a:pt x="129" y="147"/>
                  <a:pt x="129" y="150"/>
                </a:cubicBezTo>
                <a:cubicBezTo>
                  <a:pt x="130" y="151"/>
                  <a:pt x="126" y="153"/>
                  <a:pt x="126" y="155"/>
                </a:cubicBezTo>
                <a:cubicBezTo>
                  <a:pt x="126" y="157"/>
                  <a:pt x="128" y="158"/>
                  <a:pt x="128" y="159"/>
                </a:cubicBezTo>
                <a:cubicBezTo>
                  <a:pt x="128" y="160"/>
                  <a:pt x="128" y="161"/>
                  <a:pt x="128" y="162"/>
                </a:cubicBezTo>
                <a:cubicBezTo>
                  <a:pt x="128" y="164"/>
                  <a:pt x="131" y="165"/>
                  <a:pt x="132" y="167"/>
                </a:cubicBezTo>
                <a:cubicBezTo>
                  <a:pt x="132" y="168"/>
                  <a:pt x="132" y="171"/>
                  <a:pt x="132" y="173"/>
                </a:cubicBezTo>
                <a:cubicBezTo>
                  <a:pt x="132" y="173"/>
                  <a:pt x="132" y="173"/>
                  <a:pt x="132" y="173"/>
                </a:cubicBezTo>
                <a:cubicBezTo>
                  <a:pt x="135" y="175"/>
                  <a:pt x="135" y="176"/>
                  <a:pt x="135" y="179"/>
                </a:cubicBezTo>
                <a:cubicBezTo>
                  <a:pt x="135" y="184"/>
                  <a:pt x="137" y="184"/>
                  <a:pt x="140" y="187"/>
                </a:cubicBezTo>
                <a:cubicBezTo>
                  <a:pt x="142" y="189"/>
                  <a:pt x="141" y="191"/>
                  <a:pt x="141" y="193"/>
                </a:cubicBezTo>
                <a:cubicBezTo>
                  <a:pt x="142" y="197"/>
                  <a:pt x="146" y="201"/>
                  <a:pt x="150" y="198"/>
                </a:cubicBezTo>
                <a:cubicBezTo>
                  <a:pt x="155" y="195"/>
                  <a:pt x="155" y="193"/>
                  <a:pt x="162" y="193"/>
                </a:cubicBezTo>
                <a:cubicBezTo>
                  <a:pt x="164" y="193"/>
                  <a:pt x="164" y="193"/>
                  <a:pt x="164" y="193"/>
                </a:cubicBezTo>
                <a:lnTo>
                  <a:pt x="164" y="192"/>
                </a:lnTo>
                <a:close/>
              </a:path>
            </a:pathLst>
          </a:custGeom>
          <a:solidFill>
            <a:srgbClr val="D4D4D4"/>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8"/>
          <p:cNvSpPr>
            <a:spLocks/>
          </p:cNvSpPr>
          <p:nvPr/>
        </p:nvSpPr>
        <p:spPr bwMode="auto">
          <a:xfrm>
            <a:off x="5822736" y="1603195"/>
            <a:ext cx="472029" cy="538755"/>
          </a:xfrm>
          <a:custGeom>
            <a:avLst/>
            <a:gdLst/>
            <a:ahLst/>
            <a:cxnLst>
              <a:cxn ang="0">
                <a:pos x="69" y="27"/>
              </a:cxn>
              <a:cxn ang="0">
                <a:pos x="85" y="19"/>
              </a:cxn>
              <a:cxn ang="0">
                <a:pos x="97" y="14"/>
              </a:cxn>
              <a:cxn ang="0">
                <a:pos x="104" y="10"/>
              </a:cxn>
              <a:cxn ang="0">
                <a:pos x="114" y="6"/>
              </a:cxn>
              <a:cxn ang="0">
                <a:pos x="119" y="3"/>
              </a:cxn>
              <a:cxn ang="0">
                <a:pos x="127" y="1"/>
              </a:cxn>
              <a:cxn ang="0">
                <a:pos x="133" y="0"/>
              </a:cxn>
              <a:cxn ang="0">
                <a:pos x="133" y="0"/>
              </a:cxn>
              <a:cxn ang="0">
                <a:pos x="137" y="7"/>
              </a:cxn>
              <a:cxn ang="0">
                <a:pos x="140" y="12"/>
              </a:cxn>
              <a:cxn ang="0">
                <a:pos x="140" y="16"/>
              </a:cxn>
              <a:cxn ang="0">
                <a:pos x="140" y="22"/>
              </a:cxn>
              <a:cxn ang="0">
                <a:pos x="143" y="31"/>
              </a:cxn>
              <a:cxn ang="0">
                <a:pos x="144" y="37"/>
              </a:cxn>
              <a:cxn ang="0">
                <a:pos x="151" y="44"/>
              </a:cxn>
              <a:cxn ang="0">
                <a:pos x="156" y="51"/>
              </a:cxn>
              <a:cxn ang="0">
                <a:pos x="157" y="61"/>
              </a:cxn>
              <a:cxn ang="0">
                <a:pos x="157" y="65"/>
              </a:cxn>
              <a:cxn ang="0">
                <a:pos x="150" y="71"/>
              </a:cxn>
              <a:cxn ang="0">
                <a:pos x="147" y="96"/>
              </a:cxn>
              <a:cxn ang="0">
                <a:pos x="137" y="91"/>
              </a:cxn>
              <a:cxn ang="0">
                <a:pos x="122" y="91"/>
              </a:cxn>
              <a:cxn ang="0">
                <a:pos x="113" y="93"/>
              </a:cxn>
              <a:cxn ang="0">
                <a:pos x="106" y="100"/>
              </a:cxn>
              <a:cxn ang="0">
                <a:pos x="101" y="104"/>
              </a:cxn>
              <a:cxn ang="0">
                <a:pos x="94" y="107"/>
              </a:cxn>
              <a:cxn ang="0">
                <a:pos x="85" y="112"/>
              </a:cxn>
              <a:cxn ang="0">
                <a:pos x="76" y="125"/>
              </a:cxn>
              <a:cxn ang="0">
                <a:pos x="72" y="133"/>
              </a:cxn>
              <a:cxn ang="0">
                <a:pos x="67" y="138"/>
              </a:cxn>
              <a:cxn ang="0">
                <a:pos x="64" y="156"/>
              </a:cxn>
              <a:cxn ang="0">
                <a:pos x="60" y="166"/>
              </a:cxn>
              <a:cxn ang="0">
                <a:pos x="51" y="177"/>
              </a:cxn>
              <a:cxn ang="0">
                <a:pos x="44" y="167"/>
              </a:cxn>
              <a:cxn ang="0">
                <a:pos x="36" y="159"/>
              </a:cxn>
              <a:cxn ang="0">
                <a:pos x="24" y="155"/>
              </a:cxn>
              <a:cxn ang="0">
                <a:pos x="11" y="145"/>
              </a:cxn>
              <a:cxn ang="0">
                <a:pos x="3" y="141"/>
              </a:cxn>
              <a:cxn ang="0">
                <a:pos x="0" y="131"/>
              </a:cxn>
              <a:cxn ang="0">
                <a:pos x="10" y="115"/>
              </a:cxn>
              <a:cxn ang="0">
                <a:pos x="29" y="120"/>
              </a:cxn>
              <a:cxn ang="0">
                <a:pos x="34" y="108"/>
              </a:cxn>
              <a:cxn ang="0">
                <a:pos x="24" y="96"/>
              </a:cxn>
              <a:cxn ang="0">
                <a:pos x="19" y="88"/>
              </a:cxn>
              <a:cxn ang="0">
                <a:pos x="21" y="76"/>
              </a:cxn>
              <a:cxn ang="0">
                <a:pos x="18" y="63"/>
              </a:cxn>
              <a:cxn ang="0">
                <a:pos x="32" y="54"/>
              </a:cxn>
              <a:cxn ang="0">
                <a:pos x="45" y="42"/>
              </a:cxn>
              <a:cxn ang="0">
                <a:pos x="56" y="39"/>
              </a:cxn>
              <a:cxn ang="0">
                <a:pos x="65" y="33"/>
              </a:cxn>
              <a:cxn ang="0">
                <a:pos x="69" y="27"/>
              </a:cxn>
            </a:cxnLst>
            <a:rect l="0" t="0" r="r" b="b"/>
            <a:pathLst>
              <a:path w="160" h="183">
                <a:moveTo>
                  <a:pt x="69" y="27"/>
                </a:moveTo>
                <a:cubicBezTo>
                  <a:pt x="75" y="26"/>
                  <a:pt x="80" y="22"/>
                  <a:pt x="85" y="19"/>
                </a:cubicBezTo>
                <a:cubicBezTo>
                  <a:pt x="89" y="17"/>
                  <a:pt x="93" y="15"/>
                  <a:pt x="97" y="14"/>
                </a:cubicBezTo>
                <a:cubicBezTo>
                  <a:pt x="100" y="12"/>
                  <a:pt x="102" y="12"/>
                  <a:pt x="104" y="10"/>
                </a:cubicBezTo>
                <a:cubicBezTo>
                  <a:pt x="108" y="5"/>
                  <a:pt x="110" y="6"/>
                  <a:pt x="114" y="6"/>
                </a:cubicBezTo>
                <a:cubicBezTo>
                  <a:pt x="117" y="6"/>
                  <a:pt x="118" y="4"/>
                  <a:pt x="119" y="3"/>
                </a:cubicBezTo>
                <a:cubicBezTo>
                  <a:pt x="121" y="1"/>
                  <a:pt x="124" y="1"/>
                  <a:pt x="127" y="1"/>
                </a:cubicBezTo>
                <a:cubicBezTo>
                  <a:pt x="133" y="0"/>
                  <a:pt x="133" y="0"/>
                  <a:pt x="133" y="0"/>
                </a:cubicBezTo>
                <a:cubicBezTo>
                  <a:pt x="133" y="0"/>
                  <a:pt x="133" y="0"/>
                  <a:pt x="133" y="0"/>
                </a:cubicBezTo>
                <a:cubicBezTo>
                  <a:pt x="134" y="2"/>
                  <a:pt x="136" y="4"/>
                  <a:pt x="137" y="7"/>
                </a:cubicBezTo>
                <a:cubicBezTo>
                  <a:pt x="138" y="8"/>
                  <a:pt x="139" y="10"/>
                  <a:pt x="140" y="12"/>
                </a:cubicBezTo>
                <a:cubicBezTo>
                  <a:pt x="140" y="13"/>
                  <a:pt x="140" y="14"/>
                  <a:pt x="140" y="16"/>
                </a:cubicBezTo>
                <a:cubicBezTo>
                  <a:pt x="140" y="18"/>
                  <a:pt x="140" y="20"/>
                  <a:pt x="140" y="22"/>
                </a:cubicBezTo>
                <a:cubicBezTo>
                  <a:pt x="141" y="25"/>
                  <a:pt x="140" y="28"/>
                  <a:pt x="143" y="31"/>
                </a:cubicBezTo>
                <a:cubicBezTo>
                  <a:pt x="144" y="33"/>
                  <a:pt x="144" y="34"/>
                  <a:pt x="144" y="37"/>
                </a:cubicBezTo>
                <a:cubicBezTo>
                  <a:pt x="142" y="42"/>
                  <a:pt x="149" y="40"/>
                  <a:pt x="151" y="44"/>
                </a:cubicBezTo>
                <a:cubicBezTo>
                  <a:pt x="152" y="48"/>
                  <a:pt x="153" y="48"/>
                  <a:pt x="156" y="51"/>
                </a:cubicBezTo>
                <a:cubicBezTo>
                  <a:pt x="160" y="55"/>
                  <a:pt x="156" y="58"/>
                  <a:pt x="157" y="61"/>
                </a:cubicBezTo>
                <a:cubicBezTo>
                  <a:pt x="158" y="63"/>
                  <a:pt x="160" y="64"/>
                  <a:pt x="157" y="65"/>
                </a:cubicBezTo>
                <a:cubicBezTo>
                  <a:pt x="153" y="67"/>
                  <a:pt x="151" y="67"/>
                  <a:pt x="150" y="71"/>
                </a:cubicBezTo>
                <a:cubicBezTo>
                  <a:pt x="148" y="75"/>
                  <a:pt x="150" y="96"/>
                  <a:pt x="147" y="96"/>
                </a:cubicBezTo>
                <a:cubicBezTo>
                  <a:pt x="145" y="96"/>
                  <a:pt x="139" y="92"/>
                  <a:pt x="137" y="91"/>
                </a:cubicBezTo>
                <a:cubicBezTo>
                  <a:pt x="131" y="88"/>
                  <a:pt x="128" y="89"/>
                  <a:pt x="122" y="91"/>
                </a:cubicBezTo>
                <a:cubicBezTo>
                  <a:pt x="119" y="91"/>
                  <a:pt x="115" y="92"/>
                  <a:pt x="113" y="93"/>
                </a:cubicBezTo>
                <a:cubicBezTo>
                  <a:pt x="110" y="95"/>
                  <a:pt x="108" y="98"/>
                  <a:pt x="106" y="100"/>
                </a:cubicBezTo>
                <a:cubicBezTo>
                  <a:pt x="104" y="101"/>
                  <a:pt x="102" y="102"/>
                  <a:pt x="101" y="104"/>
                </a:cubicBezTo>
                <a:cubicBezTo>
                  <a:pt x="100" y="107"/>
                  <a:pt x="97" y="107"/>
                  <a:pt x="94" y="107"/>
                </a:cubicBezTo>
                <a:cubicBezTo>
                  <a:pt x="90" y="107"/>
                  <a:pt x="86" y="108"/>
                  <a:pt x="85" y="112"/>
                </a:cubicBezTo>
                <a:cubicBezTo>
                  <a:pt x="82" y="118"/>
                  <a:pt x="83" y="122"/>
                  <a:pt x="76" y="125"/>
                </a:cubicBezTo>
                <a:cubicBezTo>
                  <a:pt x="72" y="128"/>
                  <a:pt x="75" y="130"/>
                  <a:pt x="72" y="133"/>
                </a:cubicBezTo>
                <a:cubicBezTo>
                  <a:pt x="71" y="135"/>
                  <a:pt x="67" y="134"/>
                  <a:pt x="67" y="138"/>
                </a:cubicBezTo>
                <a:cubicBezTo>
                  <a:pt x="66" y="144"/>
                  <a:pt x="69" y="150"/>
                  <a:pt x="64" y="156"/>
                </a:cubicBezTo>
                <a:cubicBezTo>
                  <a:pt x="60" y="160"/>
                  <a:pt x="60" y="160"/>
                  <a:pt x="60" y="166"/>
                </a:cubicBezTo>
                <a:cubicBezTo>
                  <a:pt x="60" y="170"/>
                  <a:pt x="55" y="175"/>
                  <a:pt x="51" y="177"/>
                </a:cubicBezTo>
                <a:cubicBezTo>
                  <a:pt x="42" y="183"/>
                  <a:pt x="45" y="169"/>
                  <a:pt x="44" y="167"/>
                </a:cubicBezTo>
                <a:cubicBezTo>
                  <a:pt x="42" y="164"/>
                  <a:pt x="38" y="162"/>
                  <a:pt x="36" y="159"/>
                </a:cubicBezTo>
                <a:cubicBezTo>
                  <a:pt x="32" y="154"/>
                  <a:pt x="28" y="157"/>
                  <a:pt x="24" y="155"/>
                </a:cubicBezTo>
                <a:cubicBezTo>
                  <a:pt x="19" y="152"/>
                  <a:pt x="15" y="149"/>
                  <a:pt x="11" y="145"/>
                </a:cubicBezTo>
                <a:cubicBezTo>
                  <a:pt x="9" y="143"/>
                  <a:pt x="5" y="143"/>
                  <a:pt x="3" y="141"/>
                </a:cubicBezTo>
                <a:cubicBezTo>
                  <a:pt x="2" y="138"/>
                  <a:pt x="1" y="134"/>
                  <a:pt x="0" y="131"/>
                </a:cubicBezTo>
                <a:cubicBezTo>
                  <a:pt x="0" y="125"/>
                  <a:pt x="2" y="115"/>
                  <a:pt x="10" y="115"/>
                </a:cubicBezTo>
                <a:cubicBezTo>
                  <a:pt x="16" y="115"/>
                  <a:pt x="23" y="125"/>
                  <a:pt x="29" y="120"/>
                </a:cubicBezTo>
                <a:cubicBezTo>
                  <a:pt x="33" y="118"/>
                  <a:pt x="32" y="112"/>
                  <a:pt x="34" y="108"/>
                </a:cubicBezTo>
                <a:cubicBezTo>
                  <a:pt x="40" y="99"/>
                  <a:pt x="28" y="102"/>
                  <a:pt x="24" y="96"/>
                </a:cubicBezTo>
                <a:cubicBezTo>
                  <a:pt x="22" y="93"/>
                  <a:pt x="19" y="93"/>
                  <a:pt x="19" y="88"/>
                </a:cubicBezTo>
                <a:cubicBezTo>
                  <a:pt x="20" y="84"/>
                  <a:pt x="21" y="80"/>
                  <a:pt x="21" y="76"/>
                </a:cubicBezTo>
                <a:cubicBezTo>
                  <a:pt x="20" y="70"/>
                  <a:pt x="15" y="70"/>
                  <a:pt x="18" y="63"/>
                </a:cubicBezTo>
                <a:cubicBezTo>
                  <a:pt x="22" y="59"/>
                  <a:pt x="25" y="53"/>
                  <a:pt x="32" y="54"/>
                </a:cubicBezTo>
                <a:cubicBezTo>
                  <a:pt x="41" y="55"/>
                  <a:pt x="39" y="44"/>
                  <a:pt x="45" y="42"/>
                </a:cubicBezTo>
                <a:cubicBezTo>
                  <a:pt x="49" y="40"/>
                  <a:pt x="54" y="43"/>
                  <a:pt x="56" y="39"/>
                </a:cubicBezTo>
                <a:cubicBezTo>
                  <a:pt x="58" y="35"/>
                  <a:pt x="61" y="35"/>
                  <a:pt x="65" y="33"/>
                </a:cubicBezTo>
                <a:cubicBezTo>
                  <a:pt x="67" y="31"/>
                  <a:pt x="67" y="28"/>
                  <a:pt x="69" y="27"/>
                </a:cubicBezTo>
                <a:close/>
              </a:path>
            </a:pathLst>
          </a:custGeom>
          <a:solidFill>
            <a:schemeClr val="bg1">
              <a:lumMod val="85000"/>
            </a:schemeClr>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9"/>
          <p:cNvSpPr>
            <a:spLocks/>
          </p:cNvSpPr>
          <p:nvPr/>
        </p:nvSpPr>
        <p:spPr bwMode="auto">
          <a:xfrm>
            <a:off x="5627500" y="1141051"/>
            <a:ext cx="696921" cy="541227"/>
          </a:xfrm>
          <a:custGeom>
            <a:avLst/>
            <a:gdLst/>
            <a:ahLst/>
            <a:cxnLst>
              <a:cxn ang="0">
                <a:pos x="208" y="142"/>
              </a:cxn>
              <a:cxn ang="0">
                <a:pos x="212" y="139"/>
              </a:cxn>
              <a:cxn ang="0">
                <a:pos x="219" y="124"/>
              </a:cxn>
              <a:cxn ang="0">
                <a:pos x="233" y="108"/>
              </a:cxn>
              <a:cxn ang="0">
                <a:pos x="233" y="102"/>
              </a:cxn>
              <a:cxn ang="0">
                <a:pos x="229" y="94"/>
              </a:cxn>
              <a:cxn ang="0">
                <a:pos x="230" y="85"/>
              </a:cxn>
              <a:cxn ang="0">
                <a:pos x="230" y="73"/>
              </a:cxn>
              <a:cxn ang="0">
                <a:pos x="232" y="61"/>
              </a:cxn>
              <a:cxn ang="0">
                <a:pos x="226" y="52"/>
              </a:cxn>
              <a:cxn ang="0">
                <a:pos x="220" y="46"/>
              </a:cxn>
              <a:cxn ang="0">
                <a:pos x="207" y="38"/>
              </a:cxn>
              <a:cxn ang="0">
                <a:pos x="194" y="50"/>
              </a:cxn>
              <a:cxn ang="0">
                <a:pos x="159" y="45"/>
              </a:cxn>
              <a:cxn ang="0">
                <a:pos x="131" y="39"/>
              </a:cxn>
              <a:cxn ang="0">
                <a:pos x="106" y="22"/>
              </a:cxn>
              <a:cxn ang="0">
                <a:pos x="102" y="0"/>
              </a:cxn>
              <a:cxn ang="0">
                <a:pos x="99" y="2"/>
              </a:cxn>
              <a:cxn ang="0">
                <a:pos x="77" y="8"/>
              </a:cxn>
              <a:cxn ang="0">
                <a:pos x="70" y="30"/>
              </a:cxn>
              <a:cxn ang="0">
                <a:pos x="50" y="30"/>
              </a:cxn>
              <a:cxn ang="0">
                <a:pos x="24" y="31"/>
              </a:cxn>
              <a:cxn ang="0">
                <a:pos x="7" y="61"/>
              </a:cxn>
              <a:cxn ang="0">
                <a:pos x="6" y="85"/>
              </a:cxn>
              <a:cxn ang="0">
                <a:pos x="17" y="98"/>
              </a:cxn>
              <a:cxn ang="0">
                <a:pos x="29" y="105"/>
              </a:cxn>
              <a:cxn ang="0">
                <a:pos x="46" y="111"/>
              </a:cxn>
              <a:cxn ang="0">
                <a:pos x="44" y="129"/>
              </a:cxn>
              <a:cxn ang="0">
                <a:pos x="39" y="153"/>
              </a:cxn>
              <a:cxn ang="0">
                <a:pos x="46" y="156"/>
              </a:cxn>
              <a:cxn ang="0">
                <a:pos x="77" y="146"/>
              </a:cxn>
              <a:cxn ang="0">
                <a:pos x="104" y="158"/>
              </a:cxn>
              <a:cxn ang="0">
                <a:pos x="125" y="174"/>
              </a:cxn>
              <a:cxn ang="0">
                <a:pos x="135" y="184"/>
              </a:cxn>
              <a:cxn ang="0">
                <a:pos x="163" y="171"/>
              </a:cxn>
              <a:cxn ang="0">
                <a:pos x="180" y="163"/>
              </a:cxn>
              <a:cxn ang="0">
                <a:pos x="193" y="158"/>
              </a:cxn>
            </a:cxnLst>
            <a:rect l="0" t="0" r="r" b="b"/>
            <a:pathLst>
              <a:path w="236" h="184">
                <a:moveTo>
                  <a:pt x="199" y="157"/>
                </a:moveTo>
                <a:cubicBezTo>
                  <a:pt x="202" y="151"/>
                  <a:pt x="198" y="139"/>
                  <a:pt x="208" y="142"/>
                </a:cubicBezTo>
                <a:cubicBezTo>
                  <a:pt x="211" y="143"/>
                  <a:pt x="212" y="144"/>
                  <a:pt x="215" y="143"/>
                </a:cubicBezTo>
                <a:cubicBezTo>
                  <a:pt x="217" y="141"/>
                  <a:pt x="213" y="140"/>
                  <a:pt x="212" y="139"/>
                </a:cubicBezTo>
                <a:cubicBezTo>
                  <a:pt x="210" y="138"/>
                  <a:pt x="206" y="132"/>
                  <a:pt x="211" y="131"/>
                </a:cubicBezTo>
                <a:cubicBezTo>
                  <a:pt x="217" y="130"/>
                  <a:pt x="224" y="133"/>
                  <a:pt x="219" y="124"/>
                </a:cubicBezTo>
                <a:cubicBezTo>
                  <a:pt x="217" y="119"/>
                  <a:pt x="222" y="112"/>
                  <a:pt x="226" y="111"/>
                </a:cubicBezTo>
                <a:cubicBezTo>
                  <a:pt x="233" y="108"/>
                  <a:pt x="233" y="108"/>
                  <a:pt x="233" y="108"/>
                </a:cubicBezTo>
                <a:cubicBezTo>
                  <a:pt x="233" y="108"/>
                  <a:pt x="233" y="108"/>
                  <a:pt x="233" y="108"/>
                </a:cubicBezTo>
                <a:cubicBezTo>
                  <a:pt x="233" y="106"/>
                  <a:pt x="233" y="103"/>
                  <a:pt x="233" y="102"/>
                </a:cubicBezTo>
                <a:cubicBezTo>
                  <a:pt x="232" y="100"/>
                  <a:pt x="229" y="99"/>
                  <a:pt x="229" y="97"/>
                </a:cubicBezTo>
                <a:cubicBezTo>
                  <a:pt x="229" y="96"/>
                  <a:pt x="229" y="95"/>
                  <a:pt x="229" y="94"/>
                </a:cubicBezTo>
                <a:cubicBezTo>
                  <a:pt x="229" y="93"/>
                  <a:pt x="227" y="92"/>
                  <a:pt x="227" y="90"/>
                </a:cubicBezTo>
                <a:cubicBezTo>
                  <a:pt x="227" y="88"/>
                  <a:pt x="231" y="86"/>
                  <a:pt x="230" y="85"/>
                </a:cubicBezTo>
                <a:cubicBezTo>
                  <a:pt x="230" y="82"/>
                  <a:pt x="229" y="85"/>
                  <a:pt x="230" y="82"/>
                </a:cubicBezTo>
                <a:cubicBezTo>
                  <a:pt x="229" y="79"/>
                  <a:pt x="229" y="75"/>
                  <a:pt x="230" y="73"/>
                </a:cubicBezTo>
                <a:cubicBezTo>
                  <a:pt x="232" y="69"/>
                  <a:pt x="236" y="69"/>
                  <a:pt x="235" y="65"/>
                </a:cubicBezTo>
                <a:cubicBezTo>
                  <a:pt x="235" y="63"/>
                  <a:pt x="232" y="63"/>
                  <a:pt x="232" y="61"/>
                </a:cubicBezTo>
                <a:cubicBezTo>
                  <a:pt x="231" y="60"/>
                  <a:pt x="232" y="59"/>
                  <a:pt x="232" y="58"/>
                </a:cubicBezTo>
                <a:cubicBezTo>
                  <a:pt x="231" y="56"/>
                  <a:pt x="226" y="54"/>
                  <a:pt x="226" y="52"/>
                </a:cubicBezTo>
                <a:cubicBezTo>
                  <a:pt x="226" y="51"/>
                  <a:pt x="229" y="49"/>
                  <a:pt x="230" y="48"/>
                </a:cubicBezTo>
                <a:cubicBezTo>
                  <a:pt x="233" y="44"/>
                  <a:pt x="221" y="46"/>
                  <a:pt x="220" y="46"/>
                </a:cubicBezTo>
                <a:cubicBezTo>
                  <a:pt x="212" y="46"/>
                  <a:pt x="215" y="42"/>
                  <a:pt x="214" y="38"/>
                </a:cubicBezTo>
                <a:cubicBezTo>
                  <a:pt x="213" y="31"/>
                  <a:pt x="210" y="36"/>
                  <a:pt x="207" y="38"/>
                </a:cubicBezTo>
                <a:cubicBezTo>
                  <a:pt x="201" y="40"/>
                  <a:pt x="204" y="38"/>
                  <a:pt x="202" y="43"/>
                </a:cubicBezTo>
                <a:cubicBezTo>
                  <a:pt x="201" y="44"/>
                  <a:pt x="195" y="49"/>
                  <a:pt x="194" y="50"/>
                </a:cubicBezTo>
                <a:cubicBezTo>
                  <a:pt x="191" y="52"/>
                  <a:pt x="183" y="48"/>
                  <a:pt x="181" y="45"/>
                </a:cubicBezTo>
                <a:cubicBezTo>
                  <a:pt x="176" y="38"/>
                  <a:pt x="166" y="43"/>
                  <a:pt x="159" y="45"/>
                </a:cubicBezTo>
                <a:cubicBezTo>
                  <a:pt x="154" y="47"/>
                  <a:pt x="150" y="45"/>
                  <a:pt x="145" y="45"/>
                </a:cubicBezTo>
                <a:cubicBezTo>
                  <a:pt x="140" y="45"/>
                  <a:pt x="139" y="39"/>
                  <a:pt x="131" y="39"/>
                </a:cubicBezTo>
                <a:cubicBezTo>
                  <a:pt x="125" y="39"/>
                  <a:pt x="124" y="35"/>
                  <a:pt x="122" y="30"/>
                </a:cubicBezTo>
                <a:cubicBezTo>
                  <a:pt x="122" y="28"/>
                  <a:pt x="107" y="22"/>
                  <a:pt x="106" y="22"/>
                </a:cubicBezTo>
                <a:cubicBezTo>
                  <a:pt x="101" y="22"/>
                  <a:pt x="102" y="15"/>
                  <a:pt x="103" y="12"/>
                </a:cubicBezTo>
                <a:cubicBezTo>
                  <a:pt x="102" y="0"/>
                  <a:pt x="102" y="0"/>
                  <a:pt x="102" y="0"/>
                </a:cubicBezTo>
                <a:cubicBezTo>
                  <a:pt x="102" y="0"/>
                  <a:pt x="102" y="0"/>
                  <a:pt x="102" y="0"/>
                </a:cubicBezTo>
                <a:cubicBezTo>
                  <a:pt x="101" y="0"/>
                  <a:pt x="100" y="1"/>
                  <a:pt x="99" y="2"/>
                </a:cubicBezTo>
                <a:cubicBezTo>
                  <a:pt x="97" y="3"/>
                  <a:pt x="93" y="6"/>
                  <a:pt x="91" y="6"/>
                </a:cubicBezTo>
                <a:cubicBezTo>
                  <a:pt x="77" y="8"/>
                  <a:pt x="77" y="8"/>
                  <a:pt x="77" y="8"/>
                </a:cubicBezTo>
                <a:cubicBezTo>
                  <a:pt x="69" y="9"/>
                  <a:pt x="75" y="11"/>
                  <a:pt x="74" y="17"/>
                </a:cubicBezTo>
                <a:cubicBezTo>
                  <a:pt x="74" y="20"/>
                  <a:pt x="72" y="26"/>
                  <a:pt x="70" y="30"/>
                </a:cubicBezTo>
                <a:cubicBezTo>
                  <a:pt x="69" y="33"/>
                  <a:pt x="57" y="40"/>
                  <a:pt x="56" y="34"/>
                </a:cubicBezTo>
                <a:cubicBezTo>
                  <a:pt x="56" y="25"/>
                  <a:pt x="56" y="30"/>
                  <a:pt x="50" y="30"/>
                </a:cubicBezTo>
                <a:cubicBezTo>
                  <a:pt x="48" y="30"/>
                  <a:pt x="46" y="29"/>
                  <a:pt x="44" y="28"/>
                </a:cubicBezTo>
                <a:cubicBezTo>
                  <a:pt x="37" y="27"/>
                  <a:pt x="29" y="28"/>
                  <a:pt x="24" y="31"/>
                </a:cubicBezTo>
                <a:cubicBezTo>
                  <a:pt x="15" y="36"/>
                  <a:pt x="22" y="46"/>
                  <a:pt x="14" y="52"/>
                </a:cubicBezTo>
                <a:cubicBezTo>
                  <a:pt x="10" y="55"/>
                  <a:pt x="5" y="55"/>
                  <a:pt x="7" y="61"/>
                </a:cubicBezTo>
                <a:cubicBezTo>
                  <a:pt x="9" y="67"/>
                  <a:pt x="0" y="62"/>
                  <a:pt x="7" y="70"/>
                </a:cubicBezTo>
                <a:cubicBezTo>
                  <a:pt x="10" y="74"/>
                  <a:pt x="6" y="81"/>
                  <a:pt x="6" y="85"/>
                </a:cubicBezTo>
                <a:cubicBezTo>
                  <a:pt x="7" y="89"/>
                  <a:pt x="11" y="88"/>
                  <a:pt x="9" y="94"/>
                </a:cubicBezTo>
                <a:cubicBezTo>
                  <a:pt x="11" y="96"/>
                  <a:pt x="13" y="98"/>
                  <a:pt x="17" y="98"/>
                </a:cubicBezTo>
                <a:cubicBezTo>
                  <a:pt x="19" y="98"/>
                  <a:pt x="20" y="97"/>
                  <a:pt x="22" y="97"/>
                </a:cubicBezTo>
                <a:cubicBezTo>
                  <a:pt x="27" y="97"/>
                  <a:pt x="23" y="105"/>
                  <a:pt x="29" y="105"/>
                </a:cubicBezTo>
                <a:cubicBezTo>
                  <a:pt x="33" y="105"/>
                  <a:pt x="33" y="105"/>
                  <a:pt x="35" y="108"/>
                </a:cubicBezTo>
                <a:cubicBezTo>
                  <a:pt x="38" y="111"/>
                  <a:pt x="43" y="110"/>
                  <a:pt x="46" y="111"/>
                </a:cubicBezTo>
                <a:cubicBezTo>
                  <a:pt x="50" y="114"/>
                  <a:pt x="51" y="119"/>
                  <a:pt x="47" y="122"/>
                </a:cubicBezTo>
                <a:cubicBezTo>
                  <a:pt x="44" y="124"/>
                  <a:pt x="46" y="127"/>
                  <a:pt x="44" y="129"/>
                </a:cubicBezTo>
                <a:cubicBezTo>
                  <a:pt x="41" y="132"/>
                  <a:pt x="44" y="133"/>
                  <a:pt x="43" y="138"/>
                </a:cubicBezTo>
                <a:cubicBezTo>
                  <a:pt x="39" y="141"/>
                  <a:pt x="39" y="147"/>
                  <a:pt x="39" y="153"/>
                </a:cubicBezTo>
                <a:cubicBezTo>
                  <a:pt x="39" y="153"/>
                  <a:pt x="39" y="153"/>
                  <a:pt x="39" y="153"/>
                </a:cubicBezTo>
                <a:cubicBezTo>
                  <a:pt x="46" y="156"/>
                  <a:pt x="46" y="156"/>
                  <a:pt x="46" y="156"/>
                </a:cubicBezTo>
                <a:cubicBezTo>
                  <a:pt x="52" y="158"/>
                  <a:pt x="56" y="152"/>
                  <a:pt x="59" y="155"/>
                </a:cubicBezTo>
                <a:cubicBezTo>
                  <a:pt x="68" y="163"/>
                  <a:pt x="68" y="146"/>
                  <a:pt x="77" y="146"/>
                </a:cubicBezTo>
                <a:cubicBezTo>
                  <a:pt x="81" y="146"/>
                  <a:pt x="82" y="150"/>
                  <a:pt x="86" y="151"/>
                </a:cubicBezTo>
                <a:cubicBezTo>
                  <a:pt x="92" y="153"/>
                  <a:pt x="99" y="154"/>
                  <a:pt x="104" y="158"/>
                </a:cubicBezTo>
                <a:cubicBezTo>
                  <a:pt x="108" y="161"/>
                  <a:pt x="110" y="162"/>
                  <a:pt x="115" y="164"/>
                </a:cubicBezTo>
                <a:cubicBezTo>
                  <a:pt x="121" y="166"/>
                  <a:pt x="118" y="171"/>
                  <a:pt x="125" y="174"/>
                </a:cubicBezTo>
                <a:cubicBezTo>
                  <a:pt x="129" y="176"/>
                  <a:pt x="134" y="180"/>
                  <a:pt x="135" y="184"/>
                </a:cubicBezTo>
                <a:cubicBezTo>
                  <a:pt x="135" y="184"/>
                  <a:pt x="135" y="184"/>
                  <a:pt x="135" y="184"/>
                </a:cubicBezTo>
                <a:cubicBezTo>
                  <a:pt x="141" y="183"/>
                  <a:pt x="146" y="179"/>
                  <a:pt x="151" y="176"/>
                </a:cubicBezTo>
                <a:cubicBezTo>
                  <a:pt x="155" y="174"/>
                  <a:pt x="159" y="172"/>
                  <a:pt x="163" y="171"/>
                </a:cubicBezTo>
                <a:cubicBezTo>
                  <a:pt x="166" y="169"/>
                  <a:pt x="168" y="169"/>
                  <a:pt x="170" y="167"/>
                </a:cubicBezTo>
                <a:cubicBezTo>
                  <a:pt x="174" y="162"/>
                  <a:pt x="176" y="163"/>
                  <a:pt x="180" y="163"/>
                </a:cubicBezTo>
                <a:cubicBezTo>
                  <a:pt x="183" y="163"/>
                  <a:pt x="184" y="161"/>
                  <a:pt x="185" y="160"/>
                </a:cubicBezTo>
                <a:cubicBezTo>
                  <a:pt x="187" y="158"/>
                  <a:pt x="190" y="158"/>
                  <a:pt x="193" y="158"/>
                </a:cubicBezTo>
                <a:cubicBezTo>
                  <a:pt x="199" y="157"/>
                  <a:pt x="199" y="157"/>
                  <a:pt x="199" y="157"/>
                </a:cubicBezTo>
                <a:close/>
              </a:path>
            </a:pathLst>
          </a:custGeom>
          <a:solidFill>
            <a:srgbClr val="CECECE"/>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10"/>
          <p:cNvSpPr>
            <a:spLocks/>
          </p:cNvSpPr>
          <p:nvPr/>
        </p:nvSpPr>
        <p:spPr bwMode="auto">
          <a:xfrm>
            <a:off x="4977535" y="1907170"/>
            <a:ext cx="998425" cy="1294988"/>
          </a:xfrm>
          <a:custGeom>
            <a:avLst/>
            <a:gdLst/>
            <a:ahLst/>
            <a:cxnLst>
              <a:cxn ang="0">
                <a:pos x="295" y="259"/>
              </a:cxn>
              <a:cxn ang="0">
                <a:pos x="295" y="231"/>
              </a:cxn>
              <a:cxn ang="0">
                <a:pos x="288" y="206"/>
              </a:cxn>
              <a:cxn ang="0">
                <a:pos x="293" y="193"/>
              </a:cxn>
              <a:cxn ang="0">
                <a:pos x="306" y="177"/>
              </a:cxn>
              <a:cxn ang="0">
                <a:pos x="313" y="156"/>
              </a:cxn>
              <a:cxn ang="0">
                <a:pos x="317" y="134"/>
              </a:cxn>
              <a:cxn ang="0">
                <a:pos x="333" y="140"/>
              </a:cxn>
              <a:cxn ang="0">
                <a:pos x="339" y="132"/>
              </a:cxn>
              <a:cxn ang="0">
                <a:pos x="313" y="108"/>
              </a:cxn>
              <a:cxn ang="0">
                <a:pos x="276" y="99"/>
              </a:cxn>
              <a:cxn ang="0">
                <a:pos x="275" y="87"/>
              </a:cxn>
              <a:cxn ang="0">
                <a:pos x="268" y="92"/>
              </a:cxn>
              <a:cxn ang="0">
                <a:pos x="239" y="76"/>
              </a:cxn>
              <a:cxn ang="0">
                <a:pos x="204" y="79"/>
              </a:cxn>
              <a:cxn ang="0">
                <a:pos x="183" y="56"/>
              </a:cxn>
              <a:cxn ang="0">
                <a:pos x="163" y="38"/>
              </a:cxn>
              <a:cxn ang="0">
                <a:pos x="137" y="15"/>
              </a:cxn>
              <a:cxn ang="0">
                <a:pos x="132" y="0"/>
              </a:cxn>
              <a:cxn ang="0">
                <a:pos x="103" y="19"/>
              </a:cxn>
              <a:cxn ang="0">
                <a:pos x="114" y="29"/>
              </a:cxn>
              <a:cxn ang="0">
                <a:pos x="120" y="34"/>
              </a:cxn>
              <a:cxn ang="0">
                <a:pos x="132" y="26"/>
              </a:cxn>
              <a:cxn ang="0">
                <a:pos x="140" y="45"/>
              </a:cxn>
              <a:cxn ang="0">
                <a:pos x="156" y="59"/>
              </a:cxn>
              <a:cxn ang="0">
                <a:pos x="134" y="66"/>
              </a:cxn>
              <a:cxn ang="0">
                <a:pos x="119" y="96"/>
              </a:cxn>
              <a:cxn ang="0">
                <a:pos x="132" y="129"/>
              </a:cxn>
              <a:cxn ang="0">
                <a:pos x="128" y="156"/>
              </a:cxn>
              <a:cxn ang="0">
                <a:pos x="93" y="169"/>
              </a:cxn>
              <a:cxn ang="0">
                <a:pos x="93" y="178"/>
              </a:cxn>
              <a:cxn ang="0">
                <a:pos x="83" y="205"/>
              </a:cxn>
              <a:cxn ang="0">
                <a:pos x="60" y="231"/>
              </a:cxn>
              <a:cxn ang="0">
                <a:pos x="43" y="234"/>
              </a:cxn>
              <a:cxn ang="0">
                <a:pos x="16" y="223"/>
              </a:cxn>
              <a:cxn ang="0">
                <a:pos x="8" y="253"/>
              </a:cxn>
              <a:cxn ang="0">
                <a:pos x="10" y="309"/>
              </a:cxn>
              <a:cxn ang="0">
                <a:pos x="20" y="321"/>
              </a:cxn>
              <a:cxn ang="0">
                <a:pos x="69" y="333"/>
              </a:cxn>
              <a:cxn ang="0">
                <a:pos x="93" y="337"/>
              </a:cxn>
              <a:cxn ang="0">
                <a:pos x="110" y="348"/>
              </a:cxn>
              <a:cxn ang="0">
                <a:pos x="129" y="371"/>
              </a:cxn>
              <a:cxn ang="0">
                <a:pos x="156" y="394"/>
              </a:cxn>
              <a:cxn ang="0">
                <a:pos x="191" y="417"/>
              </a:cxn>
              <a:cxn ang="0">
                <a:pos x="212" y="440"/>
              </a:cxn>
              <a:cxn ang="0">
                <a:pos x="212" y="418"/>
              </a:cxn>
              <a:cxn ang="0">
                <a:pos x="232" y="414"/>
              </a:cxn>
              <a:cxn ang="0">
                <a:pos x="274" y="415"/>
              </a:cxn>
              <a:cxn ang="0">
                <a:pos x="277" y="408"/>
              </a:cxn>
              <a:cxn ang="0">
                <a:pos x="289" y="390"/>
              </a:cxn>
              <a:cxn ang="0">
                <a:pos x="280" y="346"/>
              </a:cxn>
              <a:cxn ang="0">
                <a:pos x="288" y="315"/>
              </a:cxn>
              <a:cxn ang="0">
                <a:pos x="305" y="277"/>
              </a:cxn>
            </a:cxnLst>
            <a:rect l="0" t="0" r="r" b="b"/>
            <a:pathLst>
              <a:path w="339" h="440">
                <a:moveTo>
                  <a:pt x="309" y="273"/>
                </a:moveTo>
                <a:cubicBezTo>
                  <a:pt x="304" y="264"/>
                  <a:pt x="304" y="264"/>
                  <a:pt x="304" y="264"/>
                </a:cubicBezTo>
                <a:cubicBezTo>
                  <a:pt x="301" y="260"/>
                  <a:pt x="296" y="264"/>
                  <a:pt x="295" y="259"/>
                </a:cubicBezTo>
                <a:cubicBezTo>
                  <a:pt x="294" y="253"/>
                  <a:pt x="288" y="248"/>
                  <a:pt x="293" y="243"/>
                </a:cubicBezTo>
                <a:cubicBezTo>
                  <a:pt x="294" y="241"/>
                  <a:pt x="293" y="239"/>
                  <a:pt x="293" y="237"/>
                </a:cubicBezTo>
                <a:cubicBezTo>
                  <a:pt x="293" y="234"/>
                  <a:pt x="292" y="233"/>
                  <a:pt x="295" y="231"/>
                </a:cubicBezTo>
                <a:cubicBezTo>
                  <a:pt x="298" y="229"/>
                  <a:pt x="296" y="226"/>
                  <a:pt x="295" y="224"/>
                </a:cubicBezTo>
                <a:cubicBezTo>
                  <a:pt x="294" y="222"/>
                  <a:pt x="294" y="219"/>
                  <a:pt x="293" y="216"/>
                </a:cubicBezTo>
                <a:cubicBezTo>
                  <a:pt x="292" y="212"/>
                  <a:pt x="289" y="210"/>
                  <a:pt x="288" y="206"/>
                </a:cubicBezTo>
                <a:cubicBezTo>
                  <a:pt x="287" y="202"/>
                  <a:pt x="280" y="202"/>
                  <a:pt x="286" y="195"/>
                </a:cubicBezTo>
                <a:cubicBezTo>
                  <a:pt x="287" y="194"/>
                  <a:pt x="289" y="189"/>
                  <a:pt x="290" y="189"/>
                </a:cubicBezTo>
                <a:cubicBezTo>
                  <a:pt x="291" y="189"/>
                  <a:pt x="292" y="192"/>
                  <a:pt x="293" y="193"/>
                </a:cubicBezTo>
                <a:cubicBezTo>
                  <a:pt x="294" y="194"/>
                  <a:pt x="301" y="190"/>
                  <a:pt x="302" y="189"/>
                </a:cubicBezTo>
                <a:cubicBezTo>
                  <a:pt x="307" y="188"/>
                  <a:pt x="305" y="187"/>
                  <a:pt x="303" y="184"/>
                </a:cubicBezTo>
                <a:cubicBezTo>
                  <a:pt x="301" y="181"/>
                  <a:pt x="303" y="179"/>
                  <a:pt x="306" y="177"/>
                </a:cubicBezTo>
                <a:cubicBezTo>
                  <a:pt x="308" y="175"/>
                  <a:pt x="308" y="174"/>
                  <a:pt x="309" y="172"/>
                </a:cubicBezTo>
                <a:cubicBezTo>
                  <a:pt x="310" y="170"/>
                  <a:pt x="311" y="169"/>
                  <a:pt x="309" y="168"/>
                </a:cubicBezTo>
                <a:cubicBezTo>
                  <a:pt x="307" y="167"/>
                  <a:pt x="312" y="159"/>
                  <a:pt x="313" y="156"/>
                </a:cubicBezTo>
                <a:cubicBezTo>
                  <a:pt x="314" y="151"/>
                  <a:pt x="304" y="154"/>
                  <a:pt x="308" y="146"/>
                </a:cubicBezTo>
                <a:cubicBezTo>
                  <a:pt x="309" y="143"/>
                  <a:pt x="308" y="140"/>
                  <a:pt x="308" y="138"/>
                </a:cubicBezTo>
                <a:cubicBezTo>
                  <a:pt x="309" y="135"/>
                  <a:pt x="314" y="136"/>
                  <a:pt x="317" y="134"/>
                </a:cubicBezTo>
                <a:cubicBezTo>
                  <a:pt x="319" y="133"/>
                  <a:pt x="320" y="132"/>
                  <a:pt x="323" y="131"/>
                </a:cubicBezTo>
                <a:cubicBezTo>
                  <a:pt x="325" y="131"/>
                  <a:pt x="326" y="132"/>
                  <a:pt x="327" y="134"/>
                </a:cubicBezTo>
                <a:cubicBezTo>
                  <a:pt x="329" y="137"/>
                  <a:pt x="331" y="139"/>
                  <a:pt x="333" y="140"/>
                </a:cubicBezTo>
                <a:cubicBezTo>
                  <a:pt x="338" y="144"/>
                  <a:pt x="338" y="144"/>
                  <a:pt x="338" y="144"/>
                </a:cubicBezTo>
                <a:cubicBezTo>
                  <a:pt x="338" y="144"/>
                  <a:pt x="338" y="144"/>
                  <a:pt x="338" y="144"/>
                </a:cubicBezTo>
                <a:cubicBezTo>
                  <a:pt x="337" y="139"/>
                  <a:pt x="339" y="137"/>
                  <a:pt x="339" y="132"/>
                </a:cubicBezTo>
                <a:cubicBezTo>
                  <a:pt x="339" y="128"/>
                  <a:pt x="335" y="121"/>
                  <a:pt x="331" y="119"/>
                </a:cubicBezTo>
                <a:cubicBezTo>
                  <a:pt x="328" y="118"/>
                  <a:pt x="321" y="119"/>
                  <a:pt x="320" y="116"/>
                </a:cubicBezTo>
                <a:cubicBezTo>
                  <a:pt x="318" y="112"/>
                  <a:pt x="322" y="107"/>
                  <a:pt x="313" y="108"/>
                </a:cubicBezTo>
                <a:cubicBezTo>
                  <a:pt x="304" y="110"/>
                  <a:pt x="303" y="118"/>
                  <a:pt x="297" y="122"/>
                </a:cubicBezTo>
                <a:cubicBezTo>
                  <a:pt x="291" y="125"/>
                  <a:pt x="280" y="109"/>
                  <a:pt x="280" y="105"/>
                </a:cubicBezTo>
                <a:cubicBezTo>
                  <a:pt x="277" y="103"/>
                  <a:pt x="269" y="102"/>
                  <a:pt x="276" y="99"/>
                </a:cubicBezTo>
                <a:cubicBezTo>
                  <a:pt x="279" y="97"/>
                  <a:pt x="279" y="92"/>
                  <a:pt x="278" y="89"/>
                </a:cubicBezTo>
                <a:cubicBezTo>
                  <a:pt x="278" y="87"/>
                  <a:pt x="278" y="86"/>
                  <a:pt x="278" y="85"/>
                </a:cubicBezTo>
                <a:cubicBezTo>
                  <a:pt x="278" y="80"/>
                  <a:pt x="276" y="85"/>
                  <a:pt x="275" y="87"/>
                </a:cubicBezTo>
                <a:cubicBezTo>
                  <a:pt x="274" y="88"/>
                  <a:pt x="273" y="89"/>
                  <a:pt x="272" y="90"/>
                </a:cubicBezTo>
                <a:cubicBezTo>
                  <a:pt x="272" y="92"/>
                  <a:pt x="273" y="95"/>
                  <a:pt x="272" y="97"/>
                </a:cubicBezTo>
                <a:cubicBezTo>
                  <a:pt x="270" y="99"/>
                  <a:pt x="268" y="92"/>
                  <a:pt x="268" y="92"/>
                </a:cubicBezTo>
                <a:cubicBezTo>
                  <a:pt x="268" y="87"/>
                  <a:pt x="263" y="87"/>
                  <a:pt x="260" y="83"/>
                </a:cubicBezTo>
                <a:cubicBezTo>
                  <a:pt x="258" y="80"/>
                  <a:pt x="255" y="81"/>
                  <a:pt x="251" y="82"/>
                </a:cubicBezTo>
                <a:cubicBezTo>
                  <a:pt x="238" y="85"/>
                  <a:pt x="247" y="80"/>
                  <a:pt x="239" y="76"/>
                </a:cubicBezTo>
                <a:cubicBezTo>
                  <a:pt x="236" y="75"/>
                  <a:pt x="234" y="74"/>
                  <a:pt x="232" y="73"/>
                </a:cubicBezTo>
                <a:cubicBezTo>
                  <a:pt x="228" y="71"/>
                  <a:pt x="226" y="75"/>
                  <a:pt x="224" y="77"/>
                </a:cubicBezTo>
                <a:cubicBezTo>
                  <a:pt x="217" y="87"/>
                  <a:pt x="212" y="88"/>
                  <a:pt x="204" y="79"/>
                </a:cubicBezTo>
                <a:cubicBezTo>
                  <a:pt x="202" y="77"/>
                  <a:pt x="193" y="74"/>
                  <a:pt x="193" y="73"/>
                </a:cubicBezTo>
                <a:cubicBezTo>
                  <a:pt x="193" y="70"/>
                  <a:pt x="194" y="66"/>
                  <a:pt x="195" y="63"/>
                </a:cubicBezTo>
                <a:cubicBezTo>
                  <a:pt x="191" y="61"/>
                  <a:pt x="188" y="58"/>
                  <a:pt x="183" y="56"/>
                </a:cubicBezTo>
                <a:cubicBezTo>
                  <a:pt x="176" y="54"/>
                  <a:pt x="180" y="52"/>
                  <a:pt x="176" y="48"/>
                </a:cubicBezTo>
                <a:cubicBezTo>
                  <a:pt x="174" y="46"/>
                  <a:pt x="172" y="47"/>
                  <a:pt x="172" y="43"/>
                </a:cubicBezTo>
                <a:cubicBezTo>
                  <a:pt x="172" y="38"/>
                  <a:pt x="167" y="38"/>
                  <a:pt x="163" y="38"/>
                </a:cubicBezTo>
                <a:cubicBezTo>
                  <a:pt x="153" y="37"/>
                  <a:pt x="156" y="31"/>
                  <a:pt x="150" y="28"/>
                </a:cubicBezTo>
                <a:cubicBezTo>
                  <a:pt x="146" y="26"/>
                  <a:pt x="144" y="25"/>
                  <a:pt x="142" y="22"/>
                </a:cubicBezTo>
                <a:cubicBezTo>
                  <a:pt x="141" y="20"/>
                  <a:pt x="139" y="16"/>
                  <a:pt x="137" y="15"/>
                </a:cubicBezTo>
                <a:cubicBezTo>
                  <a:pt x="131" y="13"/>
                  <a:pt x="130" y="14"/>
                  <a:pt x="130" y="7"/>
                </a:cubicBezTo>
                <a:cubicBezTo>
                  <a:pt x="132" y="0"/>
                  <a:pt x="132" y="0"/>
                  <a:pt x="132" y="0"/>
                </a:cubicBezTo>
                <a:cubicBezTo>
                  <a:pt x="132" y="0"/>
                  <a:pt x="132" y="0"/>
                  <a:pt x="132" y="0"/>
                </a:cubicBezTo>
                <a:cubicBezTo>
                  <a:pt x="131" y="0"/>
                  <a:pt x="130" y="0"/>
                  <a:pt x="129" y="1"/>
                </a:cubicBezTo>
                <a:cubicBezTo>
                  <a:pt x="125" y="2"/>
                  <a:pt x="122" y="3"/>
                  <a:pt x="118" y="6"/>
                </a:cubicBezTo>
                <a:cubicBezTo>
                  <a:pt x="112" y="9"/>
                  <a:pt x="110" y="17"/>
                  <a:pt x="103" y="19"/>
                </a:cubicBezTo>
                <a:cubicBezTo>
                  <a:pt x="100" y="21"/>
                  <a:pt x="99" y="22"/>
                  <a:pt x="102" y="25"/>
                </a:cubicBezTo>
                <a:cubicBezTo>
                  <a:pt x="103" y="26"/>
                  <a:pt x="105" y="34"/>
                  <a:pt x="106" y="34"/>
                </a:cubicBezTo>
                <a:cubicBezTo>
                  <a:pt x="106" y="34"/>
                  <a:pt x="112" y="24"/>
                  <a:pt x="114" y="29"/>
                </a:cubicBezTo>
                <a:cubicBezTo>
                  <a:pt x="114" y="30"/>
                  <a:pt x="115" y="35"/>
                  <a:pt x="116" y="36"/>
                </a:cubicBezTo>
                <a:cubicBezTo>
                  <a:pt x="116" y="37"/>
                  <a:pt x="118" y="38"/>
                  <a:pt x="119" y="37"/>
                </a:cubicBezTo>
                <a:cubicBezTo>
                  <a:pt x="121" y="37"/>
                  <a:pt x="120" y="36"/>
                  <a:pt x="120" y="34"/>
                </a:cubicBezTo>
                <a:cubicBezTo>
                  <a:pt x="123" y="34"/>
                  <a:pt x="123" y="42"/>
                  <a:pt x="125" y="44"/>
                </a:cubicBezTo>
                <a:cubicBezTo>
                  <a:pt x="128" y="46"/>
                  <a:pt x="126" y="34"/>
                  <a:pt x="127" y="34"/>
                </a:cubicBezTo>
                <a:cubicBezTo>
                  <a:pt x="129" y="30"/>
                  <a:pt x="130" y="30"/>
                  <a:pt x="132" y="26"/>
                </a:cubicBezTo>
                <a:cubicBezTo>
                  <a:pt x="132" y="24"/>
                  <a:pt x="140" y="25"/>
                  <a:pt x="141" y="28"/>
                </a:cubicBezTo>
                <a:cubicBezTo>
                  <a:pt x="142" y="31"/>
                  <a:pt x="142" y="38"/>
                  <a:pt x="139" y="41"/>
                </a:cubicBezTo>
                <a:cubicBezTo>
                  <a:pt x="137" y="42"/>
                  <a:pt x="135" y="47"/>
                  <a:pt x="140" y="45"/>
                </a:cubicBezTo>
                <a:cubicBezTo>
                  <a:pt x="142" y="44"/>
                  <a:pt x="143" y="41"/>
                  <a:pt x="146" y="41"/>
                </a:cubicBezTo>
                <a:cubicBezTo>
                  <a:pt x="146" y="45"/>
                  <a:pt x="151" y="48"/>
                  <a:pt x="152" y="53"/>
                </a:cubicBezTo>
                <a:cubicBezTo>
                  <a:pt x="156" y="59"/>
                  <a:pt x="156" y="59"/>
                  <a:pt x="156" y="59"/>
                </a:cubicBezTo>
                <a:cubicBezTo>
                  <a:pt x="155" y="60"/>
                  <a:pt x="154" y="60"/>
                  <a:pt x="154" y="60"/>
                </a:cubicBezTo>
                <a:cubicBezTo>
                  <a:pt x="151" y="63"/>
                  <a:pt x="149" y="66"/>
                  <a:pt x="145" y="64"/>
                </a:cubicBezTo>
                <a:cubicBezTo>
                  <a:pt x="138" y="61"/>
                  <a:pt x="140" y="63"/>
                  <a:pt x="134" y="66"/>
                </a:cubicBezTo>
                <a:cubicBezTo>
                  <a:pt x="131" y="68"/>
                  <a:pt x="119" y="63"/>
                  <a:pt x="122" y="74"/>
                </a:cubicBezTo>
                <a:cubicBezTo>
                  <a:pt x="123" y="78"/>
                  <a:pt x="120" y="78"/>
                  <a:pt x="117" y="78"/>
                </a:cubicBezTo>
                <a:cubicBezTo>
                  <a:pt x="108" y="80"/>
                  <a:pt x="119" y="90"/>
                  <a:pt x="119" y="96"/>
                </a:cubicBezTo>
                <a:cubicBezTo>
                  <a:pt x="119" y="101"/>
                  <a:pt x="118" y="109"/>
                  <a:pt x="120" y="114"/>
                </a:cubicBezTo>
                <a:cubicBezTo>
                  <a:pt x="122" y="116"/>
                  <a:pt x="127" y="120"/>
                  <a:pt x="128" y="122"/>
                </a:cubicBezTo>
                <a:cubicBezTo>
                  <a:pt x="129" y="125"/>
                  <a:pt x="130" y="127"/>
                  <a:pt x="132" y="129"/>
                </a:cubicBezTo>
                <a:cubicBezTo>
                  <a:pt x="134" y="134"/>
                  <a:pt x="140" y="136"/>
                  <a:pt x="145" y="136"/>
                </a:cubicBezTo>
                <a:cubicBezTo>
                  <a:pt x="153" y="138"/>
                  <a:pt x="140" y="147"/>
                  <a:pt x="138" y="149"/>
                </a:cubicBezTo>
                <a:cubicBezTo>
                  <a:pt x="135" y="153"/>
                  <a:pt x="135" y="156"/>
                  <a:pt x="128" y="156"/>
                </a:cubicBezTo>
                <a:cubicBezTo>
                  <a:pt x="123" y="156"/>
                  <a:pt x="119" y="152"/>
                  <a:pt x="114" y="151"/>
                </a:cubicBezTo>
                <a:cubicBezTo>
                  <a:pt x="108" y="150"/>
                  <a:pt x="102" y="153"/>
                  <a:pt x="98" y="158"/>
                </a:cubicBezTo>
                <a:cubicBezTo>
                  <a:pt x="96" y="161"/>
                  <a:pt x="95" y="166"/>
                  <a:pt x="93" y="169"/>
                </a:cubicBezTo>
                <a:cubicBezTo>
                  <a:pt x="93" y="169"/>
                  <a:pt x="93" y="169"/>
                  <a:pt x="93" y="169"/>
                </a:cubicBezTo>
                <a:cubicBezTo>
                  <a:pt x="96" y="173"/>
                  <a:pt x="96" y="173"/>
                  <a:pt x="96" y="173"/>
                </a:cubicBezTo>
                <a:cubicBezTo>
                  <a:pt x="95" y="175"/>
                  <a:pt x="93" y="176"/>
                  <a:pt x="93" y="178"/>
                </a:cubicBezTo>
                <a:cubicBezTo>
                  <a:pt x="93" y="180"/>
                  <a:pt x="94" y="182"/>
                  <a:pt x="94" y="184"/>
                </a:cubicBezTo>
                <a:cubicBezTo>
                  <a:pt x="94" y="186"/>
                  <a:pt x="90" y="187"/>
                  <a:pt x="90" y="191"/>
                </a:cubicBezTo>
                <a:cubicBezTo>
                  <a:pt x="90" y="197"/>
                  <a:pt x="86" y="202"/>
                  <a:pt x="83" y="205"/>
                </a:cubicBezTo>
                <a:cubicBezTo>
                  <a:pt x="81" y="207"/>
                  <a:pt x="80" y="209"/>
                  <a:pt x="78" y="210"/>
                </a:cubicBezTo>
                <a:cubicBezTo>
                  <a:pt x="76" y="213"/>
                  <a:pt x="77" y="214"/>
                  <a:pt x="77" y="217"/>
                </a:cubicBezTo>
                <a:cubicBezTo>
                  <a:pt x="80" y="230"/>
                  <a:pt x="70" y="230"/>
                  <a:pt x="60" y="231"/>
                </a:cubicBezTo>
                <a:cubicBezTo>
                  <a:pt x="56" y="231"/>
                  <a:pt x="57" y="239"/>
                  <a:pt x="50" y="241"/>
                </a:cubicBezTo>
                <a:cubicBezTo>
                  <a:pt x="50" y="241"/>
                  <a:pt x="47" y="242"/>
                  <a:pt x="46" y="241"/>
                </a:cubicBezTo>
                <a:cubicBezTo>
                  <a:pt x="44" y="239"/>
                  <a:pt x="50" y="233"/>
                  <a:pt x="43" y="234"/>
                </a:cubicBezTo>
                <a:cubicBezTo>
                  <a:pt x="38" y="236"/>
                  <a:pt x="30" y="237"/>
                  <a:pt x="28" y="232"/>
                </a:cubicBezTo>
                <a:cubicBezTo>
                  <a:pt x="27" y="230"/>
                  <a:pt x="25" y="227"/>
                  <a:pt x="23" y="225"/>
                </a:cubicBezTo>
                <a:cubicBezTo>
                  <a:pt x="21" y="222"/>
                  <a:pt x="19" y="223"/>
                  <a:pt x="16" y="223"/>
                </a:cubicBezTo>
                <a:cubicBezTo>
                  <a:pt x="11" y="226"/>
                  <a:pt x="9" y="228"/>
                  <a:pt x="10" y="233"/>
                </a:cubicBezTo>
                <a:cubicBezTo>
                  <a:pt x="10" y="236"/>
                  <a:pt x="13" y="239"/>
                  <a:pt x="10" y="240"/>
                </a:cubicBezTo>
                <a:cubicBezTo>
                  <a:pt x="0" y="246"/>
                  <a:pt x="2" y="246"/>
                  <a:pt x="8" y="253"/>
                </a:cubicBezTo>
                <a:cubicBezTo>
                  <a:pt x="14" y="259"/>
                  <a:pt x="11" y="256"/>
                  <a:pt x="11" y="264"/>
                </a:cubicBezTo>
                <a:cubicBezTo>
                  <a:pt x="11" y="271"/>
                  <a:pt x="13" y="277"/>
                  <a:pt x="11" y="285"/>
                </a:cubicBezTo>
                <a:cubicBezTo>
                  <a:pt x="10" y="291"/>
                  <a:pt x="4" y="305"/>
                  <a:pt x="10" y="309"/>
                </a:cubicBezTo>
                <a:cubicBezTo>
                  <a:pt x="17" y="316"/>
                  <a:pt x="17" y="316"/>
                  <a:pt x="17" y="316"/>
                </a:cubicBezTo>
                <a:cubicBezTo>
                  <a:pt x="20" y="321"/>
                  <a:pt x="20" y="321"/>
                  <a:pt x="20" y="321"/>
                </a:cubicBezTo>
                <a:cubicBezTo>
                  <a:pt x="20" y="321"/>
                  <a:pt x="20" y="321"/>
                  <a:pt x="20" y="321"/>
                </a:cubicBezTo>
                <a:cubicBezTo>
                  <a:pt x="31" y="324"/>
                  <a:pt x="41" y="329"/>
                  <a:pt x="49" y="336"/>
                </a:cubicBezTo>
                <a:cubicBezTo>
                  <a:pt x="53" y="340"/>
                  <a:pt x="59" y="338"/>
                  <a:pt x="65" y="337"/>
                </a:cubicBezTo>
                <a:cubicBezTo>
                  <a:pt x="68" y="337"/>
                  <a:pt x="68" y="334"/>
                  <a:pt x="69" y="333"/>
                </a:cubicBezTo>
                <a:cubicBezTo>
                  <a:pt x="71" y="331"/>
                  <a:pt x="72" y="331"/>
                  <a:pt x="74" y="331"/>
                </a:cubicBezTo>
                <a:cubicBezTo>
                  <a:pt x="78" y="331"/>
                  <a:pt x="80" y="327"/>
                  <a:pt x="84" y="328"/>
                </a:cubicBezTo>
                <a:cubicBezTo>
                  <a:pt x="86" y="328"/>
                  <a:pt x="91" y="335"/>
                  <a:pt x="93" y="337"/>
                </a:cubicBezTo>
                <a:cubicBezTo>
                  <a:pt x="95" y="338"/>
                  <a:pt x="94" y="341"/>
                  <a:pt x="95" y="343"/>
                </a:cubicBezTo>
                <a:cubicBezTo>
                  <a:pt x="97" y="345"/>
                  <a:pt x="100" y="346"/>
                  <a:pt x="103" y="347"/>
                </a:cubicBezTo>
                <a:cubicBezTo>
                  <a:pt x="104" y="347"/>
                  <a:pt x="109" y="347"/>
                  <a:pt x="110" y="348"/>
                </a:cubicBezTo>
                <a:cubicBezTo>
                  <a:pt x="110" y="350"/>
                  <a:pt x="110" y="351"/>
                  <a:pt x="110" y="352"/>
                </a:cubicBezTo>
                <a:cubicBezTo>
                  <a:pt x="111" y="354"/>
                  <a:pt x="117" y="355"/>
                  <a:pt x="119" y="357"/>
                </a:cubicBezTo>
                <a:cubicBezTo>
                  <a:pt x="123" y="361"/>
                  <a:pt x="125" y="367"/>
                  <a:pt x="129" y="371"/>
                </a:cubicBezTo>
                <a:cubicBezTo>
                  <a:pt x="133" y="375"/>
                  <a:pt x="136" y="368"/>
                  <a:pt x="139" y="371"/>
                </a:cubicBezTo>
                <a:cubicBezTo>
                  <a:pt x="143" y="377"/>
                  <a:pt x="148" y="379"/>
                  <a:pt x="150" y="386"/>
                </a:cubicBezTo>
                <a:cubicBezTo>
                  <a:pt x="151" y="389"/>
                  <a:pt x="154" y="391"/>
                  <a:pt x="156" y="394"/>
                </a:cubicBezTo>
                <a:cubicBezTo>
                  <a:pt x="160" y="396"/>
                  <a:pt x="160" y="397"/>
                  <a:pt x="162" y="400"/>
                </a:cubicBezTo>
                <a:cubicBezTo>
                  <a:pt x="162" y="405"/>
                  <a:pt x="169" y="418"/>
                  <a:pt x="174" y="419"/>
                </a:cubicBezTo>
                <a:cubicBezTo>
                  <a:pt x="179" y="420"/>
                  <a:pt x="186" y="415"/>
                  <a:pt x="191" y="417"/>
                </a:cubicBezTo>
                <a:cubicBezTo>
                  <a:pt x="195" y="418"/>
                  <a:pt x="196" y="426"/>
                  <a:pt x="200" y="430"/>
                </a:cubicBezTo>
                <a:cubicBezTo>
                  <a:pt x="202" y="432"/>
                  <a:pt x="204" y="433"/>
                  <a:pt x="207" y="435"/>
                </a:cubicBezTo>
                <a:cubicBezTo>
                  <a:pt x="208" y="436"/>
                  <a:pt x="210" y="440"/>
                  <a:pt x="212" y="440"/>
                </a:cubicBezTo>
                <a:cubicBezTo>
                  <a:pt x="221" y="437"/>
                  <a:pt x="204" y="426"/>
                  <a:pt x="201" y="422"/>
                </a:cubicBezTo>
                <a:cubicBezTo>
                  <a:pt x="200" y="420"/>
                  <a:pt x="202" y="414"/>
                  <a:pt x="204" y="413"/>
                </a:cubicBezTo>
                <a:cubicBezTo>
                  <a:pt x="205" y="413"/>
                  <a:pt x="211" y="418"/>
                  <a:pt x="212" y="418"/>
                </a:cubicBezTo>
                <a:cubicBezTo>
                  <a:pt x="215" y="419"/>
                  <a:pt x="219" y="418"/>
                  <a:pt x="222" y="419"/>
                </a:cubicBezTo>
                <a:cubicBezTo>
                  <a:pt x="225" y="419"/>
                  <a:pt x="227" y="418"/>
                  <a:pt x="228" y="415"/>
                </a:cubicBezTo>
                <a:cubicBezTo>
                  <a:pt x="229" y="412"/>
                  <a:pt x="230" y="414"/>
                  <a:pt x="232" y="414"/>
                </a:cubicBezTo>
                <a:cubicBezTo>
                  <a:pt x="236" y="414"/>
                  <a:pt x="240" y="408"/>
                  <a:pt x="244" y="408"/>
                </a:cubicBezTo>
                <a:cubicBezTo>
                  <a:pt x="245" y="407"/>
                  <a:pt x="256" y="417"/>
                  <a:pt x="258" y="418"/>
                </a:cubicBezTo>
                <a:cubicBezTo>
                  <a:pt x="264" y="424"/>
                  <a:pt x="268" y="419"/>
                  <a:pt x="274" y="415"/>
                </a:cubicBezTo>
                <a:cubicBezTo>
                  <a:pt x="274" y="415"/>
                  <a:pt x="274" y="415"/>
                  <a:pt x="274" y="415"/>
                </a:cubicBezTo>
                <a:cubicBezTo>
                  <a:pt x="274" y="414"/>
                  <a:pt x="274" y="414"/>
                  <a:pt x="274" y="414"/>
                </a:cubicBezTo>
                <a:cubicBezTo>
                  <a:pt x="275" y="412"/>
                  <a:pt x="277" y="410"/>
                  <a:pt x="277" y="408"/>
                </a:cubicBezTo>
                <a:cubicBezTo>
                  <a:pt x="276" y="405"/>
                  <a:pt x="275" y="401"/>
                  <a:pt x="278" y="399"/>
                </a:cubicBezTo>
                <a:cubicBezTo>
                  <a:pt x="281" y="396"/>
                  <a:pt x="284" y="398"/>
                  <a:pt x="287" y="397"/>
                </a:cubicBezTo>
                <a:cubicBezTo>
                  <a:pt x="288" y="395"/>
                  <a:pt x="289" y="393"/>
                  <a:pt x="289" y="390"/>
                </a:cubicBezTo>
                <a:cubicBezTo>
                  <a:pt x="293" y="379"/>
                  <a:pt x="285" y="380"/>
                  <a:pt x="282" y="373"/>
                </a:cubicBezTo>
                <a:cubicBezTo>
                  <a:pt x="281" y="369"/>
                  <a:pt x="280" y="363"/>
                  <a:pt x="279" y="358"/>
                </a:cubicBezTo>
                <a:cubicBezTo>
                  <a:pt x="277" y="353"/>
                  <a:pt x="276" y="351"/>
                  <a:pt x="280" y="346"/>
                </a:cubicBezTo>
                <a:cubicBezTo>
                  <a:pt x="282" y="344"/>
                  <a:pt x="285" y="345"/>
                  <a:pt x="285" y="340"/>
                </a:cubicBezTo>
                <a:cubicBezTo>
                  <a:pt x="285" y="334"/>
                  <a:pt x="289" y="333"/>
                  <a:pt x="290" y="328"/>
                </a:cubicBezTo>
                <a:cubicBezTo>
                  <a:pt x="291" y="324"/>
                  <a:pt x="288" y="319"/>
                  <a:pt x="288" y="315"/>
                </a:cubicBezTo>
                <a:cubicBezTo>
                  <a:pt x="284" y="302"/>
                  <a:pt x="281" y="299"/>
                  <a:pt x="290" y="287"/>
                </a:cubicBezTo>
                <a:cubicBezTo>
                  <a:pt x="293" y="283"/>
                  <a:pt x="293" y="281"/>
                  <a:pt x="299" y="281"/>
                </a:cubicBezTo>
                <a:cubicBezTo>
                  <a:pt x="305" y="281"/>
                  <a:pt x="302" y="282"/>
                  <a:pt x="305" y="277"/>
                </a:cubicBezTo>
                <a:cubicBezTo>
                  <a:pt x="306" y="275"/>
                  <a:pt x="307" y="274"/>
                  <a:pt x="309" y="273"/>
                </a:cubicBezTo>
                <a:close/>
              </a:path>
            </a:pathLst>
          </a:custGeom>
          <a:solidFill>
            <a:srgbClr val="B3B3B3"/>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7" name="Freeform 11"/>
          <p:cNvSpPr>
            <a:spLocks/>
          </p:cNvSpPr>
          <p:nvPr/>
        </p:nvSpPr>
        <p:spPr bwMode="auto">
          <a:xfrm>
            <a:off x="5360595" y="1459856"/>
            <a:ext cx="1438325" cy="882273"/>
          </a:xfrm>
          <a:custGeom>
            <a:avLst/>
            <a:gdLst/>
            <a:ahLst/>
            <a:cxnLst>
              <a:cxn ang="0">
                <a:pos x="124" y="82"/>
              </a:cxn>
              <a:cxn ang="0">
                <a:pos x="127" y="108"/>
              </a:cxn>
              <a:cxn ang="0">
                <a:pos x="123" y="113"/>
              </a:cxn>
              <a:cxn ang="0">
                <a:pos x="78" y="114"/>
              </a:cxn>
              <a:cxn ang="0">
                <a:pos x="51" y="125"/>
              </a:cxn>
              <a:cxn ang="0">
                <a:pos x="12" y="146"/>
              </a:cxn>
              <a:cxn ang="0">
                <a:pos x="0" y="159"/>
              </a:cxn>
              <a:cxn ang="0">
                <a:pos x="20" y="180"/>
              </a:cxn>
              <a:cxn ang="0">
                <a:pos x="46" y="200"/>
              </a:cxn>
              <a:cxn ang="0">
                <a:pos x="63" y="225"/>
              </a:cxn>
              <a:cxn ang="0">
                <a:pos x="102" y="225"/>
              </a:cxn>
              <a:cxn ang="0">
                <a:pos x="130" y="235"/>
              </a:cxn>
              <a:cxn ang="0">
                <a:pos x="142" y="242"/>
              </a:cxn>
              <a:cxn ang="0">
                <a:pos x="148" y="241"/>
              </a:cxn>
              <a:cxn ang="0">
                <a:pos x="167" y="274"/>
              </a:cxn>
              <a:cxn ang="0">
                <a:pos x="201" y="271"/>
              </a:cxn>
              <a:cxn ang="0">
                <a:pos x="208" y="296"/>
              </a:cxn>
              <a:cxn ang="0">
                <a:pos x="247" y="292"/>
              </a:cxn>
              <a:cxn ang="0">
                <a:pos x="271" y="279"/>
              </a:cxn>
              <a:cxn ang="0">
                <a:pos x="268" y="245"/>
              </a:cxn>
              <a:cxn ang="0">
                <a:pos x="283" y="226"/>
              </a:cxn>
              <a:cxn ang="0">
                <a:pos x="307" y="230"/>
              </a:cxn>
              <a:cxn ang="0">
                <a:pos x="330" y="232"/>
              </a:cxn>
              <a:cxn ang="0">
                <a:pos x="355" y="215"/>
              </a:cxn>
              <a:cxn ang="0">
                <a:pos x="390" y="235"/>
              </a:cxn>
              <a:cxn ang="0">
                <a:pos x="408" y="242"/>
              </a:cxn>
              <a:cxn ang="0">
                <a:pos x="444" y="213"/>
              </a:cxn>
              <a:cxn ang="0">
                <a:pos x="449" y="200"/>
              </a:cxn>
              <a:cxn ang="0">
                <a:pos x="441" y="187"/>
              </a:cxn>
              <a:cxn ang="0">
                <a:pos x="413" y="162"/>
              </a:cxn>
              <a:cxn ang="0">
                <a:pos x="417" y="141"/>
              </a:cxn>
              <a:cxn ang="0">
                <a:pos x="433" y="132"/>
              </a:cxn>
              <a:cxn ang="0">
                <a:pos x="450" y="124"/>
              </a:cxn>
              <a:cxn ang="0">
                <a:pos x="471" y="119"/>
              </a:cxn>
              <a:cxn ang="0">
                <a:pos x="483" y="97"/>
              </a:cxn>
              <a:cxn ang="0">
                <a:pos x="469" y="70"/>
              </a:cxn>
              <a:cxn ang="0">
                <a:pos x="442" y="69"/>
              </a:cxn>
              <a:cxn ang="0">
                <a:pos x="418" y="54"/>
              </a:cxn>
              <a:cxn ang="0">
                <a:pos x="399" y="51"/>
              </a:cxn>
              <a:cxn ang="0">
                <a:pos x="377" y="32"/>
              </a:cxn>
              <a:cxn ang="0">
                <a:pos x="356" y="20"/>
              </a:cxn>
              <a:cxn ang="0">
                <a:pos x="333" y="20"/>
              </a:cxn>
              <a:cxn ang="0">
                <a:pos x="324" y="0"/>
              </a:cxn>
              <a:cxn ang="0">
                <a:pos x="310" y="16"/>
              </a:cxn>
              <a:cxn ang="0">
                <a:pos x="306" y="35"/>
              </a:cxn>
              <a:cxn ang="0">
                <a:pos x="290" y="49"/>
              </a:cxn>
              <a:cxn ang="0">
                <a:pos x="297" y="65"/>
              </a:cxn>
              <a:cxn ang="0">
                <a:pos x="301" y="86"/>
              </a:cxn>
              <a:cxn ang="0">
                <a:pos x="314" y="110"/>
              </a:cxn>
              <a:cxn ang="0">
                <a:pos x="304" y="145"/>
              </a:cxn>
              <a:cxn ang="0">
                <a:pos x="270" y="142"/>
              </a:cxn>
              <a:cxn ang="0">
                <a:pos x="251" y="156"/>
              </a:cxn>
              <a:cxn ang="0">
                <a:pos x="229" y="182"/>
              </a:cxn>
              <a:cxn ang="0">
                <a:pos x="217" y="215"/>
              </a:cxn>
              <a:cxn ang="0">
                <a:pos x="193" y="208"/>
              </a:cxn>
              <a:cxn ang="0">
                <a:pos x="160" y="190"/>
              </a:cxn>
              <a:cxn ang="0">
                <a:pos x="186" y="169"/>
              </a:cxn>
              <a:cxn ang="0">
                <a:pos x="176" y="137"/>
              </a:cxn>
              <a:cxn ang="0">
                <a:pos x="189" y="103"/>
              </a:cxn>
              <a:cxn ang="0">
                <a:pos x="222" y="82"/>
              </a:cxn>
              <a:cxn ang="0">
                <a:pos x="216" y="66"/>
              </a:cxn>
              <a:cxn ang="0">
                <a:pos x="177" y="43"/>
              </a:cxn>
              <a:cxn ang="0">
                <a:pos x="137" y="48"/>
              </a:cxn>
            </a:cxnLst>
            <a:rect l="0" t="0" r="r" b="b"/>
            <a:pathLst>
              <a:path w="488" h="300">
                <a:moveTo>
                  <a:pt x="130" y="45"/>
                </a:moveTo>
                <a:cubicBezTo>
                  <a:pt x="132" y="54"/>
                  <a:pt x="135" y="64"/>
                  <a:pt x="132" y="71"/>
                </a:cubicBezTo>
                <a:cubicBezTo>
                  <a:pt x="130" y="75"/>
                  <a:pt x="124" y="77"/>
                  <a:pt x="124" y="82"/>
                </a:cubicBezTo>
                <a:cubicBezTo>
                  <a:pt x="124" y="88"/>
                  <a:pt x="127" y="93"/>
                  <a:pt x="122" y="98"/>
                </a:cubicBezTo>
                <a:cubicBezTo>
                  <a:pt x="119" y="100"/>
                  <a:pt x="119" y="100"/>
                  <a:pt x="119" y="100"/>
                </a:cubicBezTo>
                <a:cubicBezTo>
                  <a:pt x="121" y="103"/>
                  <a:pt x="124" y="105"/>
                  <a:pt x="127" y="108"/>
                </a:cubicBezTo>
                <a:cubicBezTo>
                  <a:pt x="128" y="109"/>
                  <a:pt x="129" y="109"/>
                  <a:pt x="131" y="110"/>
                </a:cubicBezTo>
                <a:cubicBezTo>
                  <a:pt x="131" y="110"/>
                  <a:pt x="131" y="110"/>
                  <a:pt x="131" y="110"/>
                </a:cubicBezTo>
                <a:cubicBezTo>
                  <a:pt x="123" y="113"/>
                  <a:pt x="123" y="113"/>
                  <a:pt x="123" y="113"/>
                </a:cubicBezTo>
                <a:cubicBezTo>
                  <a:pt x="116" y="117"/>
                  <a:pt x="112" y="126"/>
                  <a:pt x="106" y="120"/>
                </a:cubicBezTo>
                <a:cubicBezTo>
                  <a:pt x="103" y="117"/>
                  <a:pt x="92" y="110"/>
                  <a:pt x="89" y="109"/>
                </a:cubicBezTo>
                <a:cubicBezTo>
                  <a:pt x="84" y="107"/>
                  <a:pt x="80" y="117"/>
                  <a:pt x="78" y="114"/>
                </a:cubicBezTo>
                <a:cubicBezTo>
                  <a:pt x="76" y="111"/>
                  <a:pt x="74" y="112"/>
                  <a:pt x="73" y="115"/>
                </a:cubicBezTo>
                <a:cubicBezTo>
                  <a:pt x="70" y="120"/>
                  <a:pt x="64" y="129"/>
                  <a:pt x="59" y="120"/>
                </a:cubicBezTo>
                <a:cubicBezTo>
                  <a:pt x="57" y="116"/>
                  <a:pt x="54" y="125"/>
                  <a:pt x="51" y="125"/>
                </a:cubicBezTo>
                <a:cubicBezTo>
                  <a:pt x="45" y="125"/>
                  <a:pt x="52" y="135"/>
                  <a:pt x="49" y="136"/>
                </a:cubicBezTo>
                <a:cubicBezTo>
                  <a:pt x="45" y="137"/>
                  <a:pt x="40" y="134"/>
                  <a:pt x="35" y="136"/>
                </a:cubicBezTo>
                <a:cubicBezTo>
                  <a:pt x="26" y="138"/>
                  <a:pt x="20" y="144"/>
                  <a:pt x="12" y="146"/>
                </a:cubicBezTo>
                <a:cubicBezTo>
                  <a:pt x="8" y="147"/>
                  <a:pt x="5" y="150"/>
                  <a:pt x="2" y="152"/>
                </a:cubicBezTo>
                <a:cubicBezTo>
                  <a:pt x="2" y="152"/>
                  <a:pt x="2" y="152"/>
                  <a:pt x="2" y="152"/>
                </a:cubicBezTo>
                <a:cubicBezTo>
                  <a:pt x="0" y="159"/>
                  <a:pt x="0" y="159"/>
                  <a:pt x="0" y="159"/>
                </a:cubicBezTo>
                <a:cubicBezTo>
                  <a:pt x="0" y="166"/>
                  <a:pt x="1" y="165"/>
                  <a:pt x="7" y="167"/>
                </a:cubicBezTo>
                <a:cubicBezTo>
                  <a:pt x="9" y="168"/>
                  <a:pt x="11" y="172"/>
                  <a:pt x="12" y="174"/>
                </a:cubicBezTo>
                <a:cubicBezTo>
                  <a:pt x="14" y="177"/>
                  <a:pt x="16" y="178"/>
                  <a:pt x="20" y="180"/>
                </a:cubicBezTo>
                <a:cubicBezTo>
                  <a:pt x="26" y="183"/>
                  <a:pt x="23" y="189"/>
                  <a:pt x="33" y="190"/>
                </a:cubicBezTo>
                <a:cubicBezTo>
                  <a:pt x="37" y="190"/>
                  <a:pt x="42" y="190"/>
                  <a:pt x="42" y="195"/>
                </a:cubicBezTo>
                <a:cubicBezTo>
                  <a:pt x="42" y="199"/>
                  <a:pt x="44" y="198"/>
                  <a:pt x="46" y="200"/>
                </a:cubicBezTo>
                <a:cubicBezTo>
                  <a:pt x="50" y="204"/>
                  <a:pt x="46" y="206"/>
                  <a:pt x="53" y="208"/>
                </a:cubicBezTo>
                <a:cubicBezTo>
                  <a:pt x="58" y="210"/>
                  <a:pt x="61" y="213"/>
                  <a:pt x="65" y="215"/>
                </a:cubicBezTo>
                <a:cubicBezTo>
                  <a:pt x="64" y="218"/>
                  <a:pt x="63" y="222"/>
                  <a:pt x="63" y="225"/>
                </a:cubicBezTo>
                <a:cubicBezTo>
                  <a:pt x="63" y="226"/>
                  <a:pt x="72" y="229"/>
                  <a:pt x="74" y="231"/>
                </a:cubicBezTo>
                <a:cubicBezTo>
                  <a:pt x="82" y="240"/>
                  <a:pt x="87" y="239"/>
                  <a:pt x="94" y="229"/>
                </a:cubicBezTo>
                <a:cubicBezTo>
                  <a:pt x="96" y="227"/>
                  <a:pt x="98" y="223"/>
                  <a:pt x="102" y="225"/>
                </a:cubicBezTo>
                <a:cubicBezTo>
                  <a:pt x="104" y="226"/>
                  <a:pt x="106" y="227"/>
                  <a:pt x="109" y="228"/>
                </a:cubicBezTo>
                <a:cubicBezTo>
                  <a:pt x="117" y="232"/>
                  <a:pt x="108" y="237"/>
                  <a:pt x="121" y="234"/>
                </a:cubicBezTo>
                <a:cubicBezTo>
                  <a:pt x="125" y="233"/>
                  <a:pt x="128" y="232"/>
                  <a:pt x="130" y="235"/>
                </a:cubicBezTo>
                <a:cubicBezTo>
                  <a:pt x="133" y="239"/>
                  <a:pt x="138" y="239"/>
                  <a:pt x="138" y="244"/>
                </a:cubicBezTo>
                <a:cubicBezTo>
                  <a:pt x="138" y="244"/>
                  <a:pt x="140" y="251"/>
                  <a:pt x="142" y="249"/>
                </a:cubicBezTo>
                <a:cubicBezTo>
                  <a:pt x="143" y="247"/>
                  <a:pt x="142" y="244"/>
                  <a:pt x="142" y="242"/>
                </a:cubicBezTo>
                <a:cubicBezTo>
                  <a:pt x="143" y="241"/>
                  <a:pt x="144" y="240"/>
                  <a:pt x="145" y="239"/>
                </a:cubicBezTo>
                <a:cubicBezTo>
                  <a:pt x="146" y="237"/>
                  <a:pt x="148" y="232"/>
                  <a:pt x="148" y="237"/>
                </a:cubicBezTo>
                <a:cubicBezTo>
                  <a:pt x="148" y="238"/>
                  <a:pt x="148" y="239"/>
                  <a:pt x="148" y="241"/>
                </a:cubicBezTo>
                <a:cubicBezTo>
                  <a:pt x="149" y="244"/>
                  <a:pt x="149" y="249"/>
                  <a:pt x="146" y="251"/>
                </a:cubicBezTo>
                <a:cubicBezTo>
                  <a:pt x="139" y="254"/>
                  <a:pt x="147" y="255"/>
                  <a:pt x="150" y="257"/>
                </a:cubicBezTo>
                <a:cubicBezTo>
                  <a:pt x="150" y="261"/>
                  <a:pt x="161" y="277"/>
                  <a:pt x="167" y="274"/>
                </a:cubicBezTo>
                <a:cubicBezTo>
                  <a:pt x="173" y="270"/>
                  <a:pt x="174" y="262"/>
                  <a:pt x="183" y="260"/>
                </a:cubicBezTo>
                <a:cubicBezTo>
                  <a:pt x="192" y="259"/>
                  <a:pt x="188" y="264"/>
                  <a:pt x="190" y="268"/>
                </a:cubicBezTo>
                <a:cubicBezTo>
                  <a:pt x="191" y="271"/>
                  <a:pt x="198" y="270"/>
                  <a:pt x="201" y="271"/>
                </a:cubicBezTo>
                <a:cubicBezTo>
                  <a:pt x="205" y="273"/>
                  <a:pt x="209" y="280"/>
                  <a:pt x="209" y="284"/>
                </a:cubicBezTo>
                <a:cubicBezTo>
                  <a:pt x="209" y="289"/>
                  <a:pt x="207" y="291"/>
                  <a:pt x="208" y="296"/>
                </a:cubicBezTo>
                <a:cubicBezTo>
                  <a:pt x="208" y="296"/>
                  <a:pt x="208" y="296"/>
                  <a:pt x="208" y="296"/>
                </a:cubicBezTo>
                <a:cubicBezTo>
                  <a:pt x="215" y="300"/>
                  <a:pt x="215" y="300"/>
                  <a:pt x="215" y="300"/>
                </a:cubicBezTo>
                <a:cubicBezTo>
                  <a:pt x="221" y="300"/>
                  <a:pt x="226" y="300"/>
                  <a:pt x="230" y="297"/>
                </a:cubicBezTo>
                <a:cubicBezTo>
                  <a:pt x="235" y="293"/>
                  <a:pt x="241" y="290"/>
                  <a:pt x="247" y="292"/>
                </a:cubicBezTo>
                <a:cubicBezTo>
                  <a:pt x="250" y="292"/>
                  <a:pt x="253" y="299"/>
                  <a:pt x="255" y="298"/>
                </a:cubicBezTo>
                <a:cubicBezTo>
                  <a:pt x="255" y="292"/>
                  <a:pt x="257" y="281"/>
                  <a:pt x="264" y="281"/>
                </a:cubicBezTo>
                <a:cubicBezTo>
                  <a:pt x="269" y="280"/>
                  <a:pt x="274" y="285"/>
                  <a:pt x="271" y="279"/>
                </a:cubicBezTo>
                <a:cubicBezTo>
                  <a:pt x="270" y="277"/>
                  <a:pt x="271" y="269"/>
                  <a:pt x="271" y="267"/>
                </a:cubicBezTo>
                <a:cubicBezTo>
                  <a:pt x="271" y="263"/>
                  <a:pt x="265" y="260"/>
                  <a:pt x="263" y="257"/>
                </a:cubicBezTo>
                <a:cubicBezTo>
                  <a:pt x="257" y="249"/>
                  <a:pt x="263" y="250"/>
                  <a:pt x="268" y="245"/>
                </a:cubicBezTo>
                <a:cubicBezTo>
                  <a:pt x="267" y="238"/>
                  <a:pt x="264" y="238"/>
                  <a:pt x="272" y="235"/>
                </a:cubicBezTo>
                <a:cubicBezTo>
                  <a:pt x="275" y="233"/>
                  <a:pt x="272" y="229"/>
                  <a:pt x="276" y="227"/>
                </a:cubicBezTo>
                <a:cubicBezTo>
                  <a:pt x="278" y="226"/>
                  <a:pt x="281" y="228"/>
                  <a:pt x="283" y="226"/>
                </a:cubicBezTo>
                <a:cubicBezTo>
                  <a:pt x="285" y="224"/>
                  <a:pt x="286" y="218"/>
                  <a:pt x="290" y="218"/>
                </a:cubicBezTo>
                <a:cubicBezTo>
                  <a:pt x="293" y="219"/>
                  <a:pt x="297" y="218"/>
                  <a:pt x="300" y="218"/>
                </a:cubicBezTo>
                <a:cubicBezTo>
                  <a:pt x="301" y="220"/>
                  <a:pt x="303" y="229"/>
                  <a:pt x="307" y="230"/>
                </a:cubicBezTo>
                <a:cubicBezTo>
                  <a:pt x="311" y="230"/>
                  <a:pt x="315" y="229"/>
                  <a:pt x="318" y="233"/>
                </a:cubicBezTo>
                <a:cubicBezTo>
                  <a:pt x="319" y="235"/>
                  <a:pt x="323" y="236"/>
                  <a:pt x="325" y="234"/>
                </a:cubicBezTo>
                <a:cubicBezTo>
                  <a:pt x="326" y="233"/>
                  <a:pt x="330" y="233"/>
                  <a:pt x="330" y="232"/>
                </a:cubicBezTo>
                <a:cubicBezTo>
                  <a:pt x="330" y="229"/>
                  <a:pt x="329" y="227"/>
                  <a:pt x="334" y="227"/>
                </a:cubicBezTo>
                <a:cubicBezTo>
                  <a:pt x="337" y="227"/>
                  <a:pt x="338" y="223"/>
                  <a:pt x="340" y="220"/>
                </a:cubicBezTo>
                <a:cubicBezTo>
                  <a:pt x="342" y="217"/>
                  <a:pt x="356" y="205"/>
                  <a:pt x="355" y="215"/>
                </a:cubicBezTo>
                <a:cubicBezTo>
                  <a:pt x="353" y="227"/>
                  <a:pt x="365" y="217"/>
                  <a:pt x="372" y="222"/>
                </a:cubicBezTo>
                <a:cubicBezTo>
                  <a:pt x="374" y="223"/>
                  <a:pt x="376" y="226"/>
                  <a:pt x="376" y="229"/>
                </a:cubicBezTo>
                <a:cubicBezTo>
                  <a:pt x="377" y="232"/>
                  <a:pt x="387" y="232"/>
                  <a:pt x="390" y="235"/>
                </a:cubicBezTo>
                <a:cubicBezTo>
                  <a:pt x="392" y="237"/>
                  <a:pt x="398" y="241"/>
                  <a:pt x="398" y="243"/>
                </a:cubicBezTo>
                <a:cubicBezTo>
                  <a:pt x="399" y="245"/>
                  <a:pt x="399" y="251"/>
                  <a:pt x="403" y="249"/>
                </a:cubicBezTo>
                <a:cubicBezTo>
                  <a:pt x="407" y="246"/>
                  <a:pt x="404" y="243"/>
                  <a:pt x="408" y="242"/>
                </a:cubicBezTo>
                <a:cubicBezTo>
                  <a:pt x="415" y="241"/>
                  <a:pt x="411" y="231"/>
                  <a:pt x="421" y="230"/>
                </a:cubicBezTo>
                <a:cubicBezTo>
                  <a:pt x="427" y="229"/>
                  <a:pt x="425" y="224"/>
                  <a:pt x="433" y="223"/>
                </a:cubicBezTo>
                <a:cubicBezTo>
                  <a:pt x="448" y="222"/>
                  <a:pt x="439" y="220"/>
                  <a:pt x="444" y="213"/>
                </a:cubicBezTo>
                <a:cubicBezTo>
                  <a:pt x="446" y="211"/>
                  <a:pt x="447" y="212"/>
                  <a:pt x="448" y="208"/>
                </a:cubicBezTo>
                <a:cubicBezTo>
                  <a:pt x="448" y="207"/>
                  <a:pt x="448" y="201"/>
                  <a:pt x="449" y="200"/>
                </a:cubicBezTo>
                <a:cubicBezTo>
                  <a:pt x="449" y="200"/>
                  <a:pt x="449" y="200"/>
                  <a:pt x="449" y="200"/>
                </a:cubicBezTo>
                <a:cubicBezTo>
                  <a:pt x="448" y="195"/>
                  <a:pt x="448" y="195"/>
                  <a:pt x="448" y="195"/>
                </a:cubicBezTo>
                <a:cubicBezTo>
                  <a:pt x="447" y="193"/>
                  <a:pt x="445" y="192"/>
                  <a:pt x="443" y="193"/>
                </a:cubicBezTo>
                <a:cubicBezTo>
                  <a:pt x="439" y="195"/>
                  <a:pt x="441" y="189"/>
                  <a:pt x="441" y="187"/>
                </a:cubicBezTo>
                <a:cubicBezTo>
                  <a:pt x="441" y="178"/>
                  <a:pt x="433" y="180"/>
                  <a:pt x="425" y="180"/>
                </a:cubicBezTo>
                <a:cubicBezTo>
                  <a:pt x="420" y="180"/>
                  <a:pt x="420" y="173"/>
                  <a:pt x="416" y="172"/>
                </a:cubicBezTo>
                <a:cubicBezTo>
                  <a:pt x="405" y="169"/>
                  <a:pt x="414" y="168"/>
                  <a:pt x="413" y="162"/>
                </a:cubicBezTo>
                <a:cubicBezTo>
                  <a:pt x="412" y="157"/>
                  <a:pt x="415" y="157"/>
                  <a:pt x="418" y="154"/>
                </a:cubicBezTo>
                <a:cubicBezTo>
                  <a:pt x="420" y="152"/>
                  <a:pt x="412" y="149"/>
                  <a:pt x="411" y="148"/>
                </a:cubicBezTo>
                <a:cubicBezTo>
                  <a:pt x="409" y="144"/>
                  <a:pt x="417" y="143"/>
                  <a:pt x="417" y="141"/>
                </a:cubicBezTo>
                <a:cubicBezTo>
                  <a:pt x="417" y="140"/>
                  <a:pt x="414" y="139"/>
                  <a:pt x="414" y="137"/>
                </a:cubicBezTo>
                <a:cubicBezTo>
                  <a:pt x="414" y="135"/>
                  <a:pt x="425" y="136"/>
                  <a:pt x="427" y="134"/>
                </a:cubicBezTo>
                <a:cubicBezTo>
                  <a:pt x="429" y="133"/>
                  <a:pt x="431" y="131"/>
                  <a:pt x="433" y="132"/>
                </a:cubicBezTo>
                <a:cubicBezTo>
                  <a:pt x="436" y="134"/>
                  <a:pt x="444" y="142"/>
                  <a:pt x="447" y="140"/>
                </a:cubicBezTo>
                <a:cubicBezTo>
                  <a:pt x="450" y="139"/>
                  <a:pt x="447" y="132"/>
                  <a:pt x="447" y="130"/>
                </a:cubicBezTo>
                <a:cubicBezTo>
                  <a:pt x="448" y="128"/>
                  <a:pt x="448" y="124"/>
                  <a:pt x="450" y="124"/>
                </a:cubicBezTo>
                <a:cubicBezTo>
                  <a:pt x="452" y="123"/>
                  <a:pt x="455" y="122"/>
                  <a:pt x="456" y="119"/>
                </a:cubicBezTo>
                <a:cubicBezTo>
                  <a:pt x="459" y="111"/>
                  <a:pt x="460" y="118"/>
                  <a:pt x="464" y="121"/>
                </a:cubicBezTo>
                <a:cubicBezTo>
                  <a:pt x="466" y="123"/>
                  <a:pt x="469" y="119"/>
                  <a:pt x="471" y="119"/>
                </a:cubicBezTo>
                <a:cubicBezTo>
                  <a:pt x="473" y="120"/>
                  <a:pt x="474" y="123"/>
                  <a:pt x="476" y="122"/>
                </a:cubicBezTo>
                <a:cubicBezTo>
                  <a:pt x="479" y="121"/>
                  <a:pt x="474" y="111"/>
                  <a:pt x="481" y="112"/>
                </a:cubicBezTo>
                <a:cubicBezTo>
                  <a:pt x="488" y="113"/>
                  <a:pt x="486" y="101"/>
                  <a:pt x="483" y="97"/>
                </a:cubicBezTo>
                <a:cubicBezTo>
                  <a:pt x="478" y="90"/>
                  <a:pt x="483" y="82"/>
                  <a:pt x="482" y="73"/>
                </a:cubicBezTo>
                <a:cubicBezTo>
                  <a:pt x="482" y="73"/>
                  <a:pt x="482" y="73"/>
                  <a:pt x="482" y="73"/>
                </a:cubicBezTo>
                <a:cubicBezTo>
                  <a:pt x="478" y="73"/>
                  <a:pt x="473" y="70"/>
                  <a:pt x="469" y="70"/>
                </a:cubicBezTo>
                <a:cubicBezTo>
                  <a:pt x="465" y="71"/>
                  <a:pt x="460" y="74"/>
                  <a:pt x="456" y="73"/>
                </a:cubicBezTo>
                <a:cubicBezTo>
                  <a:pt x="454" y="72"/>
                  <a:pt x="452" y="70"/>
                  <a:pt x="449" y="71"/>
                </a:cubicBezTo>
                <a:cubicBezTo>
                  <a:pt x="445" y="72"/>
                  <a:pt x="444" y="73"/>
                  <a:pt x="442" y="69"/>
                </a:cubicBezTo>
                <a:cubicBezTo>
                  <a:pt x="439" y="64"/>
                  <a:pt x="440" y="60"/>
                  <a:pt x="432" y="60"/>
                </a:cubicBezTo>
                <a:cubicBezTo>
                  <a:pt x="428" y="59"/>
                  <a:pt x="430" y="57"/>
                  <a:pt x="427" y="55"/>
                </a:cubicBezTo>
                <a:cubicBezTo>
                  <a:pt x="425" y="53"/>
                  <a:pt x="421" y="53"/>
                  <a:pt x="418" y="54"/>
                </a:cubicBezTo>
                <a:cubicBezTo>
                  <a:pt x="414" y="54"/>
                  <a:pt x="417" y="49"/>
                  <a:pt x="414" y="50"/>
                </a:cubicBezTo>
                <a:cubicBezTo>
                  <a:pt x="409" y="51"/>
                  <a:pt x="408" y="55"/>
                  <a:pt x="404" y="58"/>
                </a:cubicBezTo>
                <a:cubicBezTo>
                  <a:pt x="398" y="62"/>
                  <a:pt x="399" y="54"/>
                  <a:pt x="399" y="51"/>
                </a:cubicBezTo>
                <a:cubicBezTo>
                  <a:pt x="401" y="43"/>
                  <a:pt x="390" y="44"/>
                  <a:pt x="387" y="37"/>
                </a:cubicBezTo>
                <a:cubicBezTo>
                  <a:pt x="387" y="36"/>
                  <a:pt x="387" y="33"/>
                  <a:pt x="386" y="32"/>
                </a:cubicBezTo>
                <a:cubicBezTo>
                  <a:pt x="384" y="30"/>
                  <a:pt x="380" y="33"/>
                  <a:pt x="377" y="32"/>
                </a:cubicBezTo>
                <a:cubicBezTo>
                  <a:pt x="374" y="30"/>
                  <a:pt x="371" y="28"/>
                  <a:pt x="369" y="25"/>
                </a:cubicBezTo>
                <a:cubicBezTo>
                  <a:pt x="366" y="19"/>
                  <a:pt x="360" y="28"/>
                  <a:pt x="356" y="20"/>
                </a:cubicBezTo>
                <a:cubicBezTo>
                  <a:pt x="356" y="20"/>
                  <a:pt x="356" y="20"/>
                  <a:pt x="356" y="20"/>
                </a:cubicBezTo>
                <a:cubicBezTo>
                  <a:pt x="354" y="20"/>
                  <a:pt x="354" y="20"/>
                  <a:pt x="354" y="20"/>
                </a:cubicBezTo>
                <a:cubicBezTo>
                  <a:pt x="347" y="20"/>
                  <a:pt x="347" y="22"/>
                  <a:pt x="342" y="25"/>
                </a:cubicBezTo>
                <a:cubicBezTo>
                  <a:pt x="338" y="28"/>
                  <a:pt x="334" y="24"/>
                  <a:pt x="333" y="20"/>
                </a:cubicBezTo>
                <a:cubicBezTo>
                  <a:pt x="333" y="18"/>
                  <a:pt x="334" y="16"/>
                  <a:pt x="332" y="14"/>
                </a:cubicBezTo>
                <a:cubicBezTo>
                  <a:pt x="329" y="11"/>
                  <a:pt x="327" y="11"/>
                  <a:pt x="327" y="6"/>
                </a:cubicBezTo>
                <a:cubicBezTo>
                  <a:pt x="327" y="3"/>
                  <a:pt x="327" y="2"/>
                  <a:pt x="324" y="0"/>
                </a:cubicBezTo>
                <a:cubicBezTo>
                  <a:pt x="324" y="0"/>
                  <a:pt x="324" y="0"/>
                  <a:pt x="324" y="0"/>
                </a:cubicBezTo>
                <a:cubicBezTo>
                  <a:pt x="317" y="3"/>
                  <a:pt x="317" y="3"/>
                  <a:pt x="317" y="3"/>
                </a:cubicBezTo>
                <a:cubicBezTo>
                  <a:pt x="313" y="4"/>
                  <a:pt x="308" y="11"/>
                  <a:pt x="310" y="16"/>
                </a:cubicBezTo>
                <a:cubicBezTo>
                  <a:pt x="315" y="25"/>
                  <a:pt x="308" y="22"/>
                  <a:pt x="302" y="23"/>
                </a:cubicBezTo>
                <a:cubicBezTo>
                  <a:pt x="297" y="24"/>
                  <a:pt x="301" y="30"/>
                  <a:pt x="303" y="31"/>
                </a:cubicBezTo>
                <a:cubicBezTo>
                  <a:pt x="304" y="32"/>
                  <a:pt x="308" y="33"/>
                  <a:pt x="306" y="35"/>
                </a:cubicBezTo>
                <a:cubicBezTo>
                  <a:pt x="303" y="36"/>
                  <a:pt x="302" y="35"/>
                  <a:pt x="299" y="34"/>
                </a:cubicBezTo>
                <a:cubicBezTo>
                  <a:pt x="289" y="31"/>
                  <a:pt x="293" y="43"/>
                  <a:pt x="290" y="49"/>
                </a:cubicBezTo>
                <a:cubicBezTo>
                  <a:pt x="290" y="49"/>
                  <a:pt x="290" y="49"/>
                  <a:pt x="290" y="49"/>
                </a:cubicBezTo>
                <a:cubicBezTo>
                  <a:pt x="291" y="51"/>
                  <a:pt x="293" y="53"/>
                  <a:pt x="294" y="56"/>
                </a:cubicBezTo>
                <a:cubicBezTo>
                  <a:pt x="295" y="57"/>
                  <a:pt x="296" y="59"/>
                  <a:pt x="297" y="61"/>
                </a:cubicBezTo>
                <a:cubicBezTo>
                  <a:pt x="297" y="62"/>
                  <a:pt x="297" y="63"/>
                  <a:pt x="297" y="65"/>
                </a:cubicBezTo>
                <a:cubicBezTo>
                  <a:pt x="297" y="67"/>
                  <a:pt x="297" y="69"/>
                  <a:pt x="297" y="71"/>
                </a:cubicBezTo>
                <a:cubicBezTo>
                  <a:pt x="298" y="74"/>
                  <a:pt x="297" y="77"/>
                  <a:pt x="300" y="80"/>
                </a:cubicBezTo>
                <a:cubicBezTo>
                  <a:pt x="301" y="82"/>
                  <a:pt x="301" y="83"/>
                  <a:pt x="301" y="86"/>
                </a:cubicBezTo>
                <a:cubicBezTo>
                  <a:pt x="299" y="91"/>
                  <a:pt x="306" y="89"/>
                  <a:pt x="308" y="93"/>
                </a:cubicBezTo>
                <a:cubicBezTo>
                  <a:pt x="309" y="97"/>
                  <a:pt x="310" y="97"/>
                  <a:pt x="313" y="100"/>
                </a:cubicBezTo>
                <a:cubicBezTo>
                  <a:pt x="317" y="104"/>
                  <a:pt x="313" y="107"/>
                  <a:pt x="314" y="110"/>
                </a:cubicBezTo>
                <a:cubicBezTo>
                  <a:pt x="315" y="112"/>
                  <a:pt x="317" y="113"/>
                  <a:pt x="314" y="114"/>
                </a:cubicBezTo>
                <a:cubicBezTo>
                  <a:pt x="310" y="116"/>
                  <a:pt x="308" y="116"/>
                  <a:pt x="307" y="120"/>
                </a:cubicBezTo>
                <a:cubicBezTo>
                  <a:pt x="305" y="124"/>
                  <a:pt x="307" y="145"/>
                  <a:pt x="304" y="145"/>
                </a:cubicBezTo>
                <a:cubicBezTo>
                  <a:pt x="302" y="145"/>
                  <a:pt x="296" y="141"/>
                  <a:pt x="294" y="140"/>
                </a:cubicBezTo>
                <a:cubicBezTo>
                  <a:pt x="288" y="137"/>
                  <a:pt x="285" y="138"/>
                  <a:pt x="279" y="140"/>
                </a:cubicBezTo>
                <a:cubicBezTo>
                  <a:pt x="276" y="140"/>
                  <a:pt x="272" y="141"/>
                  <a:pt x="270" y="142"/>
                </a:cubicBezTo>
                <a:cubicBezTo>
                  <a:pt x="267" y="144"/>
                  <a:pt x="265" y="147"/>
                  <a:pt x="263" y="149"/>
                </a:cubicBezTo>
                <a:cubicBezTo>
                  <a:pt x="261" y="150"/>
                  <a:pt x="259" y="151"/>
                  <a:pt x="258" y="153"/>
                </a:cubicBezTo>
                <a:cubicBezTo>
                  <a:pt x="257" y="156"/>
                  <a:pt x="254" y="156"/>
                  <a:pt x="251" y="156"/>
                </a:cubicBezTo>
                <a:cubicBezTo>
                  <a:pt x="247" y="156"/>
                  <a:pt x="243" y="157"/>
                  <a:pt x="242" y="161"/>
                </a:cubicBezTo>
                <a:cubicBezTo>
                  <a:pt x="239" y="167"/>
                  <a:pt x="240" y="171"/>
                  <a:pt x="233" y="174"/>
                </a:cubicBezTo>
                <a:cubicBezTo>
                  <a:pt x="229" y="177"/>
                  <a:pt x="232" y="179"/>
                  <a:pt x="229" y="182"/>
                </a:cubicBezTo>
                <a:cubicBezTo>
                  <a:pt x="228" y="184"/>
                  <a:pt x="224" y="183"/>
                  <a:pt x="224" y="187"/>
                </a:cubicBezTo>
                <a:cubicBezTo>
                  <a:pt x="223" y="193"/>
                  <a:pt x="226" y="199"/>
                  <a:pt x="221" y="205"/>
                </a:cubicBezTo>
                <a:cubicBezTo>
                  <a:pt x="217" y="209"/>
                  <a:pt x="217" y="209"/>
                  <a:pt x="217" y="215"/>
                </a:cubicBezTo>
                <a:cubicBezTo>
                  <a:pt x="217" y="219"/>
                  <a:pt x="212" y="224"/>
                  <a:pt x="208" y="226"/>
                </a:cubicBezTo>
                <a:cubicBezTo>
                  <a:pt x="199" y="232"/>
                  <a:pt x="202" y="218"/>
                  <a:pt x="201" y="216"/>
                </a:cubicBezTo>
                <a:cubicBezTo>
                  <a:pt x="199" y="213"/>
                  <a:pt x="195" y="211"/>
                  <a:pt x="193" y="208"/>
                </a:cubicBezTo>
                <a:cubicBezTo>
                  <a:pt x="189" y="203"/>
                  <a:pt x="185" y="206"/>
                  <a:pt x="181" y="204"/>
                </a:cubicBezTo>
                <a:cubicBezTo>
                  <a:pt x="176" y="201"/>
                  <a:pt x="172" y="198"/>
                  <a:pt x="168" y="194"/>
                </a:cubicBezTo>
                <a:cubicBezTo>
                  <a:pt x="166" y="192"/>
                  <a:pt x="162" y="192"/>
                  <a:pt x="160" y="190"/>
                </a:cubicBezTo>
                <a:cubicBezTo>
                  <a:pt x="159" y="187"/>
                  <a:pt x="158" y="183"/>
                  <a:pt x="157" y="180"/>
                </a:cubicBezTo>
                <a:cubicBezTo>
                  <a:pt x="157" y="174"/>
                  <a:pt x="159" y="164"/>
                  <a:pt x="167" y="164"/>
                </a:cubicBezTo>
                <a:cubicBezTo>
                  <a:pt x="173" y="164"/>
                  <a:pt x="180" y="174"/>
                  <a:pt x="186" y="169"/>
                </a:cubicBezTo>
                <a:cubicBezTo>
                  <a:pt x="190" y="167"/>
                  <a:pt x="189" y="161"/>
                  <a:pt x="191" y="157"/>
                </a:cubicBezTo>
                <a:cubicBezTo>
                  <a:pt x="197" y="148"/>
                  <a:pt x="185" y="151"/>
                  <a:pt x="181" y="145"/>
                </a:cubicBezTo>
                <a:cubicBezTo>
                  <a:pt x="179" y="142"/>
                  <a:pt x="176" y="142"/>
                  <a:pt x="176" y="137"/>
                </a:cubicBezTo>
                <a:cubicBezTo>
                  <a:pt x="177" y="133"/>
                  <a:pt x="178" y="129"/>
                  <a:pt x="178" y="125"/>
                </a:cubicBezTo>
                <a:cubicBezTo>
                  <a:pt x="177" y="119"/>
                  <a:pt x="172" y="119"/>
                  <a:pt x="175" y="112"/>
                </a:cubicBezTo>
                <a:cubicBezTo>
                  <a:pt x="179" y="108"/>
                  <a:pt x="182" y="102"/>
                  <a:pt x="189" y="103"/>
                </a:cubicBezTo>
                <a:cubicBezTo>
                  <a:pt x="198" y="104"/>
                  <a:pt x="196" y="93"/>
                  <a:pt x="202" y="91"/>
                </a:cubicBezTo>
                <a:cubicBezTo>
                  <a:pt x="206" y="89"/>
                  <a:pt x="211" y="92"/>
                  <a:pt x="213" y="88"/>
                </a:cubicBezTo>
                <a:cubicBezTo>
                  <a:pt x="215" y="84"/>
                  <a:pt x="218" y="84"/>
                  <a:pt x="222" y="82"/>
                </a:cubicBezTo>
                <a:cubicBezTo>
                  <a:pt x="224" y="80"/>
                  <a:pt x="224" y="77"/>
                  <a:pt x="226" y="76"/>
                </a:cubicBezTo>
                <a:cubicBezTo>
                  <a:pt x="226" y="76"/>
                  <a:pt x="226" y="76"/>
                  <a:pt x="226" y="76"/>
                </a:cubicBezTo>
                <a:cubicBezTo>
                  <a:pt x="225" y="72"/>
                  <a:pt x="220" y="68"/>
                  <a:pt x="216" y="66"/>
                </a:cubicBezTo>
                <a:cubicBezTo>
                  <a:pt x="209" y="63"/>
                  <a:pt x="212" y="58"/>
                  <a:pt x="206" y="56"/>
                </a:cubicBezTo>
                <a:cubicBezTo>
                  <a:pt x="201" y="54"/>
                  <a:pt x="199" y="53"/>
                  <a:pt x="195" y="50"/>
                </a:cubicBezTo>
                <a:cubicBezTo>
                  <a:pt x="190" y="46"/>
                  <a:pt x="183" y="45"/>
                  <a:pt x="177" y="43"/>
                </a:cubicBezTo>
                <a:cubicBezTo>
                  <a:pt x="173" y="42"/>
                  <a:pt x="172" y="38"/>
                  <a:pt x="168" y="38"/>
                </a:cubicBezTo>
                <a:cubicBezTo>
                  <a:pt x="159" y="38"/>
                  <a:pt x="159" y="55"/>
                  <a:pt x="150" y="47"/>
                </a:cubicBezTo>
                <a:cubicBezTo>
                  <a:pt x="147" y="44"/>
                  <a:pt x="143" y="50"/>
                  <a:pt x="137" y="48"/>
                </a:cubicBezTo>
                <a:cubicBezTo>
                  <a:pt x="130" y="45"/>
                  <a:pt x="130" y="45"/>
                  <a:pt x="130" y="45"/>
                </a:cubicBezTo>
                <a:close/>
              </a:path>
            </a:pathLst>
          </a:custGeom>
          <a:solidFill>
            <a:srgbClr val="E76C0F"/>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Freeform 12"/>
          <p:cNvSpPr>
            <a:spLocks/>
          </p:cNvSpPr>
          <p:nvPr/>
        </p:nvSpPr>
        <p:spPr bwMode="auto">
          <a:xfrm>
            <a:off x="7016399" y="2176548"/>
            <a:ext cx="1230732" cy="598067"/>
          </a:xfrm>
          <a:custGeom>
            <a:avLst/>
            <a:gdLst/>
            <a:ahLst/>
            <a:cxnLst>
              <a:cxn ang="0">
                <a:pos x="190" y="5"/>
              </a:cxn>
              <a:cxn ang="0">
                <a:pos x="208" y="1"/>
              </a:cxn>
              <a:cxn ang="0">
                <a:pos x="229" y="15"/>
              </a:cxn>
              <a:cxn ang="0">
                <a:pos x="252" y="35"/>
              </a:cxn>
              <a:cxn ang="0">
                <a:pos x="292" y="42"/>
              </a:cxn>
              <a:cxn ang="0">
                <a:pos x="303" y="52"/>
              </a:cxn>
              <a:cxn ang="0">
                <a:pos x="333" y="53"/>
              </a:cxn>
              <a:cxn ang="0">
                <a:pos x="336" y="54"/>
              </a:cxn>
              <a:cxn ang="0">
                <a:pos x="346" y="63"/>
              </a:cxn>
              <a:cxn ang="0">
                <a:pos x="361" y="76"/>
              </a:cxn>
              <a:cxn ang="0">
                <a:pos x="371" y="84"/>
              </a:cxn>
              <a:cxn ang="0">
                <a:pos x="388" y="92"/>
              </a:cxn>
              <a:cxn ang="0">
                <a:pos x="408" y="91"/>
              </a:cxn>
              <a:cxn ang="0">
                <a:pos x="415" y="109"/>
              </a:cxn>
              <a:cxn ang="0">
                <a:pos x="405" y="121"/>
              </a:cxn>
              <a:cxn ang="0">
                <a:pos x="414" y="136"/>
              </a:cxn>
              <a:cxn ang="0">
                <a:pos x="403" y="157"/>
              </a:cxn>
              <a:cxn ang="0">
                <a:pos x="401" y="159"/>
              </a:cxn>
              <a:cxn ang="0">
                <a:pos x="372" y="150"/>
              </a:cxn>
              <a:cxn ang="0">
                <a:pos x="335" y="160"/>
              </a:cxn>
              <a:cxn ang="0">
                <a:pos x="313" y="186"/>
              </a:cxn>
              <a:cxn ang="0">
                <a:pos x="297" y="194"/>
              </a:cxn>
              <a:cxn ang="0">
                <a:pos x="277" y="184"/>
              </a:cxn>
              <a:cxn ang="0">
                <a:pos x="253" y="155"/>
              </a:cxn>
              <a:cxn ang="0">
                <a:pos x="230" y="152"/>
              </a:cxn>
              <a:cxn ang="0">
                <a:pos x="196" y="124"/>
              </a:cxn>
              <a:cxn ang="0">
                <a:pos x="181" y="108"/>
              </a:cxn>
              <a:cxn ang="0">
                <a:pos x="151" y="100"/>
              </a:cxn>
              <a:cxn ang="0">
                <a:pos x="137" y="108"/>
              </a:cxn>
              <a:cxn ang="0">
                <a:pos x="112" y="96"/>
              </a:cxn>
              <a:cxn ang="0">
                <a:pos x="86" y="116"/>
              </a:cxn>
              <a:cxn ang="0">
                <a:pos x="70" y="106"/>
              </a:cxn>
              <a:cxn ang="0">
                <a:pos x="44" y="87"/>
              </a:cxn>
              <a:cxn ang="0">
                <a:pos x="42" y="78"/>
              </a:cxn>
              <a:cxn ang="0">
                <a:pos x="31" y="71"/>
              </a:cxn>
              <a:cxn ang="0">
                <a:pos x="22" y="64"/>
              </a:cxn>
              <a:cxn ang="0">
                <a:pos x="0" y="51"/>
              </a:cxn>
              <a:cxn ang="0">
                <a:pos x="2" y="46"/>
              </a:cxn>
              <a:cxn ang="0">
                <a:pos x="5" y="22"/>
              </a:cxn>
              <a:cxn ang="0">
                <a:pos x="36" y="37"/>
              </a:cxn>
              <a:cxn ang="0">
                <a:pos x="54" y="39"/>
              </a:cxn>
              <a:cxn ang="0">
                <a:pos x="75" y="31"/>
              </a:cxn>
              <a:cxn ang="0">
                <a:pos x="88" y="25"/>
              </a:cxn>
              <a:cxn ang="0">
                <a:pos x="113" y="35"/>
              </a:cxn>
              <a:cxn ang="0">
                <a:pos x="151" y="30"/>
              </a:cxn>
              <a:cxn ang="0">
                <a:pos x="175" y="33"/>
              </a:cxn>
              <a:cxn ang="0">
                <a:pos x="180" y="3"/>
              </a:cxn>
            </a:cxnLst>
            <a:rect l="0" t="0" r="r" b="b"/>
            <a:pathLst>
              <a:path w="418" h="203">
                <a:moveTo>
                  <a:pt x="180" y="3"/>
                </a:moveTo>
                <a:cubicBezTo>
                  <a:pt x="186" y="1"/>
                  <a:pt x="186" y="1"/>
                  <a:pt x="190" y="5"/>
                </a:cubicBezTo>
                <a:cubicBezTo>
                  <a:pt x="192" y="7"/>
                  <a:pt x="195" y="6"/>
                  <a:pt x="198" y="10"/>
                </a:cubicBezTo>
                <a:cubicBezTo>
                  <a:pt x="203" y="16"/>
                  <a:pt x="203" y="2"/>
                  <a:pt x="208" y="1"/>
                </a:cubicBezTo>
                <a:cubicBezTo>
                  <a:pt x="211" y="0"/>
                  <a:pt x="216" y="7"/>
                  <a:pt x="218" y="9"/>
                </a:cubicBezTo>
                <a:cubicBezTo>
                  <a:pt x="222" y="13"/>
                  <a:pt x="224" y="15"/>
                  <a:pt x="229" y="15"/>
                </a:cubicBezTo>
                <a:cubicBezTo>
                  <a:pt x="235" y="15"/>
                  <a:pt x="235" y="22"/>
                  <a:pt x="238" y="26"/>
                </a:cubicBezTo>
                <a:cubicBezTo>
                  <a:pt x="241" y="31"/>
                  <a:pt x="246" y="34"/>
                  <a:pt x="252" y="35"/>
                </a:cubicBezTo>
                <a:cubicBezTo>
                  <a:pt x="259" y="35"/>
                  <a:pt x="262" y="33"/>
                  <a:pt x="267" y="37"/>
                </a:cubicBezTo>
                <a:cubicBezTo>
                  <a:pt x="272" y="41"/>
                  <a:pt x="286" y="41"/>
                  <a:pt x="292" y="42"/>
                </a:cubicBezTo>
                <a:cubicBezTo>
                  <a:pt x="295" y="42"/>
                  <a:pt x="300" y="43"/>
                  <a:pt x="302" y="45"/>
                </a:cubicBezTo>
                <a:cubicBezTo>
                  <a:pt x="304" y="47"/>
                  <a:pt x="303" y="50"/>
                  <a:pt x="303" y="52"/>
                </a:cubicBezTo>
                <a:cubicBezTo>
                  <a:pt x="305" y="53"/>
                  <a:pt x="308" y="53"/>
                  <a:pt x="311" y="55"/>
                </a:cubicBezTo>
                <a:cubicBezTo>
                  <a:pt x="315" y="57"/>
                  <a:pt x="327" y="39"/>
                  <a:pt x="333" y="53"/>
                </a:cubicBezTo>
                <a:cubicBezTo>
                  <a:pt x="336" y="54"/>
                  <a:pt x="336" y="54"/>
                  <a:pt x="336" y="54"/>
                </a:cubicBezTo>
                <a:cubicBezTo>
                  <a:pt x="336" y="54"/>
                  <a:pt x="336" y="54"/>
                  <a:pt x="336" y="54"/>
                </a:cubicBezTo>
                <a:cubicBezTo>
                  <a:pt x="337" y="62"/>
                  <a:pt x="337" y="62"/>
                  <a:pt x="337" y="62"/>
                </a:cubicBezTo>
                <a:cubicBezTo>
                  <a:pt x="346" y="63"/>
                  <a:pt x="346" y="63"/>
                  <a:pt x="346" y="63"/>
                </a:cubicBezTo>
                <a:cubicBezTo>
                  <a:pt x="349" y="64"/>
                  <a:pt x="355" y="66"/>
                  <a:pt x="357" y="68"/>
                </a:cubicBezTo>
                <a:cubicBezTo>
                  <a:pt x="359" y="71"/>
                  <a:pt x="359" y="73"/>
                  <a:pt x="361" y="76"/>
                </a:cubicBezTo>
                <a:cubicBezTo>
                  <a:pt x="362" y="77"/>
                  <a:pt x="364" y="78"/>
                  <a:pt x="366" y="78"/>
                </a:cubicBezTo>
                <a:cubicBezTo>
                  <a:pt x="369" y="80"/>
                  <a:pt x="368" y="81"/>
                  <a:pt x="371" y="84"/>
                </a:cubicBezTo>
                <a:cubicBezTo>
                  <a:pt x="373" y="86"/>
                  <a:pt x="377" y="87"/>
                  <a:pt x="379" y="85"/>
                </a:cubicBezTo>
                <a:cubicBezTo>
                  <a:pt x="385" y="81"/>
                  <a:pt x="384" y="90"/>
                  <a:pt x="388" y="92"/>
                </a:cubicBezTo>
                <a:cubicBezTo>
                  <a:pt x="392" y="94"/>
                  <a:pt x="398" y="95"/>
                  <a:pt x="401" y="91"/>
                </a:cubicBezTo>
                <a:cubicBezTo>
                  <a:pt x="402" y="90"/>
                  <a:pt x="407" y="90"/>
                  <a:pt x="408" y="91"/>
                </a:cubicBezTo>
                <a:cubicBezTo>
                  <a:pt x="409" y="91"/>
                  <a:pt x="411" y="95"/>
                  <a:pt x="412" y="96"/>
                </a:cubicBezTo>
                <a:cubicBezTo>
                  <a:pt x="413" y="100"/>
                  <a:pt x="418" y="105"/>
                  <a:pt x="415" y="109"/>
                </a:cubicBezTo>
                <a:cubicBezTo>
                  <a:pt x="412" y="113"/>
                  <a:pt x="406" y="110"/>
                  <a:pt x="402" y="116"/>
                </a:cubicBezTo>
                <a:cubicBezTo>
                  <a:pt x="400" y="120"/>
                  <a:pt x="402" y="120"/>
                  <a:pt x="405" y="121"/>
                </a:cubicBezTo>
                <a:cubicBezTo>
                  <a:pt x="410" y="123"/>
                  <a:pt x="411" y="125"/>
                  <a:pt x="411" y="130"/>
                </a:cubicBezTo>
                <a:cubicBezTo>
                  <a:pt x="411" y="132"/>
                  <a:pt x="412" y="134"/>
                  <a:pt x="414" y="136"/>
                </a:cubicBezTo>
                <a:cubicBezTo>
                  <a:pt x="418" y="142"/>
                  <a:pt x="410" y="143"/>
                  <a:pt x="408" y="148"/>
                </a:cubicBezTo>
                <a:cubicBezTo>
                  <a:pt x="407" y="151"/>
                  <a:pt x="405" y="154"/>
                  <a:pt x="403" y="157"/>
                </a:cubicBezTo>
                <a:cubicBezTo>
                  <a:pt x="402" y="158"/>
                  <a:pt x="401" y="159"/>
                  <a:pt x="402" y="160"/>
                </a:cubicBezTo>
                <a:cubicBezTo>
                  <a:pt x="401" y="159"/>
                  <a:pt x="401" y="159"/>
                  <a:pt x="401" y="159"/>
                </a:cubicBezTo>
                <a:cubicBezTo>
                  <a:pt x="393" y="156"/>
                  <a:pt x="393" y="156"/>
                  <a:pt x="393" y="156"/>
                </a:cubicBezTo>
                <a:cubicBezTo>
                  <a:pt x="386" y="154"/>
                  <a:pt x="379" y="151"/>
                  <a:pt x="372" y="150"/>
                </a:cubicBezTo>
                <a:cubicBezTo>
                  <a:pt x="366" y="149"/>
                  <a:pt x="359" y="148"/>
                  <a:pt x="352" y="148"/>
                </a:cubicBezTo>
                <a:cubicBezTo>
                  <a:pt x="342" y="149"/>
                  <a:pt x="336" y="148"/>
                  <a:pt x="335" y="160"/>
                </a:cubicBezTo>
                <a:cubicBezTo>
                  <a:pt x="335" y="170"/>
                  <a:pt x="320" y="170"/>
                  <a:pt x="321" y="177"/>
                </a:cubicBezTo>
                <a:cubicBezTo>
                  <a:pt x="322" y="182"/>
                  <a:pt x="317" y="185"/>
                  <a:pt x="313" y="186"/>
                </a:cubicBezTo>
                <a:cubicBezTo>
                  <a:pt x="308" y="187"/>
                  <a:pt x="302" y="178"/>
                  <a:pt x="302" y="187"/>
                </a:cubicBezTo>
                <a:cubicBezTo>
                  <a:pt x="302" y="190"/>
                  <a:pt x="298" y="190"/>
                  <a:pt x="297" y="194"/>
                </a:cubicBezTo>
                <a:cubicBezTo>
                  <a:pt x="296" y="203"/>
                  <a:pt x="281" y="197"/>
                  <a:pt x="276" y="194"/>
                </a:cubicBezTo>
                <a:cubicBezTo>
                  <a:pt x="270" y="190"/>
                  <a:pt x="277" y="190"/>
                  <a:pt x="277" y="184"/>
                </a:cubicBezTo>
                <a:cubicBezTo>
                  <a:pt x="277" y="179"/>
                  <a:pt x="273" y="169"/>
                  <a:pt x="271" y="164"/>
                </a:cubicBezTo>
                <a:cubicBezTo>
                  <a:pt x="266" y="149"/>
                  <a:pt x="263" y="161"/>
                  <a:pt x="253" y="155"/>
                </a:cubicBezTo>
                <a:cubicBezTo>
                  <a:pt x="249" y="154"/>
                  <a:pt x="247" y="160"/>
                  <a:pt x="243" y="158"/>
                </a:cubicBezTo>
                <a:cubicBezTo>
                  <a:pt x="230" y="152"/>
                  <a:pt x="230" y="152"/>
                  <a:pt x="230" y="152"/>
                </a:cubicBezTo>
                <a:cubicBezTo>
                  <a:pt x="220" y="151"/>
                  <a:pt x="221" y="141"/>
                  <a:pt x="215" y="139"/>
                </a:cubicBezTo>
                <a:cubicBezTo>
                  <a:pt x="205" y="136"/>
                  <a:pt x="198" y="136"/>
                  <a:pt x="196" y="124"/>
                </a:cubicBezTo>
                <a:cubicBezTo>
                  <a:pt x="195" y="118"/>
                  <a:pt x="188" y="120"/>
                  <a:pt x="185" y="116"/>
                </a:cubicBezTo>
                <a:cubicBezTo>
                  <a:pt x="183" y="113"/>
                  <a:pt x="182" y="110"/>
                  <a:pt x="181" y="108"/>
                </a:cubicBezTo>
                <a:cubicBezTo>
                  <a:pt x="179" y="105"/>
                  <a:pt x="166" y="95"/>
                  <a:pt x="163" y="96"/>
                </a:cubicBezTo>
                <a:cubicBezTo>
                  <a:pt x="159" y="97"/>
                  <a:pt x="155" y="100"/>
                  <a:pt x="151" y="100"/>
                </a:cubicBezTo>
                <a:cubicBezTo>
                  <a:pt x="147" y="100"/>
                  <a:pt x="144" y="97"/>
                  <a:pt x="144" y="104"/>
                </a:cubicBezTo>
                <a:cubicBezTo>
                  <a:pt x="144" y="107"/>
                  <a:pt x="140" y="108"/>
                  <a:pt x="137" y="108"/>
                </a:cubicBezTo>
                <a:cubicBezTo>
                  <a:pt x="130" y="109"/>
                  <a:pt x="127" y="108"/>
                  <a:pt x="123" y="103"/>
                </a:cubicBezTo>
                <a:cubicBezTo>
                  <a:pt x="119" y="99"/>
                  <a:pt x="119" y="96"/>
                  <a:pt x="112" y="96"/>
                </a:cubicBezTo>
                <a:cubicBezTo>
                  <a:pt x="101" y="97"/>
                  <a:pt x="95" y="111"/>
                  <a:pt x="86" y="116"/>
                </a:cubicBezTo>
                <a:cubicBezTo>
                  <a:pt x="86" y="116"/>
                  <a:pt x="86" y="116"/>
                  <a:pt x="86" y="116"/>
                </a:cubicBezTo>
                <a:cubicBezTo>
                  <a:pt x="79" y="117"/>
                  <a:pt x="79" y="117"/>
                  <a:pt x="79" y="117"/>
                </a:cubicBezTo>
                <a:cubicBezTo>
                  <a:pt x="68" y="120"/>
                  <a:pt x="74" y="112"/>
                  <a:pt x="70" y="106"/>
                </a:cubicBezTo>
                <a:cubicBezTo>
                  <a:pt x="65" y="101"/>
                  <a:pt x="43" y="100"/>
                  <a:pt x="43" y="92"/>
                </a:cubicBezTo>
                <a:cubicBezTo>
                  <a:pt x="43" y="90"/>
                  <a:pt x="45" y="88"/>
                  <a:pt x="44" y="87"/>
                </a:cubicBezTo>
                <a:cubicBezTo>
                  <a:pt x="39" y="82"/>
                  <a:pt x="56" y="76"/>
                  <a:pt x="48" y="73"/>
                </a:cubicBezTo>
                <a:cubicBezTo>
                  <a:pt x="44" y="72"/>
                  <a:pt x="43" y="74"/>
                  <a:pt x="42" y="78"/>
                </a:cubicBezTo>
                <a:cubicBezTo>
                  <a:pt x="42" y="83"/>
                  <a:pt x="37" y="79"/>
                  <a:pt x="35" y="79"/>
                </a:cubicBezTo>
                <a:cubicBezTo>
                  <a:pt x="31" y="77"/>
                  <a:pt x="27" y="77"/>
                  <a:pt x="31" y="71"/>
                </a:cubicBezTo>
                <a:cubicBezTo>
                  <a:pt x="32" y="69"/>
                  <a:pt x="30" y="68"/>
                  <a:pt x="29" y="66"/>
                </a:cubicBezTo>
                <a:cubicBezTo>
                  <a:pt x="28" y="64"/>
                  <a:pt x="25" y="64"/>
                  <a:pt x="22" y="64"/>
                </a:cubicBezTo>
                <a:cubicBezTo>
                  <a:pt x="17" y="65"/>
                  <a:pt x="10" y="65"/>
                  <a:pt x="7" y="60"/>
                </a:cubicBezTo>
                <a:cubicBezTo>
                  <a:pt x="5" y="56"/>
                  <a:pt x="5" y="54"/>
                  <a:pt x="0" y="51"/>
                </a:cubicBezTo>
                <a:cubicBezTo>
                  <a:pt x="0" y="51"/>
                  <a:pt x="0" y="51"/>
                  <a:pt x="0" y="51"/>
                </a:cubicBezTo>
                <a:cubicBezTo>
                  <a:pt x="2" y="46"/>
                  <a:pt x="2" y="46"/>
                  <a:pt x="2" y="46"/>
                </a:cubicBezTo>
                <a:cubicBezTo>
                  <a:pt x="3" y="42"/>
                  <a:pt x="0" y="39"/>
                  <a:pt x="1" y="35"/>
                </a:cubicBezTo>
                <a:cubicBezTo>
                  <a:pt x="1" y="30"/>
                  <a:pt x="2" y="26"/>
                  <a:pt x="5" y="22"/>
                </a:cubicBezTo>
                <a:cubicBezTo>
                  <a:pt x="11" y="15"/>
                  <a:pt x="15" y="30"/>
                  <a:pt x="20" y="33"/>
                </a:cubicBezTo>
                <a:cubicBezTo>
                  <a:pt x="25" y="35"/>
                  <a:pt x="31" y="38"/>
                  <a:pt x="36" y="37"/>
                </a:cubicBezTo>
                <a:cubicBezTo>
                  <a:pt x="40" y="36"/>
                  <a:pt x="40" y="29"/>
                  <a:pt x="45" y="31"/>
                </a:cubicBezTo>
                <a:cubicBezTo>
                  <a:pt x="48" y="32"/>
                  <a:pt x="52" y="37"/>
                  <a:pt x="54" y="39"/>
                </a:cubicBezTo>
                <a:cubicBezTo>
                  <a:pt x="58" y="44"/>
                  <a:pt x="57" y="34"/>
                  <a:pt x="60" y="32"/>
                </a:cubicBezTo>
                <a:cubicBezTo>
                  <a:pt x="63" y="31"/>
                  <a:pt x="72" y="30"/>
                  <a:pt x="75" y="31"/>
                </a:cubicBezTo>
                <a:cubicBezTo>
                  <a:pt x="78" y="32"/>
                  <a:pt x="76" y="36"/>
                  <a:pt x="81" y="35"/>
                </a:cubicBezTo>
                <a:cubicBezTo>
                  <a:pt x="84" y="34"/>
                  <a:pt x="81" y="21"/>
                  <a:pt x="88" y="25"/>
                </a:cubicBezTo>
                <a:cubicBezTo>
                  <a:pt x="93" y="28"/>
                  <a:pt x="98" y="28"/>
                  <a:pt x="102" y="32"/>
                </a:cubicBezTo>
                <a:cubicBezTo>
                  <a:pt x="106" y="36"/>
                  <a:pt x="108" y="36"/>
                  <a:pt x="113" y="35"/>
                </a:cubicBezTo>
                <a:cubicBezTo>
                  <a:pt x="119" y="33"/>
                  <a:pt x="124" y="37"/>
                  <a:pt x="130" y="33"/>
                </a:cubicBezTo>
                <a:cubicBezTo>
                  <a:pt x="133" y="31"/>
                  <a:pt x="150" y="28"/>
                  <a:pt x="151" y="30"/>
                </a:cubicBezTo>
                <a:cubicBezTo>
                  <a:pt x="154" y="36"/>
                  <a:pt x="156" y="35"/>
                  <a:pt x="162" y="36"/>
                </a:cubicBezTo>
                <a:cubicBezTo>
                  <a:pt x="166" y="36"/>
                  <a:pt x="173" y="38"/>
                  <a:pt x="175" y="33"/>
                </a:cubicBezTo>
                <a:cubicBezTo>
                  <a:pt x="176" y="29"/>
                  <a:pt x="180" y="24"/>
                  <a:pt x="180" y="20"/>
                </a:cubicBezTo>
                <a:cubicBezTo>
                  <a:pt x="182" y="12"/>
                  <a:pt x="185" y="10"/>
                  <a:pt x="180" y="3"/>
                </a:cubicBezTo>
                <a:close/>
              </a:path>
            </a:pathLst>
          </a:custGeom>
          <a:solidFill>
            <a:srgbClr val="B9B9B9"/>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13"/>
          <p:cNvSpPr>
            <a:spLocks/>
          </p:cNvSpPr>
          <p:nvPr/>
        </p:nvSpPr>
        <p:spPr bwMode="auto">
          <a:xfrm>
            <a:off x="5802965" y="2048038"/>
            <a:ext cx="1492695" cy="998426"/>
          </a:xfrm>
          <a:custGeom>
            <a:avLst/>
            <a:gdLst/>
            <a:ahLst/>
            <a:cxnLst>
              <a:cxn ang="0">
                <a:pos x="80" y="97"/>
              </a:cxn>
              <a:cxn ang="0">
                <a:pos x="114" y="81"/>
              </a:cxn>
              <a:cxn ang="0">
                <a:pos x="113" y="57"/>
              </a:cxn>
              <a:cxn ang="0">
                <a:pos x="126" y="27"/>
              </a:cxn>
              <a:cxn ang="0">
                <a:pos x="150" y="18"/>
              </a:cxn>
              <a:cxn ang="0">
                <a:pos x="175" y="34"/>
              </a:cxn>
              <a:cxn ang="0">
                <a:pos x="190" y="20"/>
              </a:cxn>
              <a:cxn ang="0">
                <a:pos x="226" y="29"/>
              </a:cxn>
              <a:cxn ang="0">
                <a:pos x="253" y="49"/>
              </a:cxn>
              <a:cxn ang="0">
                <a:pos x="283" y="23"/>
              </a:cxn>
              <a:cxn ang="0">
                <a:pos x="299" y="0"/>
              </a:cxn>
              <a:cxn ang="0">
                <a:pos x="320" y="1"/>
              </a:cxn>
              <a:cxn ang="0">
                <a:pos x="340" y="16"/>
              </a:cxn>
              <a:cxn ang="0">
                <a:pos x="371" y="50"/>
              </a:cxn>
              <a:cxn ang="0">
                <a:pos x="390" y="68"/>
              </a:cxn>
              <a:cxn ang="0">
                <a:pos x="400" y="88"/>
              </a:cxn>
              <a:cxn ang="0">
                <a:pos x="412" y="95"/>
              </a:cxn>
              <a:cxn ang="0">
                <a:pos x="441" y="110"/>
              </a:cxn>
              <a:cxn ang="0">
                <a:pos x="454" y="122"/>
              </a:cxn>
              <a:cxn ang="0">
                <a:pos x="455" y="136"/>
              </a:cxn>
              <a:cxn ang="0">
                <a:pos x="498" y="160"/>
              </a:cxn>
              <a:cxn ang="0">
                <a:pos x="498" y="175"/>
              </a:cxn>
              <a:cxn ang="0">
                <a:pos x="490" y="195"/>
              </a:cxn>
              <a:cxn ang="0">
                <a:pos x="472" y="210"/>
              </a:cxn>
              <a:cxn ang="0">
                <a:pos x="475" y="233"/>
              </a:cxn>
              <a:cxn ang="0">
                <a:pos x="487" y="253"/>
              </a:cxn>
              <a:cxn ang="0">
                <a:pos x="453" y="226"/>
              </a:cxn>
              <a:cxn ang="0">
                <a:pos x="438" y="220"/>
              </a:cxn>
              <a:cxn ang="0">
                <a:pos x="417" y="211"/>
              </a:cxn>
              <a:cxn ang="0">
                <a:pos x="399" y="209"/>
              </a:cxn>
              <a:cxn ang="0">
                <a:pos x="385" y="230"/>
              </a:cxn>
              <a:cxn ang="0">
                <a:pos x="354" y="236"/>
              </a:cxn>
              <a:cxn ang="0">
                <a:pos x="290" y="222"/>
              </a:cxn>
              <a:cxn ang="0">
                <a:pos x="231" y="274"/>
              </a:cxn>
              <a:cxn ang="0">
                <a:pos x="213" y="323"/>
              </a:cxn>
              <a:cxn ang="0">
                <a:pos x="171" y="327"/>
              </a:cxn>
              <a:cxn ang="0">
                <a:pos x="146" y="298"/>
              </a:cxn>
              <a:cxn ang="0">
                <a:pos x="113" y="265"/>
              </a:cxn>
              <a:cxn ang="0">
                <a:pos x="93" y="240"/>
              </a:cxn>
              <a:cxn ang="0">
                <a:pos x="64" y="229"/>
              </a:cxn>
              <a:cxn ang="0">
                <a:pos x="40" y="225"/>
              </a:cxn>
              <a:cxn ang="0">
                <a:pos x="24" y="216"/>
              </a:cxn>
              <a:cxn ang="0">
                <a:pos x="13" y="189"/>
              </a:cxn>
              <a:cxn ang="0">
                <a:pos x="13" y="168"/>
              </a:cxn>
              <a:cxn ang="0">
                <a:pos x="10" y="141"/>
              </a:cxn>
              <a:cxn ang="0">
                <a:pos x="23" y="136"/>
              </a:cxn>
              <a:cxn ang="0">
                <a:pos x="29" y="120"/>
              </a:cxn>
              <a:cxn ang="0">
                <a:pos x="28" y="90"/>
              </a:cxn>
              <a:cxn ang="0">
                <a:pos x="47" y="86"/>
              </a:cxn>
            </a:cxnLst>
            <a:rect l="0" t="0" r="r" b="b"/>
            <a:pathLst>
              <a:path w="507" h="339">
                <a:moveTo>
                  <a:pt x="58" y="96"/>
                </a:moveTo>
                <a:cubicBezTo>
                  <a:pt x="65" y="100"/>
                  <a:pt x="65" y="100"/>
                  <a:pt x="65" y="100"/>
                </a:cubicBezTo>
                <a:cubicBezTo>
                  <a:pt x="71" y="100"/>
                  <a:pt x="76" y="100"/>
                  <a:pt x="80" y="97"/>
                </a:cubicBezTo>
                <a:cubicBezTo>
                  <a:pt x="85" y="93"/>
                  <a:pt x="91" y="90"/>
                  <a:pt x="97" y="92"/>
                </a:cubicBezTo>
                <a:cubicBezTo>
                  <a:pt x="100" y="92"/>
                  <a:pt x="103" y="99"/>
                  <a:pt x="105" y="98"/>
                </a:cubicBezTo>
                <a:cubicBezTo>
                  <a:pt x="105" y="92"/>
                  <a:pt x="107" y="81"/>
                  <a:pt x="114" y="81"/>
                </a:cubicBezTo>
                <a:cubicBezTo>
                  <a:pt x="119" y="80"/>
                  <a:pt x="124" y="85"/>
                  <a:pt x="121" y="79"/>
                </a:cubicBezTo>
                <a:cubicBezTo>
                  <a:pt x="120" y="77"/>
                  <a:pt x="121" y="69"/>
                  <a:pt x="121" y="67"/>
                </a:cubicBezTo>
                <a:cubicBezTo>
                  <a:pt x="121" y="63"/>
                  <a:pt x="115" y="60"/>
                  <a:pt x="113" y="57"/>
                </a:cubicBezTo>
                <a:cubicBezTo>
                  <a:pt x="107" y="49"/>
                  <a:pt x="113" y="50"/>
                  <a:pt x="118" y="45"/>
                </a:cubicBezTo>
                <a:cubicBezTo>
                  <a:pt x="117" y="38"/>
                  <a:pt x="114" y="38"/>
                  <a:pt x="122" y="35"/>
                </a:cubicBezTo>
                <a:cubicBezTo>
                  <a:pt x="125" y="33"/>
                  <a:pt x="122" y="29"/>
                  <a:pt x="126" y="27"/>
                </a:cubicBezTo>
                <a:cubicBezTo>
                  <a:pt x="128" y="26"/>
                  <a:pt x="131" y="28"/>
                  <a:pt x="133" y="26"/>
                </a:cubicBezTo>
                <a:cubicBezTo>
                  <a:pt x="135" y="24"/>
                  <a:pt x="136" y="18"/>
                  <a:pt x="140" y="18"/>
                </a:cubicBezTo>
                <a:cubicBezTo>
                  <a:pt x="143" y="19"/>
                  <a:pt x="147" y="18"/>
                  <a:pt x="150" y="18"/>
                </a:cubicBezTo>
                <a:cubicBezTo>
                  <a:pt x="151" y="20"/>
                  <a:pt x="153" y="29"/>
                  <a:pt x="157" y="30"/>
                </a:cubicBezTo>
                <a:cubicBezTo>
                  <a:pt x="161" y="30"/>
                  <a:pt x="165" y="29"/>
                  <a:pt x="168" y="33"/>
                </a:cubicBezTo>
                <a:cubicBezTo>
                  <a:pt x="169" y="35"/>
                  <a:pt x="173" y="36"/>
                  <a:pt x="175" y="34"/>
                </a:cubicBezTo>
                <a:cubicBezTo>
                  <a:pt x="176" y="33"/>
                  <a:pt x="180" y="33"/>
                  <a:pt x="180" y="32"/>
                </a:cubicBezTo>
                <a:cubicBezTo>
                  <a:pt x="180" y="29"/>
                  <a:pt x="179" y="27"/>
                  <a:pt x="184" y="27"/>
                </a:cubicBezTo>
                <a:cubicBezTo>
                  <a:pt x="187" y="27"/>
                  <a:pt x="188" y="23"/>
                  <a:pt x="190" y="20"/>
                </a:cubicBezTo>
                <a:cubicBezTo>
                  <a:pt x="192" y="17"/>
                  <a:pt x="206" y="5"/>
                  <a:pt x="205" y="15"/>
                </a:cubicBezTo>
                <a:cubicBezTo>
                  <a:pt x="203" y="27"/>
                  <a:pt x="215" y="17"/>
                  <a:pt x="222" y="22"/>
                </a:cubicBezTo>
                <a:cubicBezTo>
                  <a:pt x="224" y="23"/>
                  <a:pt x="226" y="26"/>
                  <a:pt x="226" y="29"/>
                </a:cubicBezTo>
                <a:cubicBezTo>
                  <a:pt x="227" y="32"/>
                  <a:pt x="237" y="32"/>
                  <a:pt x="240" y="35"/>
                </a:cubicBezTo>
                <a:cubicBezTo>
                  <a:pt x="242" y="37"/>
                  <a:pt x="248" y="41"/>
                  <a:pt x="248" y="43"/>
                </a:cubicBezTo>
                <a:cubicBezTo>
                  <a:pt x="249" y="45"/>
                  <a:pt x="249" y="51"/>
                  <a:pt x="253" y="49"/>
                </a:cubicBezTo>
                <a:cubicBezTo>
                  <a:pt x="257" y="46"/>
                  <a:pt x="254" y="43"/>
                  <a:pt x="258" y="42"/>
                </a:cubicBezTo>
                <a:cubicBezTo>
                  <a:pt x="265" y="41"/>
                  <a:pt x="261" y="31"/>
                  <a:pt x="271" y="30"/>
                </a:cubicBezTo>
                <a:cubicBezTo>
                  <a:pt x="277" y="29"/>
                  <a:pt x="275" y="24"/>
                  <a:pt x="283" y="23"/>
                </a:cubicBezTo>
                <a:cubicBezTo>
                  <a:pt x="298" y="22"/>
                  <a:pt x="289" y="20"/>
                  <a:pt x="294" y="13"/>
                </a:cubicBezTo>
                <a:cubicBezTo>
                  <a:pt x="296" y="11"/>
                  <a:pt x="297" y="12"/>
                  <a:pt x="298" y="8"/>
                </a:cubicBezTo>
                <a:cubicBezTo>
                  <a:pt x="298" y="7"/>
                  <a:pt x="298" y="1"/>
                  <a:pt x="299" y="0"/>
                </a:cubicBezTo>
                <a:cubicBezTo>
                  <a:pt x="299" y="0"/>
                  <a:pt x="299" y="0"/>
                  <a:pt x="299" y="0"/>
                </a:cubicBezTo>
                <a:cubicBezTo>
                  <a:pt x="303" y="2"/>
                  <a:pt x="306" y="4"/>
                  <a:pt x="310" y="3"/>
                </a:cubicBezTo>
                <a:cubicBezTo>
                  <a:pt x="313" y="3"/>
                  <a:pt x="316" y="0"/>
                  <a:pt x="320" y="1"/>
                </a:cubicBezTo>
                <a:cubicBezTo>
                  <a:pt x="322" y="1"/>
                  <a:pt x="319" y="6"/>
                  <a:pt x="320" y="7"/>
                </a:cubicBezTo>
                <a:cubicBezTo>
                  <a:pt x="321" y="11"/>
                  <a:pt x="332" y="4"/>
                  <a:pt x="335" y="8"/>
                </a:cubicBezTo>
                <a:cubicBezTo>
                  <a:pt x="336" y="10"/>
                  <a:pt x="339" y="13"/>
                  <a:pt x="340" y="16"/>
                </a:cubicBezTo>
                <a:cubicBezTo>
                  <a:pt x="342" y="21"/>
                  <a:pt x="344" y="23"/>
                  <a:pt x="349" y="25"/>
                </a:cubicBezTo>
                <a:cubicBezTo>
                  <a:pt x="354" y="27"/>
                  <a:pt x="360" y="21"/>
                  <a:pt x="365" y="24"/>
                </a:cubicBezTo>
                <a:cubicBezTo>
                  <a:pt x="365" y="31"/>
                  <a:pt x="367" y="43"/>
                  <a:pt x="371" y="50"/>
                </a:cubicBezTo>
                <a:cubicBezTo>
                  <a:pt x="373" y="57"/>
                  <a:pt x="377" y="46"/>
                  <a:pt x="377" y="54"/>
                </a:cubicBezTo>
                <a:cubicBezTo>
                  <a:pt x="377" y="56"/>
                  <a:pt x="382" y="59"/>
                  <a:pt x="384" y="60"/>
                </a:cubicBezTo>
                <a:cubicBezTo>
                  <a:pt x="386" y="62"/>
                  <a:pt x="389" y="66"/>
                  <a:pt x="390" y="68"/>
                </a:cubicBezTo>
                <a:cubicBezTo>
                  <a:pt x="391" y="71"/>
                  <a:pt x="391" y="71"/>
                  <a:pt x="389" y="73"/>
                </a:cubicBezTo>
                <a:cubicBezTo>
                  <a:pt x="382" y="79"/>
                  <a:pt x="393" y="78"/>
                  <a:pt x="395" y="81"/>
                </a:cubicBezTo>
                <a:cubicBezTo>
                  <a:pt x="397" y="83"/>
                  <a:pt x="399" y="86"/>
                  <a:pt x="400" y="88"/>
                </a:cubicBezTo>
                <a:cubicBezTo>
                  <a:pt x="403" y="91"/>
                  <a:pt x="402" y="97"/>
                  <a:pt x="405" y="100"/>
                </a:cubicBezTo>
                <a:cubicBezTo>
                  <a:pt x="410" y="105"/>
                  <a:pt x="410" y="97"/>
                  <a:pt x="412" y="95"/>
                </a:cubicBezTo>
                <a:cubicBezTo>
                  <a:pt x="412" y="95"/>
                  <a:pt x="412" y="95"/>
                  <a:pt x="412" y="95"/>
                </a:cubicBezTo>
                <a:cubicBezTo>
                  <a:pt x="417" y="98"/>
                  <a:pt x="417" y="100"/>
                  <a:pt x="419" y="104"/>
                </a:cubicBezTo>
                <a:cubicBezTo>
                  <a:pt x="422" y="109"/>
                  <a:pt x="429" y="109"/>
                  <a:pt x="434" y="108"/>
                </a:cubicBezTo>
                <a:cubicBezTo>
                  <a:pt x="437" y="108"/>
                  <a:pt x="440" y="108"/>
                  <a:pt x="441" y="110"/>
                </a:cubicBezTo>
                <a:cubicBezTo>
                  <a:pt x="442" y="112"/>
                  <a:pt x="444" y="113"/>
                  <a:pt x="443" y="115"/>
                </a:cubicBezTo>
                <a:cubicBezTo>
                  <a:pt x="439" y="121"/>
                  <a:pt x="443" y="121"/>
                  <a:pt x="447" y="123"/>
                </a:cubicBezTo>
                <a:cubicBezTo>
                  <a:pt x="449" y="123"/>
                  <a:pt x="454" y="127"/>
                  <a:pt x="454" y="122"/>
                </a:cubicBezTo>
                <a:cubicBezTo>
                  <a:pt x="455" y="118"/>
                  <a:pt x="456" y="116"/>
                  <a:pt x="460" y="117"/>
                </a:cubicBezTo>
                <a:cubicBezTo>
                  <a:pt x="468" y="120"/>
                  <a:pt x="451" y="126"/>
                  <a:pt x="456" y="131"/>
                </a:cubicBezTo>
                <a:cubicBezTo>
                  <a:pt x="457" y="132"/>
                  <a:pt x="455" y="134"/>
                  <a:pt x="455" y="136"/>
                </a:cubicBezTo>
                <a:cubicBezTo>
                  <a:pt x="455" y="144"/>
                  <a:pt x="477" y="145"/>
                  <a:pt x="482" y="150"/>
                </a:cubicBezTo>
                <a:cubicBezTo>
                  <a:pt x="486" y="156"/>
                  <a:pt x="480" y="164"/>
                  <a:pt x="491" y="161"/>
                </a:cubicBezTo>
                <a:cubicBezTo>
                  <a:pt x="498" y="160"/>
                  <a:pt x="498" y="160"/>
                  <a:pt x="498" y="160"/>
                </a:cubicBezTo>
                <a:cubicBezTo>
                  <a:pt x="498" y="160"/>
                  <a:pt x="498" y="160"/>
                  <a:pt x="498" y="160"/>
                </a:cubicBezTo>
                <a:cubicBezTo>
                  <a:pt x="498" y="165"/>
                  <a:pt x="502" y="165"/>
                  <a:pt x="504" y="168"/>
                </a:cubicBezTo>
                <a:cubicBezTo>
                  <a:pt x="507" y="172"/>
                  <a:pt x="500" y="173"/>
                  <a:pt x="498" y="175"/>
                </a:cubicBezTo>
                <a:cubicBezTo>
                  <a:pt x="496" y="177"/>
                  <a:pt x="499" y="180"/>
                  <a:pt x="500" y="182"/>
                </a:cubicBezTo>
                <a:cubicBezTo>
                  <a:pt x="502" y="185"/>
                  <a:pt x="502" y="187"/>
                  <a:pt x="497" y="187"/>
                </a:cubicBezTo>
                <a:cubicBezTo>
                  <a:pt x="491" y="187"/>
                  <a:pt x="492" y="192"/>
                  <a:pt x="490" y="195"/>
                </a:cubicBezTo>
                <a:cubicBezTo>
                  <a:pt x="489" y="198"/>
                  <a:pt x="486" y="200"/>
                  <a:pt x="485" y="202"/>
                </a:cubicBezTo>
                <a:cubicBezTo>
                  <a:pt x="484" y="204"/>
                  <a:pt x="481" y="206"/>
                  <a:pt x="478" y="208"/>
                </a:cubicBezTo>
                <a:cubicBezTo>
                  <a:pt x="476" y="209"/>
                  <a:pt x="474" y="209"/>
                  <a:pt x="472" y="210"/>
                </a:cubicBezTo>
                <a:cubicBezTo>
                  <a:pt x="469" y="212"/>
                  <a:pt x="464" y="220"/>
                  <a:pt x="464" y="224"/>
                </a:cubicBezTo>
                <a:cubicBezTo>
                  <a:pt x="464" y="229"/>
                  <a:pt x="470" y="227"/>
                  <a:pt x="471" y="230"/>
                </a:cubicBezTo>
                <a:cubicBezTo>
                  <a:pt x="472" y="232"/>
                  <a:pt x="474" y="232"/>
                  <a:pt x="475" y="233"/>
                </a:cubicBezTo>
                <a:cubicBezTo>
                  <a:pt x="476" y="234"/>
                  <a:pt x="478" y="235"/>
                  <a:pt x="479" y="237"/>
                </a:cubicBezTo>
                <a:cubicBezTo>
                  <a:pt x="479" y="240"/>
                  <a:pt x="481" y="241"/>
                  <a:pt x="483" y="244"/>
                </a:cubicBezTo>
                <a:cubicBezTo>
                  <a:pt x="487" y="253"/>
                  <a:pt x="487" y="253"/>
                  <a:pt x="487" y="253"/>
                </a:cubicBezTo>
                <a:cubicBezTo>
                  <a:pt x="487" y="253"/>
                  <a:pt x="487" y="253"/>
                  <a:pt x="487" y="253"/>
                </a:cubicBezTo>
                <a:cubicBezTo>
                  <a:pt x="481" y="250"/>
                  <a:pt x="476" y="245"/>
                  <a:pt x="470" y="242"/>
                </a:cubicBezTo>
                <a:cubicBezTo>
                  <a:pt x="460" y="235"/>
                  <a:pt x="457" y="238"/>
                  <a:pt x="453" y="226"/>
                </a:cubicBezTo>
                <a:cubicBezTo>
                  <a:pt x="451" y="219"/>
                  <a:pt x="446" y="231"/>
                  <a:pt x="442" y="225"/>
                </a:cubicBezTo>
                <a:cubicBezTo>
                  <a:pt x="441" y="222"/>
                  <a:pt x="444" y="219"/>
                  <a:pt x="444" y="217"/>
                </a:cubicBezTo>
                <a:cubicBezTo>
                  <a:pt x="443" y="214"/>
                  <a:pt x="438" y="219"/>
                  <a:pt x="438" y="220"/>
                </a:cubicBezTo>
                <a:cubicBezTo>
                  <a:pt x="433" y="233"/>
                  <a:pt x="432" y="208"/>
                  <a:pt x="427" y="210"/>
                </a:cubicBezTo>
                <a:cubicBezTo>
                  <a:pt x="422" y="212"/>
                  <a:pt x="431" y="219"/>
                  <a:pt x="424" y="221"/>
                </a:cubicBezTo>
                <a:cubicBezTo>
                  <a:pt x="417" y="224"/>
                  <a:pt x="416" y="216"/>
                  <a:pt x="417" y="211"/>
                </a:cubicBezTo>
                <a:cubicBezTo>
                  <a:pt x="419" y="207"/>
                  <a:pt x="421" y="200"/>
                  <a:pt x="415" y="198"/>
                </a:cubicBezTo>
                <a:cubicBezTo>
                  <a:pt x="406" y="195"/>
                  <a:pt x="408" y="207"/>
                  <a:pt x="403" y="209"/>
                </a:cubicBezTo>
                <a:cubicBezTo>
                  <a:pt x="402" y="210"/>
                  <a:pt x="401" y="209"/>
                  <a:pt x="399" y="209"/>
                </a:cubicBezTo>
                <a:cubicBezTo>
                  <a:pt x="398" y="210"/>
                  <a:pt x="396" y="211"/>
                  <a:pt x="395" y="214"/>
                </a:cubicBezTo>
                <a:cubicBezTo>
                  <a:pt x="394" y="217"/>
                  <a:pt x="396" y="219"/>
                  <a:pt x="391" y="219"/>
                </a:cubicBezTo>
                <a:cubicBezTo>
                  <a:pt x="384" y="219"/>
                  <a:pt x="392" y="231"/>
                  <a:pt x="385" y="230"/>
                </a:cubicBezTo>
                <a:cubicBezTo>
                  <a:pt x="384" y="230"/>
                  <a:pt x="381" y="225"/>
                  <a:pt x="380" y="228"/>
                </a:cubicBezTo>
                <a:cubicBezTo>
                  <a:pt x="379" y="231"/>
                  <a:pt x="387" y="238"/>
                  <a:pt x="378" y="241"/>
                </a:cubicBezTo>
                <a:cubicBezTo>
                  <a:pt x="371" y="244"/>
                  <a:pt x="360" y="241"/>
                  <a:pt x="354" y="236"/>
                </a:cubicBezTo>
                <a:cubicBezTo>
                  <a:pt x="348" y="233"/>
                  <a:pt x="344" y="229"/>
                  <a:pt x="339" y="233"/>
                </a:cubicBezTo>
                <a:cubicBezTo>
                  <a:pt x="331" y="238"/>
                  <a:pt x="324" y="232"/>
                  <a:pt x="316" y="232"/>
                </a:cubicBezTo>
                <a:cubicBezTo>
                  <a:pt x="305" y="231"/>
                  <a:pt x="302" y="212"/>
                  <a:pt x="290" y="222"/>
                </a:cubicBezTo>
                <a:cubicBezTo>
                  <a:pt x="284" y="227"/>
                  <a:pt x="278" y="220"/>
                  <a:pt x="271" y="222"/>
                </a:cubicBezTo>
                <a:cubicBezTo>
                  <a:pt x="256" y="228"/>
                  <a:pt x="254" y="239"/>
                  <a:pt x="252" y="254"/>
                </a:cubicBezTo>
                <a:cubicBezTo>
                  <a:pt x="250" y="269"/>
                  <a:pt x="242" y="267"/>
                  <a:pt x="231" y="274"/>
                </a:cubicBezTo>
                <a:cubicBezTo>
                  <a:pt x="223" y="280"/>
                  <a:pt x="228" y="286"/>
                  <a:pt x="221" y="293"/>
                </a:cubicBezTo>
                <a:cubicBezTo>
                  <a:pt x="218" y="297"/>
                  <a:pt x="223" y="304"/>
                  <a:pt x="218" y="309"/>
                </a:cubicBezTo>
                <a:cubicBezTo>
                  <a:pt x="213" y="314"/>
                  <a:pt x="212" y="316"/>
                  <a:pt x="213" y="323"/>
                </a:cubicBezTo>
                <a:cubicBezTo>
                  <a:pt x="216" y="339"/>
                  <a:pt x="196" y="330"/>
                  <a:pt x="186" y="336"/>
                </a:cubicBezTo>
                <a:cubicBezTo>
                  <a:pt x="185" y="332"/>
                  <a:pt x="185" y="332"/>
                  <a:pt x="185" y="332"/>
                </a:cubicBezTo>
                <a:cubicBezTo>
                  <a:pt x="182" y="325"/>
                  <a:pt x="177" y="329"/>
                  <a:pt x="171" y="327"/>
                </a:cubicBezTo>
                <a:cubicBezTo>
                  <a:pt x="165" y="326"/>
                  <a:pt x="163" y="317"/>
                  <a:pt x="156" y="318"/>
                </a:cubicBezTo>
                <a:cubicBezTo>
                  <a:pt x="152" y="319"/>
                  <a:pt x="152" y="315"/>
                  <a:pt x="151" y="312"/>
                </a:cubicBezTo>
                <a:cubicBezTo>
                  <a:pt x="148" y="307"/>
                  <a:pt x="148" y="304"/>
                  <a:pt x="146" y="298"/>
                </a:cubicBezTo>
                <a:cubicBezTo>
                  <a:pt x="146" y="296"/>
                  <a:pt x="130" y="289"/>
                  <a:pt x="127" y="288"/>
                </a:cubicBezTo>
                <a:cubicBezTo>
                  <a:pt x="121" y="287"/>
                  <a:pt x="120" y="285"/>
                  <a:pt x="117" y="280"/>
                </a:cubicBezTo>
                <a:cubicBezTo>
                  <a:pt x="117" y="273"/>
                  <a:pt x="117" y="271"/>
                  <a:pt x="113" y="265"/>
                </a:cubicBezTo>
                <a:cubicBezTo>
                  <a:pt x="110" y="260"/>
                  <a:pt x="111" y="257"/>
                  <a:pt x="105" y="255"/>
                </a:cubicBezTo>
                <a:cubicBezTo>
                  <a:pt x="102" y="254"/>
                  <a:pt x="104" y="248"/>
                  <a:pt x="102" y="246"/>
                </a:cubicBezTo>
                <a:cubicBezTo>
                  <a:pt x="100" y="242"/>
                  <a:pt x="90" y="249"/>
                  <a:pt x="93" y="240"/>
                </a:cubicBezTo>
                <a:cubicBezTo>
                  <a:pt x="94" y="236"/>
                  <a:pt x="93" y="228"/>
                  <a:pt x="88" y="226"/>
                </a:cubicBezTo>
                <a:cubicBezTo>
                  <a:pt x="85" y="225"/>
                  <a:pt x="81" y="225"/>
                  <a:pt x="81" y="221"/>
                </a:cubicBezTo>
                <a:cubicBezTo>
                  <a:pt x="75" y="221"/>
                  <a:pt x="69" y="228"/>
                  <a:pt x="64" y="229"/>
                </a:cubicBezTo>
                <a:cubicBezTo>
                  <a:pt x="57" y="231"/>
                  <a:pt x="61" y="220"/>
                  <a:pt x="58" y="222"/>
                </a:cubicBezTo>
                <a:cubicBezTo>
                  <a:pt x="56" y="222"/>
                  <a:pt x="49" y="223"/>
                  <a:pt x="48" y="223"/>
                </a:cubicBezTo>
                <a:cubicBezTo>
                  <a:pt x="44" y="229"/>
                  <a:pt x="47" y="224"/>
                  <a:pt x="40" y="225"/>
                </a:cubicBezTo>
                <a:cubicBezTo>
                  <a:pt x="36" y="226"/>
                  <a:pt x="32" y="223"/>
                  <a:pt x="29" y="225"/>
                </a:cubicBezTo>
                <a:cubicBezTo>
                  <a:pt x="29" y="225"/>
                  <a:pt x="29" y="225"/>
                  <a:pt x="29" y="225"/>
                </a:cubicBezTo>
                <a:cubicBezTo>
                  <a:pt x="24" y="216"/>
                  <a:pt x="24" y="216"/>
                  <a:pt x="24" y="216"/>
                </a:cubicBezTo>
                <a:cubicBezTo>
                  <a:pt x="21" y="212"/>
                  <a:pt x="16" y="216"/>
                  <a:pt x="15" y="211"/>
                </a:cubicBezTo>
                <a:cubicBezTo>
                  <a:pt x="14" y="205"/>
                  <a:pt x="8" y="200"/>
                  <a:pt x="13" y="195"/>
                </a:cubicBezTo>
                <a:cubicBezTo>
                  <a:pt x="14" y="193"/>
                  <a:pt x="13" y="191"/>
                  <a:pt x="13" y="189"/>
                </a:cubicBezTo>
                <a:cubicBezTo>
                  <a:pt x="13" y="186"/>
                  <a:pt x="12" y="185"/>
                  <a:pt x="15" y="183"/>
                </a:cubicBezTo>
                <a:cubicBezTo>
                  <a:pt x="18" y="181"/>
                  <a:pt x="16" y="178"/>
                  <a:pt x="15" y="176"/>
                </a:cubicBezTo>
                <a:cubicBezTo>
                  <a:pt x="14" y="174"/>
                  <a:pt x="14" y="171"/>
                  <a:pt x="13" y="168"/>
                </a:cubicBezTo>
                <a:cubicBezTo>
                  <a:pt x="12" y="164"/>
                  <a:pt x="9" y="162"/>
                  <a:pt x="8" y="158"/>
                </a:cubicBezTo>
                <a:cubicBezTo>
                  <a:pt x="7" y="154"/>
                  <a:pt x="0" y="154"/>
                  <a:pt x="6" y="147"/>
                </a:cubicBezTo>
                <a:cubicBezTo>
                  <a:pt x="7" y="146"/>
                  <a:pt x="9" y="141"/>
                  <a:pt x="10" y="141"/>
                </a:cubicBezTo>
                <a:cubicBezTo>
                  <a:pt x="11" y="141"/>
                  <a:pt x="12" y="144"/>
                  <a:pt x="13" y="145"/>
                </a:cubicBezTo>
                <a:cubicBezTo>
                  <a:pt x="14" y="146"/>
                  <a:pt x="21" y="142"/>
                  <a:pt x="22" y="141"/>
                </a:cubicBezTo>
                <a:cubicBezTo>
                  <a:pt x="27" y="140"/>
                  <a:pt x="25" y="139"/>
                  <a:pt x="23" y="136"/>
                </a:cubicBezTo>
                <a:cubicBezTo>
                  <a:pt x="21" y="133"/>
                  <a:pt x="23" y="131"/>
                  <a:pt x="26" y="129"/>
                </a:cubicBezTo>
                <a:cubicBezTo>
                  <a:pt x="28" y="127"/>
                  <a:pt x="28" y="126"/>
                  <a:pt x="29" y="124"/>
                </a:cubicBezTo>
                <a:cubicBezTo>
                  <a:pt x="30" y="122"/>
                  <a:pt x="31" y="121"/>
                  <a:pt x="29" y="120"/>
                </a:cubicBezTo>
                <a:cubicBezTo>
                  <a:pt x="27" y="119"/>
                  <a:pt x="32" y="111"/>
                  <a:pt x="33" y="108"/>
                </a:cubicBezTo>
                <a:cubicBezTo>
                  <a:pt x="34" y="103"/>
                  <a:pt x="24" y="106"/>
                  <a:pt x="28" y="98"/>
                </a:cubicBezTo>
                <a:cubicBezTo>
                  <a:pt x="29" y="95"/>
                  <a:pt x="28" y="92"/>
                  <a:pt x="28" y="90"/>
                </a:cubicBezTo>
                <a:cubicBezTo>
                  <a:pt x="29" y="87"/>
                  <a:pt x="34" y="88"/>
                  <a:pt x="37" y="86"/>
                </a:cubicBezTo>
                <a:cubicBezTo>
                  <a:pt x="39" y="85"/>
                  <a:pt x="40" y="84"/>
                  <a:pt x="43" y="83"/>
                </a:cubicBezTo>
                <a:cubicBezTo>
                  <a:pt x="45" y="83"/>
                  <a:pt x="46" y="84"/>
                  <a:pt x="47" y="86"/>
                </a:cubicBezTo>
                <a:cubicBezTo>
                  <a:pt x="49" y="89"/>
                  <a:pt x="51" y="91"/>
                  <a:pt x="53" y="92"/>
                </a:cubicBezTo>
                <a:cubicBezTo>
                  <a:pt x="58" y="96"/>
                  <a:pt x="58" y="96"/>
                  <a:pt x="58" y="96"/>
                </a:cubicBezTo>
                <a:close/>
              </a:path>
            </a:pathLst>
          </a:custGeom>
          <a:solidFill>
            <a:srgbClr val="B6B6B6"/>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14"/>
          <p:cNvSpPr>
            <a:spLocks/>
          </p:cNvSpPr>
          <p:nvPr/>
        </p:nvSpPr>
        <p:spPr bwMode="auto">
          <a:xfrm>
            <a:off x="6554256" y="1422785"/>
            <a:ext cx="1062680" cy="934171"/>
          </a:xfrm>
          <a:custGeom>
            <a:avLst/>
            <a:gdLst/>
            <a:ahLst/>
            <a:cxnLst>
              <a:cxn ang="0">
                <a:pos x="55" y="215"/>
              </a:cxn>
              <a:cxn ang="0">
                <a:pos x="65" y="219"/>
              </a:cxn>
              <a:cxn ang="0">
                <a:pos x="85" y="228"/>
              </a:cxn>
              <a:cxn ang="0">
                <a:pos x="110" y="236"/>
              </a:cxn>
              <a:cxn ang="0">
                <a:pos x="122" y="266"/>
              </a:cxn>
              <a:cxn ang="0">
                <a:pos x="135" y="280"/>
              </a:cxn>
              <a:cxn ang="0">
                <a:pos x="140" y="293"/>
              </a:cxn>
              <a:cxn ang="0">
                <a:pos x="150" y="312"/>
              </a:cxn>
              <a:cxn ang="0">
                <a:pos x="157" y="307"/>
              </a:cxn>
              <a:cxn ang="0">
                <a:pos x="158" y="291"/>
              </a:cxn>
              <a:cxn ang="0">
                <a:pos x="177" y="289"/>
              </a:cxn>
              <a:cxn ang="0">
                <a:pos x="202" y="287"/>
              </a:cxn>
              <a:cxn ang="0">
                <a:pos x="217" y="288"/>
              </a:cxn>
              <a:cxn ang="0">
                <a:pos x="238" y="291"/>
              </a:cxn>
              <a:cxn ang="0">
                <a:pos x="259" y="288"/>
              </a:cxn>
              <a:cxn ang="0">
                <a:pos x="287" y="289"/>
              </a:cxn>
              <a:cxn ang="0">
                <a:pos x="319" y="292"/>
              </a:cxn>
              <a:cxn ang="0">
                <a:pos x="337" y="276"/>
              </a:cxn>
              <a:cxn ang="0">
                <a:pos x="337" y="259"/>
              </a:cxn>
              <a:cxn ang="0">
                <a:pos x="340" y="239"/>
              </a:cxn>
              <a:cxn ang="0">
                <a:pos x="352" y="206"/>
              </a:cxn>
              <a:cxn ang="0">
                <a:pos x="337" y="183"/>
              </a:cxn>
              <a:cxn ang="0">
                <a:pos x="315" y="185"/>
              </a:cxn>
              <a:cxn ang="0">
                <a:pos x="310" y="174"/>
              </a:cxn>
              <a:cxn ang="0">
                <a:pos x="294" y="161"/>
              </a:cxn>
              <a:cxn ang="0">
                <a:pos x="277" y="141"/>
              </a:cxn>
              <a:cxn ang="0">
                <a:pos x="258" y="129"/>
              </a:cxn>
              <a:cxn ang="0">
                <a:pos x="240" y="114"/>
              </a:cxn>
              <a:cxn ang="0">
                <a:pos x="225" y="105"/>
              </a:cxn>
              <a:cxn ang="0">
                <a:pos x="217" y="101"/>
              </a:cxn>
              <a:cxn ang="0">
                <a:pos x="204" y="91"/>
              </a:cxn>
              <a:cxn ang="0">
                <a:pos x="181" y="78"/>
              </a:cxn>
              <a:cxn ang="0">
                <a:pos x="179" y="66"/>
              </a:cxn>
              <a:cxn ang="0">
                <a:pos x="154" y="46"/>
              </a:cxn>
              <a:cxn ang="0">
                <a:pos x="148" y="32"/>
              </a:cxn>
              <a:cxn ang="0">
                <a:pos x="141" y="18"/>
              </a:cxn>
              <a:cxn ang="0">
                <a:pos x="138" y="7"/>
              </a:cxn>
              <a:cxn ang="0">
                <a:pos x="123" y="5"/>
              </a:cxn>
              <a:cxn ang="0">
                <a:pos x="111" y="22"/>
              </a:cxn>
              <a:cxn ang="0">
                <a:pos x="86" y="27"/>
              </a:cxn>
              <a:cxn ang="0">
                <a:pos x="82" y="45"/>
              </a:cxn>
              <a:cxn ang="0">
                <a:pos x="77" y="62"/>
              </a:cxn>
              <a:cxn ang="0">
                <a:pos x="77" y="85"/>
              </a:cxn>
              <a:cxn ang="0">
                <a:pos x="78" y="109"/>
              </a:cxn>
              <a:cxn ang="0">
                <a:pos x="71" y="134"/>
              </a:cxn>
              <a:cxn ang="0">
                <a:pos x="59" y="133"/>
              </a:cxn>
              <a:cxn ang="0">
                <a:pos x="45" y="136"/>
              </a:cxn>
              <a:cxn ang="0">
                <a:pos x="42" y="152"/>
              </a:cxn>
              <a:cxn ang="0">
                <a:pos x="22" y="146"/>
              </a:cxn>
              <a:cxn ang="0">
                <a:pos x="12" y="153"/>
              </a:cxn>
              <a:cxn ang="0">
                <a:pos x="13" y="166"/>
              </a:cxn>
              <a:cxn ang="0">
                <a:pos x="11" y="184"/>
              </a:cxn>
              <a:cxn ang="0">
                <a:pos x="36" y="199"/>
              </a:cxn>
              <a:cxn ang="0">
                <a:pos x="43" y="207"/>
              </a:cxn>
            </a:cxnLst>
            <a:rect l="0" t="0" r="r" b="b"/>
            <a:pathLst>
              <a:path w="361" h="317">
                <a:moveTo>
                  <a:pt x="44" y="212"/>
                </a:moveTo>
                <a:cubicBezTo>
                  <a:pt x="48" y="214"/>
                  <a:pt x="51" y="216"/>
                  <a:pt x="55" y="215"/>
                </a:cubicBezTo>
                <a:cubicBezTo>
                  <a:pt x="58" y="215"/>
                  <a:pt x="61" y="212"/>
                  <a:pt x="65" y="213"/>
                </a:cubicBezTo>
                <a:cubicBezTo>
                  <a:pt x="67" y="213"/>
                  <a:pt x="64" y="218"/>
                  <a:pt x="65" y="219"/>
                </a:cubicBezTo>
                <a:cubicBezTo>
                  <a:pt x="66" y="223"/>
                  <a:pt x="77" y="216"/>
                  <a:pt x="80" y="220"/>
                </a:cubicBezTo>
                <a:cubicBezTo>
                  <a:pt x="81" y="222"/>
                  <a:pt x="84" y="225"/>
                  <a:pt x="85" y="228"/>
                </a:cubicBezTo>
                <a:cubicBezTo>
                  <a:pt x="87" y="233"/>
                  <a:pt x="89" y="235"/>
                  <a:pt x="94" y="237"/>
                </a:cubicBezTo>
                <a:cubicBezTo>
                  <a:pt x="99" y="239"/>
                  <a:pt x="105" y="233"/>
                  <a:pt x="110" y="236"/>
                </a:cubicBezTo>
                <a:cubicBezTo>
                  <a:pt x="110" y="243"/>
                  <a:pt x="112" y="255"/>
                  <a:pt x="116" y="262"/>
                </a:cubicBezTo>
                <a:cubicBezTo>
                  <a:pt x="118" y="269"/>
                  <a:pt x="122" y="258"/>
                  <a:pt x="122" y="266"/>
                </a:cubicBezTo>
                <a:cubicBezTo>
                  <a:pt x="122" y="268"/>
                  <a:pt x="127" y="271"/>
                  <a:pt x="129" y="272"/>
                </a:cubicBezTo>
                <a:cubicBezTo>
                  <a:pt x="131" y="274"/>
                  <a:pt x="134" y="278"/>
                  <a:pt x="135" y="280"/>
                </a:cubicBezTo>
                <a:cubicBezTo>
                  <a:pt x="136" y="283"/>
                  <a:pt x="136" y="283"/>
                  <a:pt x="134" y="285"/>
                </a:cubicBezTo>
                <a:cubicBezTo>
                  <a:pt x="127" y="291"/>
                  <a:pt x="138" y="290"/>
                  <a:pt x="140" y="293"/>
                </a:cubicBezTo>
                <a:cubicBezTo>
                  <a:pt x="142" y="295"/>
                  <a:pt x="144" y="298"/>
                  <a:pt x="145" y="300"/>
                </a:cubicBezTo>
                <a:cubicBezTo>
                  <a:pt x="148" y="303"/>
                  <a:pt x="147" y="309"/>
                  <a:pt x="150" y="312"/>
                </a:cubicBezTo>
                <a:cubicBezTo>
                  <a:pt x="155" y="317"/>
                  <a:pt x="155" y="309"/>
                  <a:pt x="157" y="307"/>
                </a:cubicBezTo>
                <a:cubicBezTo>
                  <a:pt x="157" y="307"/>
                  <a:pt x="157" y="307"/>
                  <a:pt x="157" y="307"/>
                </a:cubicBezTo>
                <a:cubicBezTo>
                  <a:pt x="159" y="302"/>
                  <a:pt x="159" y="302"/>
                  <a:pt x="159" y="302"/>
                </a:cubicBezTo>
                <a:cubicBezTo>
                  <a:pt x="160" y="298"/>
                  <a:pt x="157" y="295"/>
                  <a:pt x="158" y="291"/>
                </a:cubicBezTo>
                <a:cubicBezTo>
                  <a:pt x="158" y="286"/>
                  <a:pt x="159" y="282"/>
                  <a:pt x="162" y="278"/>
                </a:cubicBezTo>
                <a:cubicBezTo>
                  <a:pt x="168" y="271"/>
                  <a:pt x="172" y="286"/>
                  <a:pt x="177" y="289"/>
                </a:cubicBezTo>
                <a:cubicBezTo>
                  <a:pt x="182" y="291"/>
                  <a:pt x="188" y="294"/>
                  <a:pt x="193" y="293"/>
                </a:cubicBezTo>
                <a:cubicBezTo>
                  <a:pt x="197" y="292"/>
                  <a:pt x="197" y="285"/>
                  <a:pt x="202" y="287"/>
                </a:cubicBezTo>
                <a:cubicBezTo>
                  <a:pt x="205" y="288"/>
                  <a:pt x="209" y="293"/>
                  <a:pt x="211" y="295"/>
                </a:cubicBezTo>
                <a:cubicBezTo>
                  <a:pt x="215" y="300"/>
                  <a:pt x="214" y="290"/>
                  <a:pt x="217" y="288"/>
                </a:cubicBezTo>
                <a:cubicBezTo>
                  <a:pt x="220" y="287"/>
                  <a:pt x="229" y="286"/>
                  <a:pt x="232" y="287"/>
                </a:cubicBezTo>
                <a:cubicBezTo>
                  <a:pt x="235" y="288"/>
                  <a:pt x="233" y="292"/>
                  <a:pt x="238" y="291"/>
                </a:cubicBezTo>
                <a:cubicBezTo>
                  <a:pt x="241" y="290"/>
                  <a:pt x="238" y="277"/>
                  <a:pt x="245" y="281"/>
                </a:cubicBezTo>
                <a:cubicBezTo>
                  <a:pt x="250" y="284"/>
                  <a:pt x="255" y="284"/>
                  <a:pt x="259" y="288"/>
                </a:cubicBezTo>
                <a:cubicBezTo>
                  <a:pt x="263" y="292"/>
                  <a:pt x="265" y="292"/>
                  <a:pt x="270" y="291"/>
                </a:cubicBezTo>
                <a:cubicBezTo>
                  <a:pt x="276" y="289"/>
                  <a:pt x="281" y="293"/>
                  <a:pt x="287" y="289"/>
                </a:cubicBezTo>
                <a:cubicBezTo>
                  <a:pt x="290" y="287"/>
                  <a:pt x="307" y="284"/>
                  <a:pt x="308" y="286"/>
                </a:cubicBezTo>
                <a:cubicBezTo>
                  <a:pt x="311" y="292"/>
                  <a:pt x="313" y="291"/>
                  <a:pt x="319" y="292"/>
                </a:cubicBezTo>
                <a:cubicBezTo>
                  <a:pt x="323" y="292"/>
                  <a:pt x="330" y="294"/>
                  <a:pt x="332" y="289"/>
                </a:cubicBezTo>
                <a:cubicBezTo>
                  <a:pt x="333" y="285"/>
                  <a:pt x="337" y="280"/>
                  <a:pt x="337" y="276"/>
                </a:cubicBezTo>
                <a:cubicBezTo>
                  <a:pt x="339" y="268"/>
                  <a:pt x="342" y="266"/>
                  <a:pt x="337" y="259"/>
                </a:cubicBezTo>
                <a:cubicBezTo>
                  <a:pt x="337" y="259"/>
                  <a:pt x="337" y="259"/>
                  <a:pt x="337" y="259"/>
                </a:cubicBezTo>
                <a:cubicBezTo>
                  <a:pt x="333" y="256"/>
                  <a:pt x="327" y="257"/>
                  <a:pt x="331" y="248"/>
                </a:cubicBezTo>
                <a:cubicBezTo>
                  <a:pt x="333" y="244"/>
                  <a:pt x="343" y="248"/>
                  <a:pt x="340" y="239"/>
                </a:cubicBezTo>
                <a:cubicBezTo>
                  <a:pt x="337" y="227"/>
                  <a:pt x="355" y="222"/>
                  <a:pt x="350" y="211"/>
                </a:cubicBezTo>
                <a:cubicBezTo>
                  <a:pt x="348" y="207"/>
                  <a:pt x="350" y="208"/>
                  <a:pt x="352" y="206"/>
                </a:cubicBezTo>
                <a:cubicBezTo>
                  <a:pt x="361" y="200"/>
                  <a:pt x="349" y="190"/>
                  <a:pt x="342" y="191"/>
                </a:cubicBezTo>
                <a:cubicBezTo>
                  <a:pt x="334" y="192"/>
                  <a:pt x="344" y="184"/>
                  <a:pt x="337" y="183"/>
                </a:cubicBezTo>
                <a:cubicBezTo>
                  <a:pt x="332" y="182"/>
                  <a:pt x="327" y="188"/>
                  <a:pt x="325" y="192"/>
                </a:cubicBezTo>
                <a:cubicBezTo>
                  <a:pt x="319" y="202"/>
                  <a:pt x="316" y="188"/>
                  <a:pt x="315" y="185"/>
                </a:cubicBezTo>
                <a:cubicBezTo>
                  <a:pt x="315" y="184"/>
                  <a:pt x="306" y="191"/>
                  <a:pt x="306" y="187"/>
                </a:cubicBezTo>
                <a:cubicBezTo>
                  <a:pt x="307" y="183"/>
                  <a:pt x="308" y="178"/>
                  <a:pt x="310" y="174"/>
                </a:cubicBezTo>
                <a:cubicBezTo>
                  <a:pt x="313" y="166"/>
                  <a:pt x="305" y="161"/>
                  <a:pt x="301" y="170"/>
                </a:cubicBezTo>
                <a:cubicBezTo>
                  <a:pt x="298" y="178"/>
                  <a:pt x="296" y="162"/>
                  <a:pt x="294" y="161"/>
                </a:cubicBezTo>
                <a:cubicBezTo>
                  <a:pt x="290" y="158"/>
                  <a:pt x="285" y="161"/>
                  <a:pt x="281" y="156"/>
                </a:cubicBezTo>
                <a:cubicBezTo>
                  <a:pt x="279" y="153"/>
                  <a:pt x="279" y="142"/>
                  <a:pt x="277" y="141"/>
                </a:cubicBezTo>
                <a:cubicBezTo>
                  <a:pt x="273" y="139"/>
                  <a:pt x="268" y="139"/>
                  <a:pt x="265" y="137"/>
                </a:cubicBezTo>
                <a:cubicBezTo>
                  <a:pt x="262" y="135"/>
                  <a:pt x="260" y="131"/>
                  <a:pt x="258" y="129"/>
                </a:cubicBezTo>
                <a:cubicBezTo>
                  <a:pt x="254" y="126"/>
                  <a:pt x="250" y="128"/>
                  <a:pt x="248" y="121"/>
                </a:cubicBezTo>
                <a:cubicBezTo>
                  <a:pt x="246" y="112"/>
                  <a:pt x="248" y="116"/>
                  <a:pt x="240" y="114"/>
                </a:cubicBezTo>
                <a:cubicBezTo>
                  <a:pt x="238" y="113"/>
                  <a:pt x="237" y="110"/>
                  <a:pt x="236" y="109"/>
                </a:cubicBezTo>
                <a:cubicBezTo>
                  <a:pt x="234" y="107"/>
                  <a:pt x="227" y="106"/>
                  <a:pt x="225" y="105"/>
                </a:cubicBezTo>
                <a:cubicBezTo>
                  <a:pt x="225" y="105"/>
                  <a:pt x="225" y="105"/>
                  <a:pt x="225" y="105"/>
                </a:cubicBezTo>
                <a:cubicBezTo>
                  <a:pt x="217" y="101"/>
                  <a:pt x="217" y="101"/>
                  <a:pt x="217" y="101"/>
                </a:cubicBezTo>
                <a:cubicBezTo>
                  <a:pt x="214" y="99"/>
                  <a:pt x="216" y="95"/>
                  <a:pt x="213" y="94"/>
                </a:cubicBezTo>
                <a:cubicBezTo>
                  <a:pt x="210" y="93"/>
                  <a:pt x="206" y="93"/>
                  <a:pt x="204" y="91"/>
                </a:cubicBezTo>
                <a:cubicBezTo>
                  <a:pt x="200" y="86"/>
                  <a:pt x="203" y="72"/>
                  <a:pt x="194" y="78"/>
                </a:cubicBezTo>
                <a:cubicBezTo>
                  <a:pt x="186" y="83"/>
                  <a:pt x="189" y="78"/>
                  <a:pt x="181" y="78"/>
                </a:cubicBezTo>
                <a:cubicBezTo>
                  <a:pt x="178" y="78"/>
                  <a:pt x="178" y="77"/>
                  <a:pt x="178" y="74"/>
                </a:cubicBezTo>
                <a:cubicBezTo>
                  <a:pt x="179" y="71"/>
                  <a:pt x="179" y="69"/>
                  <a:pt x="179" y="66"/>
                </a:cubicBezTo>
                <a:cubicBezTo>
                  <a:pt x="179" y="51"/>
                  <a:pt x="171" y="60"/>
                  <a:pt x="166" y="51"/>
                </a:cubicBezTo>
                <a:cubicBezTo>
                  <a:pt x="164" y="47"/>
                  <a:pt x="158" y="48"/>
                  <a:pt x="154" y="46"/>
                </a:cubicBezTo>
                <a:cubicBezTo>
                  <a:pt x="151" y="44"/>
                  <a:pt x="151" y="41"/>
                  <a:pt x="149" y="38"/>
                </a:cubicBezTo>
                <a:cubicBezTo>
                  <a:pt x="149" y="36"/>
                  <a:pt x="147" y="34"/>
                  <a:pt x="148" y="32"/>
                </a:cubicBezTo>
                <a:cubicBezTo>
                  <a:pt x="149" y="30"/>
                  <a:pt x="151" y="29"/>
                  <a:pt x="149" y="27"/>
                </a:cubicBezTo>
                <a:cubicBezTo>
                  <a:pt x="145" y="24"/>
                  <a:pt x="141" y="24"/>
                  <a:pt x="141" y="18"/>
                </a:cubicBezTo>
                <a:cubicBezTo>
                  <a:pt x="141" y="15"/>
                  <a:pt x="137" y="14"/>
                  <a:pt x="137" y="12"/>
                </a:cubicBezTo>
                <a:cubicBezTo>
                  <a:pt x="137" y="10"/>
                  <a:pt x="138" y="9"/>
                  <a:pt x="138" y="7"/>
                </a:cubicBezTo>
                <a:cubicBezTo>
                  <a:pt x="139" y="3"/>
                  <a:pt x="130" y="3"/>
                  <a:pt x="127" y="1"/>
                </a:cubicBezTo>
                <a:cubicBezTo>
                  <a:pt x="124" y="0"/>
                  <a:pt x="124" y="3"/>
                  <a:pt x="123" y="5"/>
                </a:cubicBezTo>
                <a:cubicBezTo>
                  <a:pt x="123" y="8"/>
                  <a:pt x="124" y="11"/>
                  <a:pt x="121" y="14"/>
                </a:cubicBezTo>
                <a:cubicBezTo>
                  <a:pt x="119" y="17"/>
                  <a:pt x="114" y="19"/>
                  <a:pt x="111" y="22"/>
                </a:cubicBezTo>
                <a:cubicBezTo>
                  <a:pt x="106" y="27"/>
                  <a:pt x="107" y="15"/>
                  <a:pt x="106" y="14"/>
                </a:cubicBezTo>
                <a:cubicBezTo>
                  <a:pt x="104" y="12"/>
                  <a:pt x="86" y="25"/>
                  <a:pt x="86" y="27"/>
                </a:cubicBezTo>
                <a:cubicBezTo>
                  <a:pt x="85" y="30"/>
                  <a:pt x="86" y="32"/>
                  <a:pt x="85" y="35"/>
                </a:cubicBezTo>
                <a:cubicBezTo>
                  <a:pt x="85" y="39"/>
                  <a:pt x="84" y="41"/>
                  <a:pt x="82" y="45"/>
                </a:cubicBezTo>
                <a:cubicBezTo>
                  <a:pt x="80" y="50"/>
                  <a:pt x="77" y="50"/>
                  <a:pt x="78" y="56"/>
                </a:cubicBezTo>
                <a:cubicBezTo>
                  <a:pt x="79" y="59"/>
                  <a:pt x="78" y="60"/>
                  <a:pt x="77" y="62"/>
                </a:cubicBezTo>
                <a:cubicBezTo>
                  <a:pt x="75" y="67"/>
                  <a:pt x="78" y="70"/>
                  <a:pt x="77" y="75"/>
                </a:cubicBezTo>
                <a:cubicBezTo>
                  <a:pt x="77" y="85"/>
                  <a:pt x="77" y="85"/>
                  <a:pt x="77" y="85"/>
                </a:cubicBezTo>
                <a:cubicBezTo>
                  <a:pt x="77" y="85"/>
                  <a:pt x="77" y="85"/>
                  <a:pt x="77" y="85"/>
                </a:cubicBezTo>
                <a:cubicBezTo>
                  <a:pt x="78" y="94"/>
                  <a:pt x="73" y="102"/>
                  <a:pt x="78" y="109"/>
                </a:cubicBezTo>
                <a:cubicBezTo>
                  <a:pt x="81" y="113"/>
                  <a:pt x="83" y="125"/>
                  <a:pt x="76" y="124"/>
                </a:cubicBezTo>
                <a:cubicBezTo>
                  <a:pt x="69" y="123"/>
                  <a:pt x="74" y="133"/>
                  <a:pt x="71" y="134"/>
                </a:cubicBezTo>
                <a:cubicBezTo>
                  <a:pt x="69" y="135"/>
                  <a:pt x="68" y="132"/>
                  <a:pt x="66" y="131"/>
                </a:cubicBezTo>
                <a:cubicBezTo>
                  <a:pt x="64" y="131"/>
                  <a:pt x="61" y="135"/>
                  <a:pt x="59" y="133"/>
                </a:cubicBezTo>
                <a:cubicBezTo>
                  <a:pt x="55" y="130"/>
                  <a:pt x="54" y="123"/>
                  <a:pt x="51" y="131"/>
                </a:cubicBezTo>
                <a:cubicBezTo>
                  <a:pt x="50" y="134"/>
                  <a:pt x="47" y="135"/>
                  <a:pt x="45" y="136"/>
                </a:cubicBezTo>
                <a:cubicBezTo>
                  <a:pt x="43" y="136"/>
                  <a:pt x="43" y="140"/>
                  <a:pt x="42" y="142"/>
                </a:cubicBezTo>
                <a:cubicBezTo>
                  <a:pt x="42" y="144"/>
                  <a:pt x="45" y="151"/>
                  <a:pt x="42" y="152"/>
                </a:cubicBezTo>
                <a:cubicBezTo>
                  <a:pt x="39" y="154"/>
                  <a:pt x="31" y="146"/>
                  <a:pt x="28" y="144"/>
                </a:cubicBezTo>
                <a:cubicBezTo>
                  <a:pt x="26" y="143"/>
                  <a:pt x="24" y="145"/>
                  <a:pt x="22" y="146"/>
                </a:cubicBezTo>
                <a:cubicBezTo>
                  <a:pt x="20" y="148"/>
                  <a:pt x="9" y="147"/>
                  <a:pt x="9" y="149"/>
                </a:cubicBezTo>
                <a:cubicBezTo>
                  <a:pt x="9" y="151"/>
                  <a:pt x="12" y="152"/>
                  <a:pt x="12" y="153"/>
                </a:cubicBezTo>
                <a:cubicBezTo>
                  <a:pt x="12" y="155"/>
                  <a:pt x="4" y="156"/>
                  <a:pt x="6" y="160"/>
                </a:cubicBezTo>
                <a:cubicBezTo>
                  <a:pt x="7" y="161"/>
                  <a:pt x="15" y="164"/>
                  <a:pt x="13" y="166"/>
                </a:cubicBezTo>
                <a:cubicBezTo>
                  <a:pt x="10" y="169"/>
                  <a:pt x="7" y="169"/>
                  <a:pt x="8" y="174"/>
                </a:cubicBezTo>
                <a:cubicBezTo>
                  <a:pt x="9" y="180"/>
                  <a:pt x="0" y="181"/>
                  <a:pt x="11" y="184"/>
                </a:cubicBezTo>
                <a:cubicBezTo>
                  <a:pt x="15" y="185"/>
                  <a:pt x="15" y="192"/>
                  <a:pt x="20" y="192"/>
                </a:cubicBezTo>
                <a:cubicBezTo>
                  <a:pt x="28" y="192"/>
                  <a:pt x="36" y="190"/>
                  <a:pt x="36" y="199"/>
                </a:cubicBezTo>
                <a:cubicBezTo>
                  <a:pt x="36" y="201"/>
                  <a:pt x="34" y="207"/>
                  <a:pt x="38" y="205"/>
                </a:cubicBezTo>
                <a:cubicBezTo>
                  <a:pt x="40" y="204"/>
                  <a:pt x="42" y="205"/>
                  <a:pt x="43" y="207"/>
                </a:cubicBezTo>
                <a:cubicBezTo>
                  <a:pt x="44" y="212"/>
                  <a:pt x="44" y="212"/>
                  <a:pt x="44" y="212"/>
                </a:cubicBezTo>
                <a:close/>
              </a:path>
            </a:pathLst>
          </a:custGeom>
          <a:solidFill>
            <a:srgbClr val="C8C8C8"/>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1" name="Freeform 15"/>
          <p:cNvSpPr>
            <a:spLocks/>
          </p:cNvSpPr>
          <p:nvPr/>
        </p:nvSpPr>
        <p:spPr bwMode="auto">
          <a:xfrm>
            <a:off x="7201749" y="1543882"/>
            <a:ext cx="1003368" cy="800718"/>
          </a:xfrm>
          <a:custGeom>
            <a:avLst/>
            <a:gdLst/>
            <a:ahLst/>
            <a:cxnLst>
              <a:cxn ang="0">
                <a:pos x="127" y="220"/>
              </a:cxn>
              <a:cxn ang="0">
                <a:pos x="145" y="216"/>
              </a:cxn>
              <a:cxn ang="0">
                <a:pos x="166" y="230"/>
              </a:cxn>
              <a:cxn ang="0">
                <a:pos x="189" y="250"/>
              </a:cxn>
              <a:cxn ang="0">
                <a:pos x="229" y="257"/>
              </a:cxn>
              <a:cxn ang="0">
                <a:pos x="240" y="267"/>
              </a:cxn>
              <a:cxn ang="0">
                <a:pos x="270" y="268"/>
              </a:cxn>
              <a:cxn ang="0">
                <a:pos x="273" y="269"/>
              </a:cxn>
              <a:cxn ang="0">
                <a:pos x="283" y="261"/>
              </a:cxn>
              <a:cxn ang="0">
                <a:pos x="296" y="240"/>
              </a:cxn>
              <a:cxn ang="0">
                <a:pos x="310" y="224"/>
              </a:cxn>
              <a:cxn ang="0">
                <a:pos x="327" y="192"/>
              </a:cxn>
              <a:cxn ang="0">
                <a:pos x="331" y="183"/>
              </a:cxn>
              <a:cxn ang="0">
                <a:pos x="314" y="153"/>
              </a:cxn>
              <a:cxn ang="0">
                <a:pos x="290" y="137"/>
              </a:cxn>
              <a:cxn ang="0">
                <a:pos x="283" y="124"/>
              </a:cxn>
              <a:cxn ang="0">
                <a:pos x="282" y="111"/>
              </a:cxn>
              <a:cxn ang="0">
                <a:pos x="266" y="120"/>
              </a:cxn>
              <a:cxn ang="0">
                <a:pos x="254" y="102"/>
              </a:cxn>
              <a:cxn ang="0">
                <a:pos x="237" y="97"/>
              </a:cxn>
              <a:cxn ang="0">
                <a:pos x="214" y="90"/>
              </a:cxn>
              <a:cxn ang="0">
                <a:pos x="189" y="74"/>
              </a:cxn>
              <a:cxn ang="0">
                <a:pos x="159" y="36"/>
              </a:cxn>
              <a:cxn ang="0">
                <a:pos x="133" y="34"/>
              </a:cxn>
              <a:cxn ang="0">
                <a:pos x="105" y="35"/>
              </a:cxn>
              <a:cxn ang="0">
                <a:pos x="93" y="30"/>
              </a:cxn>
              <a:cxn ang="0">
                <a:pos x="90" y="26"/>
              </a:cxn>
              <a:cxn ang="0">
                <a:pos x="90" y="18"/>
              </a:cxn>
              <a:cxn ang="0">
                <a:pos x="83" y="13"/>
              </a:cxn>
              <a:cxn ang="0">
                <a:pos x="76" y="20"/>
              </a:cxn>
              <a:cxn ang="0">
                <a:pos x="71" y="12"/>
              </a:cxn>
              <a:cxn ang="0">
                <a:pos x="67" y="11"/>
              </a:cxn>
              <a:cxn ang="0">
                <a:pos x="51" y="13"/>
              </a:cxn>
              <a:cxn ang="0">
                <a:pos x="20" y="28"/>
              </a:cxn>
              <a:cxn ang="0">
                <a:pos x="8" y="51"/>
              </a:cxn>
              <a:cxn ang="0">
                <a:pos x="5" y="64"/>
              </a:cxn>
              <a:cxn ang="0">
                <a:pos x="16" y="68"/>
              </a:cxn>
              <a:cxn ang="0">
                <a:pos x="28" y="80"/>
              </a:cxn>
              <a:cxn ang="0">
                <a:pos x="45" y="96"/>
              </a:cxn>
              <a:cxn ang="0">
                <a:pos x="61" y="115"/>
              </a:cxn>
              <a:cxn ang="0">
                <a:pos x="81" y="129"/>
              </a:cxn>
              <a:cxn ang="0">
                <a:pos x="86" y="146"/>
              </a:cxn>
              <a:cxn ang="0">
                <a:pos x="105" y="151"/>
              </a:cxn>
              <a:cxn ang="0">
                <a:pos x="122" y="150"/>
              </a:cxn>
              <a:cxn ang="0">
                <a:pos x="130" y="170"/>
              </a:cxn>
              <a:cxn ang="0">
                <a:pos x="111" y="207"/>
              </a:cxn>
            </a:cxnLst>
            <a:rect l="0" t="0" r="r" b="b"/>
            <a:pathLst>
              <a:path w="340" h="272">
                <a:moveTo>
                  <a:pt x="117" y="218"/>
                </a:moveTo>
                <a:cubicBezTo>
                  <a:pt x="123" y="216"/>
                  <a:pt x="123" y="216"/>
                  <a:pt x="127" y="220"/>
                </a:cubicBezTo>
                <a:cubicBezTo>
                  <a:pt x="129" y="222"/>
                  <a:pt x="132" y="221"/>
                  <a:pt x="135" y="225"/>
                </a:cubicBezTo>
                <a:cubicBezTo>
                  <a:pt x="140" y="231"/>
                  <a:pt x="140" y="217"/>
                  <a:pt x="145" y="216"/>
                </a:cubicBezTo>
                <a:cubicBezTo>
                  <a:pt x="148" y="215"/>
                  <a:pt x="153" y="222"/>
                  <a:pt x="155" y="224"/>
                </a:cubicBezTo>
                <a:cubicBezTo>
                  <a:pt x="159" y="228"/>
                  <a:pt x="161" y="230"/>
                  <a:pt x="166" y="230"/>
                </a:cubicBezTo>
                <a:cubicBezTo>
                  <a:pt x="172" y="230"/>
                  <a:pt x="172" y="237"/>
                  <a:pt x="175" y="241"/>
                </a:cubicBezTo>
                <a:cubicBezTo>
                  <a:pt x="178" y="246"/>
                  <a:pt x="183" y="249"/>
                  <a:pt x="189" y="250"/>
                </a:cubicBezTo>
                <a:cubicBezTo>
                  <a:pt x="196" y="250"/>
                  <a:pt x="199" y="248"/>
                  <a:pt x="204" y="252"/>
                </a:cubicBezTo>
                <a:cubicBezTo>
                  <a:pt x="209" y="256"/>
                  <a:pt x="223" y="256"/>
                  <a:pt x="229" y="257"/>
                </a:cubicBezTo>
                <a:cubicBezTo>
                  <a:pt x="232" y="257"/>
                  <a:pt x="237" y="258"/>
                  <a:pt x="239" y="260"/>
                </a:cubicBezTo>
                <a:cubicBezTo>
                  <a:pt x="241" y="262"/>
                  <a:pt x="240" y="265"/>
                  <a:pt x="240" y="267"/>
                </a:cubicBezTo>
                <a:cubicBezTo>
                  <a:pt x="242" y="268"/>
                  <a:pt x="245" y="268"/>
                  <a:pt x="248" y="270"/>
                </a:cubicBezTo>
                <a:cubicBezTo>
                  <a:pt x="252" y="272"/>
                  <a:pt x="264" y="254"/>
                  <a:pt x="270" y="268"/>
                </a:cubicBezTo>
                <a:cubicBezTo>
                  <a:pt x="273" y="269"/>
                  <a:pt x="273" y="269"/>
                  <a:pt x="273" y="269"/>
                </a:cubicBezTo>
                <a:cubicBezTo>
                  <a:pt x="273" y="269"/>
                  <a:pt x="273" y="269"/>
                  <a:pt x="273" y="269"/>
                </a:cubicBezTo>
                <a:cubicBezTo>
                  <a:pt x="276" y="264"/>
                  <a:pt x="276" y="264"/>
                  <a:pt x="276" y="264"/>
                </a:cubicBezTo>
                <a:cubicBezTo>
                  <a:pt x="283" y="261"/>
                  <a:pt x="283" y="261"/>
                  <a:pt x="283" y="261"/>
                </a:cubicBezTo>
                <a:cubicBezTo>
                  <a:pt x="287" y="259"/>
                  <a:pt x="293" y="257"/>
                  <a:pt x="294" y="252"/>
                </a:cubicBezTo>
                <a:cubicBezTo>
                  <a:pt x="295" y="249"/>
                  <a:pt x="294" y="243"/>
                  <a:pt x="296" y="240"/>
                </a:cubicBezTo>
                <a:cubicBezTo>
                  <a:pt x="298" y="238"/>
                  <a:pt x="303" y="236"/>
                  <a:pt x="303" y="234"/>
                </a:cubicBezTo>
                <a:cubicBezTo>
                  <a:pt x="303" y="228"/>
                  <a:pt x="308" y="228"/>
                  <a:pt x="310" y="224"/>
                </a:cubicBezTo>
                <a:cubicBezTo>
                  <a:pt x="313" y="218"/>
                  <a:pt x="313" y="215"/>
                  <a:pt x="319" y="210"/>
                </a:cubicBezTo>
                <a:cubicBezTo>
                  <a:pt x="322" y="207"/>
                  <a:pt x="327" y="197"/>
                  <a:pt x="327" y="192"/>
                </a:cubicBezTo>
                <a:cubicBezTo>
                  <a:pt x="327" y="188"/>
                  <a:pt x="333" y="190"/>
                  <a:pt x="336" y="189"/>
                </a:cubicBezTo>
                <a:cubicBezTo>
                  <a:pt x="340" y="187"/>
                  <a:pt x="333" y="183"/>
                  <a:pt x="331" y="183"/>
                </a:cubicBezTo>
                <a:cubicBezTo>
                  <a:pt x="322" y="181"/>
                  <a:pt x="325" y="182"/>
                  <a:pt x="320" y="176"/>
                </a:cubicBezTo>
                <a:cubicBezTo>
                  <a:pt x="315" y="169"/>
                  <a:pt x="313" y="162"/>
                  <a:pt x="314" y="153"/>
                </a:cubicBezTo>
                <a:cubicBezTo>
                  <a:pt x="316" y="139"/>
                  <a:pt x="302" y="152"/>
                  <a:pt x="300" y="144"/>
                </a:cubicBezTo>
                <a:cubicBezTo>
                  <a:pt x="299" y="138"/>
                  <a:pt x="292" y="143"/>
                  <a:pt x="290" y="137"/>
                </a:cubicBezTo>
                <a:cubicBezTo>
                  <a:pt x="290" y="135"/>
                  <a:pt x="289" y="132"/>
                  <a:pt x="289" y="130"/>
                </a:cubicBezTo>
                <a:cubicBezTo>
                  <a:pt x="289" y="126"/>
                  <a:pt x="284" y="127"/>
                  <a:pt x="283" y="124"/>
                </a:cubicBezTo>
                <a:cubicBezTo>
                  <a:pt x="282" y="111"/>
                  <a:pt x="282" y="111"/>
                  <a:pt x="282" y="111"/>
                </a:cubicBezTo>
                <a:cubicBezTo>
                  <a:pt x="282" y="111"/>
                  <a:pt x="282" y="111"/>
                  <a:pt x="282" y="111"/>
                </a:cubicBezTo>
                <a:cubicBezTo>
                  <a:pt x="281" y="110"/>
                  <a:pt x="280" y="108"/>
                  <a:pt x="278" y="108"/>
                </a:cubicBezTo>
                <a:cubicBezTo>
                  <a:pt x="272" y="110"/>
                  <a:pt x="270" y="118"/>
                  <a:pt x="266" y="120"/>
                </a:cubicBezTo>
                <a:cubicBezTo>
                  <a:pt x="261" y="122"/>
                  <a:pt x="264" y="112"/>
                  <a:pt x="256" y="112"/>
                </a:cubicBezTo>
                <a:cubicBezTo>
                  <a:pt x="252" y="112"/>
                  <a:pt x="256" y="105"/>
                  <a:pt x="254" y="102"/>
                </a:cubicBezTo>
                <a:cubicBezTo>
                  <a:pt x="251" y="97"/>
                  <a:pt x="247" y="101"/>
                  <a:pt x="243" y="102"/>
                </a:cubicBezTo>
                <a:cubicBezTo>
                  <a:pt x="239" y="103"/>
                  <a:pt x="239" y="98"/>
                  <a:pt x="237" y="97"/>
                </a:cubicBezTo>
                <a:cubicBezTo>
                  <a:pt x="234" y="95"/>
                  <a:pt x="231" y="101"/>
                  <a:pt x="228" y="97"/>
                </a:cubicBezTo>
                <a:cubicBezTo>
                  <a:pt x="223" y="88"/>
                  <a:pt x="222" y="93"/>
                  <a:pt x="214" y="90"/>
                </a:cubicBezTo>
                <a:cubicBezTo>
                  <a:pt x="210" y="90"/>
                  <a:pt x="209" y="87"/>
                  <a:pt x="205" y="87"/>
                </a:cubicBezTo>
                <a:cubicBezTo>
                  <a:pt x="195" y="87"/>
                  <a:pt x="191" y="86"/>
                  <a:pt x="189" y="74"/>
                </a:cubicBezTo>
                <a:cubicBezTo>
                  <a:pt x="188" y="66"/>
                  <a:pt x="183" y="50"/>
                  <a:pt x="175" y="46"/>
                </a:cubicBezTo>
                <a:cubicBezTo>
                  <a:pt x="168" y="44"/>
                  <a:pt x="167" y="37"/>
                  <a:pt x="159" y="36"/>
                </a:cubicBezTo>
                <a:cubicBezTo>
                  <a:pt x="155" y="35"/>
                  <a:pt x="147" y="39"/>
                  <a:pt x="145" y="36"/>
                </a:cubicBezTo>
                <a:cubicBezTo>
                  <a:pt x="142" y="32"/>
                  <a:pt x="137" y="35"/>
                  <a:pt x="133" y="34"/>
                </a:cubicBezTo>
                <a:cubicBezTo>
                  <a:pt x="124" y="33"/>
                  <a:pt x="114" y="21"/>
                  <a:pt x="115" y="36"/>
                </a:cubicBezTo>
                <a:cubicBezTo>
                  <a:pt x="116" y="46"/>
                  <a:pt x="106" y="35"/>
                  <a:pt x="105" y="35"/>
                </a:cubicBezTo>
                <a:cubicBezTo>
                  <a:pt x="102" y="36"/>
                  <a:pt x="102" y="41"/>
                  <a:pt x="99" y="35"/>
                </a:cubicBezTo>
                <a:cubicBezTo>
                  <a:pt x="98" y="31"/>
                  <a:pt x="98" y="29"/>
                  <a:pt x="93" y="30"/>
                </a:cubicBezTo>
                <a:cubicBezTo>
                  <a:pt x="90" y="31"/>
                  <a:pt x="83" y="36"/>
                  <a:pt x="83" y="29"/>
                </a:cubicBezTo>
                <a:cubicBezTo>
                  <a:pt x="82" y="20"/>
                  <a:pt x="90" y="28"/>
                  <a:pt x="90" y="26"/>
                </a:cubicBezTo>
                <a:cubicBezTo>
                  <a:pt x="89" y="23"/>
                  <a:pt x="90" y="23"/>
                  <a:pt x="93" y="24"/>
                </a:cubicBezTo>
                <a:cubicBezTo>
                  <a:pt x="102" y="24"/>
                  <a:pt x="90" y="19"/>
                  <a:pt x="90" y="18"/>
                </a:cubicBezTo>
                <a:cubicBezTo>
                  <a:pt x="91" y="16"/>
                  <a:pt x="94" y="14"/>
                  <a:pt x="94" y="12"/>
                </a:cubicBezTo>
                <a:cubicBezTo>
                  <a:pt x="92" y="0"/>
                  <a:pt x="87" y="26"/>
                  <a:pt x="83" y="13"/>
                </a:cubicBezTo>
                <a:cubicBezTo>
                  <a:pt x="83" y="11"/>
                  <a:pt x="79" y="5"/>
                  <a:pt x="79" y="10"/>
                </a:cubicBezTo>
                <a:cubicBezTo>
                  <a:pt x="78" y="14"/>
                  <a:pt x="81" y="18"/>
                  <a:pt x="76" y="20"/>
                </a:cubicBezTo>
                <a:cubicBezTo>
                  <a:pt x="70" y="23"/>
                  <a:pt x="72" y="16"/>
                  <a:pt x="74" y="13"/>
                </a:cubicBezTo>
                <a:cubicBezTo>
                  <a:pt x="77" y="7"/>
                  <a:pt x="74" y="8"/>
                  <a:pt x="71" y="12"/>
                </a:cubicBezTo>
                <a:cubicBezTo>
                  <a:pt x="68" y="15"/>
                  <a:pt x="67" y="13"/>
                  <a:pt x="67" y="11"/>
                </a:cubicBezTo>
                <a:cubicBezTo>
                  <a:pt x="67" y="11"/>
                  <a:pt x="67" y="11"/>
                  <a:pt x="67" y="11"/>
                </a:cubicBezTo>
                <a:cubicBezTo>
                  <a:pt x="65" y="11"/>
                  <a:pt x="57" y="14"/>
                  <a:pt x="55" y="14"/>
                </a:cubicBezTo>
                <a:cubicBezTo>
                  <a:pt x="54" y="14"/>
                  <a:pt x="52" y="13"/>
                  <a:pt x="51" y="13"/>
                </a:cubicBezTo>
                <a:cubicBezTo>
                  <a:pt x="46" y="13"/>
                  <a:pt x="42" y="16"/>
                  <a:pt x="38" y="13"/>
                </a:cubicBezTo>
                <a:cubicBezTo>
                  <a:pt x="30" y="8"/>
                  <a:pt x="25" y="24"/>
                  <a:pt x="20" y="28"/>
                </a:cubicBezTo>
                <a:cubicBezTo>
                  <a:pt x="15" y="32"/>
                  <a:pt x="14" y="36"/>
                  <a:pt x="13" y="41"/>
                </a:cubicBezTo>
                <a:cubicBezTo>
                  <a:pt x="12" y="43"/>
                  <a:pt x="0" y="50"/>
                  <a:pt x="8" y="51"/>
                </a:cubicBezTo>
                <a:cubicBezTo>
                  <a:pt x="8" y="54"/>
                  <a:pt x="4" y="54"/>
                  <a:pt x="4" y="56"/>
                </a:cubicBezTo>
                <a:cubicBezTo>
                  <a:pt x="3" y="57"/>
                  <a:pt x="5" y="63"/>
                  <a:pt x="5" y="64"/>
                </a:cubicBezTo>
                <a:cubicBezTo>
                  <a:pt x="5" y="64"/>
                  <a:pt x="5" y="64"/>
                  <a:pt x="5" y="64"/>
                </a:cubicBezTo>
                <a:cubicBezTo>
                  <a:pt x="7" y="65"/>
                  <a:pt x="14" y="66"/>
                  <a:pt x="16" y="68"/>
                </a:cubicBezTo>
                <a:cubicBezTo>
                  <a:pt x="17" y="69"/>
                  <a:pt x="18" y="72"/>
                  <a:pt x="20" y="73"/>
                </a:cubicBezTo>
                <a:cubicBezTo>
                  <a:pt x="28" y="75"/>
                  <a:pt x="26" y="71"/>
                  <a:pt x="28" y="80"/>
                </a:cubicBezTo>
                <a:cubicBezTo>
                  <a:pt x="30" y="87"/>
                  <a:pt x="34" y="85"/>
                  <a:pt x="38" y="88"/>
                </a:cubicBezTo>
                <a:cubicBezTo>
                  <a:pt x="40" y="90"/>
                  <a:pt x="42" y="94"/>
                  <a:pt x="45" y="96"/>
                </a:cubicBezTo>
                <a:cubicBezTo>
                  <a:pt x="48" y="98"/>
                  <a:pt x="53" y="98"/>
                  <a:pt x="57" y="100"/>
                </a:cubicBezTo>
                <a:cubicBezTo>
                  <a:pt x="59" y="101"/>
                  <a:pt x="59" y="112"/>
                  <a:pt x="61" y="115"/>
                </a:cubicBezTo>
                <a:cubicBezTo>
                  <a:pt x="65" y="120"/>
                  <a:pt x="70" y="117"/>
                  <a:pt x="74" y="120"/>
                </a:cubicBezTo>
                <a:cubicBezTo>
                  <a:pt x="76" y="121"/>
                  <a:pt x="78" y="137"/>
                  <a:pt x="81" y="129"/>
                </a:cubicBezTo>
                <a:cubicBezTo>
                  <a:pt x="85" y="120"/>
                  <a:pt x="93" y="125"/>
                  <a:pt x="90" y="133"/>
                </a:cubicBezTo>
                <a:cubicBezTo>
                  <a:pt x="88" y="137"/>
                  <a:pt x="87" y="142"/>
                  <a:pt x="86" y="146"/>
                </a:cubicBezTo>
                <a:cubicBezTo>
                  <a:pt x="86" y="150"/>
                  <a:pt x="95" y="143"/>
                  <a:pt x="95" y="144"/>
                </a:cubicBezTo>
                <a:cubicBezTo>
                  <a:pt x="96" y="147"/>
                  <a:pt x="99" y="161"/>
                  <a:pt x="105" y="151"/>
                </a:cubicBezTo>
                <a:cubicBezTo>
                  <a:pt x="107" y="147"/>
                  <a:pt x="112" y="141"/>
                  <a:pt x="117" y="142"/>
                </a:cubicBezTo>
                <a:cubicBezTo>
                  <a:pt x="124" y="143"/>
                  <a:pt x="114" y="151"/>
                  <a:pt x="122" y="150"/>
                </a:cubicBezTo>
                <a:cubicBezTo>
                  <a:pt x="129" y="149"/>
                  <a:pt x="141" y="159"/>
                  <a:pt x="132" y="165"/>
                </a:cubicBezTo>
                <a:cubicBezTo>
                  <a:pt x="130" y="167"/>
                  <a:pt x="128" y="166"/>
                  <a:pt x="130" y="170"/>
                </a:cubicBezTo>
                <a:cubicBezTo>
                  <a:pt x="135" y="181"/>
                  <a:pt x="117" y="186"/>
                  <a:pt x="120" y="198"/>
                </a:cubicBezTo>
                <a:cubicBezTo>
                  <a:pt x="123" y="207"/>
                  <a:pt x="113" y="203"/>
                  <a:pt x="111" y="207"/>
                </a:cubicBezTo>
                <a:cubicBezTo>
                  <a:pt x="107" y="216"/>
                  <a:pt x="113" y="215"/>
                  <a:pt x="117" y="218"/>
                </a:cubicBezTo>
                <a:close/>
              </a:path>
            </a:pathLst>
          </a:custGeom>
          <a:solidFill>
            <a:srgbClr val="C5C5C5"/>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16"/>
          <p:cNvSpPr>
            <a:spLocks/>
          </p:cNvSpPr>
          <p:nvPr/>
        </p:nvSpPr>
        <p:spPr bwMode="auto">
          <a:xfrm>
            <a:off x="8627719" y="2322357"/>
            <a:ext cx="993482" cy="946528"/>
          </a:xfrm>
          <a:custGeom>
            <a:avLst/>
            <a:gdLst/>
            <a:ahLst/>
            <a:cxnLst>
              <a:cxn ang="0">
                <a:pos x="22" y="128"/>
              </a:cxn>
              <a:cxn ang="0">
                <a:pos x="31" y="130"/>
              </a:cxn>
              <a:cxn ang="0">
                <a:pos x="28" y="145"/>
              </a:cxn>
              <a:cxn ang="0">
                <a:pos x="10" y="166"/>
              </a:cxn>
              <a:cxn ang="0">
                <a:pos x="11" y="178"/>
              </a:cxn>
              <a:cxn ang="0">
                <a:pos x="12" y="190"/>
              </a:cxn>
              <a:cxn ang="0">
                <a:pos x="18" y="196"/>
              </a:cxn>
              <a:cxn ang="0">
                <a:pos x="25" y="198"/>
              </a:cxn>
              <a:cxn ang="0">
                <a:pos x="33" y="200"/>
              </a:cxn>
              <a:cxn ang="0">
                <a:pos x="50" y="194"/>
              </a:cxn>
              <a:cxn ang="0">
                <a:pos x="56" y="212"/>
              </a:cxn>
              <a:cxn ang="0">
                <a:pos x="67" y="205"/>
              </a:cxn>
              <a:cxn ang="0">
                <a:pos x="84" y="224"/>
              </a:cxn>
              <a:cxn ang="0">
                <a:pos x="100" y="243"/>
              </a:cxn>
              <a:cxn ang="0">
                <a:pos x="108" y="271"/>
              </a:cxn>
              <a:cxn ang="0">
                <a:pos x="101" y="281"/>
              </a:cxn>
              <a:cxn ang="0">
                <a:pos x="117" y="302"/>
              </a:cxn>
              <a:cxn ang="0">
                <a:pos x="174" y="315"/>
              </a:cxn>
              <a:cxn ang="0">
                <a:pos x="188" y="313"/>
              </a:cxn>
              <a:cxn ang="0">
                <a:pos x="182" y="282"/>
              </a:cxn>
              <a:cxn ang="0">
                <a:pos x="208" y="289"/>
              </a:cxn>
              <a:cxn ang="0">
                <a:pos x="234" y="265"/>
              </a:cxn>
              <a:cxn ang="0">
                <a:pos x="218" y="255"/>
              </a:cxn>
              <a:cxn ang="0">
                <a:pos x="207" y="248"/>
              </a:cxn>
              <a:cxn ang="0">
                <a:pos x="215" y="228"/>
              </a:cxn>
              <a:cxn ang="0">
                <a:pos x="216" y="213"/>
              </a:cxn>
              <a:cxn ang="0">
                <a:pos x="214" y="198"/>
              </a:cxn>
              <a:cxn ang="0">
                <a:pos x="209" y="181"/>
              </a:cxn>
              <a:cxn ang="0">
                <a:pos x="240" y="167"/>
              </a:cxn>
              <a:cxn ang="0">
                <a:pos x="247" y="141"/>
              </a:cxn>
              <a:cxn ang="0">
                <a:pos x="276" y="155"/>
              </a:cxn>
              <a:cxn ang="0">
                <a:pos x="291" y="139"/>
              </a:cxn>
              <a:cxn ang="0">
                <a:pos x="305" y="159"/>
              </a:cxn>
              <a:cxn ang="0">
                <a:pos x="333" y="152"/>
              </a:cxn>
              <a:cxn ang="0">
                <a:pos x="333" y="136"/>
              </a:cxn>
              <a:cxn ang="0">
                <a:pos x="272" y="123"/>
              </a:cxn>
              <a:cxn ang="0">
                <a:pos x="274" y="112"/>
              </a:cxn>
              <a:cxn ang="0">
                <a:pos x="267" y="105"/>
              </a:cxn>
              <a:cxn ang="0">
                <a:pos x="253" y="110"/>
              </a:cxn>
              <a:cxn ang="0">
                <a:pos x="207" y="71"/>
              </a:cxn>
              <a:cxn ang="0">
                <a:pos x="191" y="36"/>
              </a:cxn>
              <a:cxn ang="0">
                <a:pos x="179" y="23"/>
              </a:cxn>
              <a:cxn ang="0">
                <a:pos x="138" y="0"/>
              </a:cxn>
              <a:cxn ang="0">
                <a:pos x="113" y="10"/>
              </a:cxn>
              <a:cxn ang="0">
                <a:pos x="111" y="37"/>
              </a:cxn>
              <a:cxn ang="0">
                <a:pos x="82" y="38"/>
              </a:cxn>
              <a:cxn ang="0">
                <a:pos x="56" y="64"/>
              </a:cxn>
              <a:cxn ang="0">
                <a:pos x="54" y="78"/>
              </a:cxn>
              <a:cxn ang="0">
                <a:pos x="28" y="91"/>
              </a:cxn>
              <a:cxn ang="0">
                <a:pos x="14" y="110"/>
              </a:cxn>
            </a:cxnLst>
            <a:rect l="0" t="0" r="r" b="b"/>
            <a:pathLst>
              <a:path w="337" h="321">
                <a:moveTo>
                  <a:pt x="12" y="126"/>
                </a:moveTo>
                <a:cubicBezTo>
                  <a:pt x="14" y="125"/>
                  <a:pt x="22" y="123"/>
                  <a:pt x="22" y="128"/>
                </a:cubicBezTo>
                <a:cubicBezTo>
                  <a:pt x="24" y="128"/>
                  <a:pt x="25" y="128"/>
                  <a:pt x="27" y="128"/>
                </a:cubicBezTo>
                <a:cubicBezTo>
                  <a:pt x="28" y="128"/>
                  <a:pt x="29" y="129"/>
                  <a:pt x="31" y="130"/>
                </a:cubicBezTo>
                <a:cubicBezTo>
                  <a:pt x="31" y="132"/>
                  <a:pt x="30" y="132"/>
                  <a:pt x="30" y="134"/>
                </a:cubicBezTo>
                <a:cubicBezTo>
                  <a:pt x="29" y="138"/>
                  <a:pt x="32" y="141"/>
                  <a:pt x="28" y="145"/>
                </a:cubicBezTo>
                <a:cubicBezTo>
                  <a:pt x="23" y="149"/>
                  <a:pt x="18" y="151"/>
                  <a:pt x="14" y="157"/>
                </a:cubicBezTo>
                <a:cubicBezTo>
                  <a:pt x="13" y="160"/>
                  <a:pt x="12" y="163"/>
                  <a:pt x="10" y="166"/>
                </a:cubicBezTo>
                <a:cubicBezTo>
                  <a:pt x="7" y="169"/>
                  <a:pt x="9" y="171"/>
                  <a:pt x="11" y="174"/>
                </a:cubicBezTo>
                <a:cubicBezTo>
                  <a:pt x="11" y="176"/>
                  <a:pt x="12" y="177"/>
                  <a:pt x="11" y="178"/>
                </a:cubicBezTo>
                <a:cubicBezTo>
                  <a:pt x="10" y="180"/>
                  <a:pt x="9" y="184"/>
                  <a:pt x="10" y="186"/>
                </a:cubicBezTo>
                <a:cubicBezTo>
                  <a:pt x="10" y="188"/>
                  <a:pt x="10" y="189"/>
                  <a:pt x="12" y="190"/>
                </a:cubicBezTo>
                <a:cubicBezTo>
                  <a:pt x="13" y="190"/>
                  <a:pt x="13" y="190"/>
                  <a:pt x="14" y="191"/>
                </a:cubicBezTo>
                <a:cubicBezTo>
                  <a:pt x="15" y="192"/>
                  <a:pt x="17" y="195"/>
                  <a:pt x="18" y="196"/>
                </a:cubicBezTo>
                <a:cubicBezTo>
                  <a:pt x="18" y="196"/>
                  <a:pt x="18" y="196"/>
                  <a:pt x="18" y="196"/>
                </a:cubicBezTo>
                <a:cubicBezTo>
                  <a:pt x="20" y="194"/>
                  <a:pt x="23" y="194"/>
                  <a:pt x="25" y="198"/>
                </a:cubicBezTo>
                <a:cubicBezTo>
                  <a:pt x="27" y="200"/>
                  <a:pt x="28" y="206"/>
                  <a:pt x="31" y="207"/>
                </a:cubicBezTo>
                <a:cubicBezTo>
                  <a:pt x="36" y="208"/>
                  <a:pt x="33" y="202"/>
                  <a:pt x="33" y="200"/>
                </a:cubicBezTo>
                <a:cubicBezTo>
                  <a:pt x="28" y="190"/>
                  <a:pt x="35" y="196"/>
                  <a:pt x="38" y="199"/>
                </a:cubicBezTo>
                <a:cubicBezTo>
                  <a:pt x="43" y="203"/>
                  <a:pt x="46" y="191"/>
                  <a:pt x="50" y="194"/>
                </a:cubicBezTo>
                <a:cubicBezTo>
                  <a:pt x="56" y="198"/>
                  <a:pt x="43" y="202"/>
                  <a:pt x="44" y="207"/>
                </a:cubicBezTo>
                <a:cubicBezTo>
                  <a:pt x="45" y="211"/>
                  <a:pt x="52" y="212"/>
                  <a:pt x="56" y="212"/>
                </a:cubicBezTo>
                <a:cubicBezTo>
                  <a:pt x="62" y="212"/>
                  <a:pt x="61" y="208"/>
                  <a:pt x="59" y="203"/>
                </a:cubicBezTo>
                <a:cubicBezTo>
                  <a:pt x="55" y="191"/>
                  <a:pt x="76" y="194"/>
                  <a:pt x="67" y="205"/>
                </a:cubicBezTo>
                <a:cubicBezTo>
                  <a:pt x="61" y="213"/>
                  <a:pt x="68" y="214"/>
                  <a:pt x="73" y="219"/>
                </a:cubicBezTo>
                <a:cubicBezTo>
                  <a:pt x="77" y="223"/>
                  <a:pt x="78" y="222"/>
                  <a:pt x="84" y="224"/>
                </a:cubicBezTo>
                <a:cubicBezTo>
                  <a:pt x="84" y="225"/>
                  <a:pt x="88" y="236"/>
                  <a:pt x="88" y="236"/>
                </a:cubicBezTo>
                <a:cubicBezTo>
                  <a:pt x="85" y="251"/>
                  <a:pt x="91" y="242"/>
                  <a:pt x="100" y="243"/>
                </a:cubicBezTo>
                <a:cubicBezTo>
                  <a:pt x="106" y="244"/>
                  <a:pt x="112" y="244"/>
                  <a:pt x="108" y="252"/>
                </a:cubicBezTo>
                <a:cubicBezTo>
                  <a:pt x="104" y="259"/>
                  <a:pt x="118" y="267"/>
                  <a:pt x="108" y="271"/>
                </a:cubicBezTo>
                <a:cubicBezTo>
                  <a:pt x="105" y="272"/>
                  <a:pt x="93" y="265"/>
                  <a:pt x="94" y="272"/>
                </a:cubicBezTo>
                <a:cubicBezTo>
                  <a:pt x="94" y="275"/>
                  <a:pt x="107" y="278"/>
                  <a:pt x="101" y="281"/>
                </a:cubicBezTo>
                <a:cubicBezTo>
                  <a:pt x="92" y="286"/>
                  <a:pt x="103" y="293"/>
                  <a:pt x="108" y="296"/>
                </a:cubicBezTo>
                <a:cubicBezTo>
                  <a:pt x="111" y="298"/>
                  <a:pt x="114" y="300"/>
                  <a:pt x="117" y="302"/>
                </a:cubicBezTo>
                <a:cubicBezTo>
                  <a:pt x="120" y="304"/>
                  <a:pt x="121" y="309"/>
                  <a:pt x="124" y="311"/>
                </a:cubicBezTo>
                <a:cubicBezTo>
                  <a:pt x="138" y="321"/>
                  <a:pt x="158" y="317"/>
                  <a:pt x="174" y="315"/>
                </a:cubicBezTo>
                <a:cubicBezTo>
                  <a:pt x="178" y="314"/>
                  <a:pt x="183" y="314"/>
                  <a:pt x="188" y="313"/>
                </a:cubicBezTo>
                <a:cubicBezTo>
                  <a:pt x="188" y="313"/>
                  <a:pt x="188" y="313"/>
                  <a:pt x="188" y="313"/>
                </a:cubicBezTo>
                <a:cubicBezTo>
                  <a:pt x="181" y="299"/>
                  <a:pt x="181" y="299"/>
                  <a:pt x="181" y="299"/>
                </a:cubicBezTo>
                <a:cubicBezTo>
                  <a:pt x="181" y="294"/>
                  <a:pt x="175" y="286"/>
                  <a:pt x="182" y="282"/>
                </a:cubicBezTo>
                <a:cubicBezTo>
                  <a:pt x="186" y="279"/>
                  <a:pt x="193" y="280"/>
                  <a:pt x="198" y="284"/>
                </a:cubicBezTo>
                <a:cubicBezTo>
                  <a:pt x="199" y="285"/>
                  <a:pt x="205" y="290"/>
                  <a:pt x="208" y="289"/>
                </a:cubicBezTo>
                <a:cubicBezTo>
                  <a:pt x="210" y="288"/>
                  <a:pt x="213" y="280"/>
                  <a:pt x="217" y="277"/>
                </a:cubicBezTo>
                <a:cubicBezTo>
                  <a:pt x="223" y="274"/>
                  <a:pt x="235" y="274"/>
                  <a:pt x="234" y="265"/>
                </a:cubicBezTo>
                <a:cubicBezTo>
                  <a:pt x="234" y="262"/>
                  <a:pt x="232" y="253"/>
                  <a:pt x="228" y="253"/>
                </a:cubicBezTo>
                <a:cubicBezTo>
                  <a:pt x="225" y="253"/>
                  <a:pt x="222" y="257"/>
                  <a:pt x="218" y="255"/>
                </a:cubicBezTo>
                <a:cubicBezTo>
                  <a:pt x="214" y="254"/>
                  <a:pt x="204" y="256"/>
                  <a:pt x="201" y="254"/>
                </a:cubicBezTo>
                <a:cubicBezTo>
                  <a:pt x="198" y="251"/>
                  <a:pt x="206" y="249"/>
                  <a:pt x="207" y="248"/>
                </a:cubicBezTo>
                <a:cubicBezTo>
                  <a:pt x="210" y="246"/>
                  <a:pt x="212" y="244"/>
                  <a:pt x="214" y="240"/>
                </a:cubicBezTo>
                <a:cubicBezTo>
                  <a:pt x="219" y="234"/>
                  <a:pt x="215" y="235"/>
                  <a:pt x="215" y="228"/>
                </a:cubicBezTo>
                <a:cubicBezTo>
                  <a:pt x="215" y="226"/>
                  <a:pt x="217" y="225"/>
                  <a:pt x="217" y="223"/>
                </a:cubicBezTo>
                <a:cubicBezTo>
                  <a:pt x="215" y="219"/>
                  <a:pt x="219" y="216"/>
                  <a:pt x="216" y="213"/>
                </a:cubicBezTo>
                <a:cubicBezTo>
                  <a:pt x="213" y="210"/>
                  <a:pt x="217" y="208"/>
                  <a:pt x="217" y="204"/>
                </a:cubicBezTo>
                <a:cubicBezTo>
                  <a:pt x="217" y="202"/>
                  <a:pt x="216" y="200"/>
                  <a:pt x="214" y="198"/>
                </a:cubicBezTo>
                <a:cubicBezTo>
                  <a:pt x="212" y="196"/>
                  <a:pt x="214" y="193"/>
                  <a:pt x="213" y="191"/>
                </a:cubicBezTo>
                <a:cubicBezTo>
                  <a:pt x="212" y="187"/>
                  <a:pt x="207" y="185"/>
                  <a:pt x="209" y="181"/>
                </a:cubicBezTo>
                <a:cubicBezTo>
                  <a:pt x="211" y="174"/>
                  <a:pt x="210" y="169"/>
                  <a:pt x="219" y="173"/>
                </a:cubicBezTo>
                <a:cubicBezTo>
                  <a:pt x="231" y="178"/>
                  <a:pt x="231" y="177"/>
                  <a:pt x="240" y="167"/>
                </a:cubicBezTo>
                <a:cubicBezTo>
                  <a:pt x="242" y="164"/>
                  <a:pt x="252" y="153"/>
                  <a:pt x="245" y="151"/>
                </a:cubicBezTo>
                <a:cubicBezTo>
                  <a:pt x="236" y="148"/>
                  <a:pt x="244" y="138"/>
                  <a:pt x="247" y="141"/>
                </a:cubicBezTo>
                <a:cubicBezTo>
                  <a:pt x="250" y="145"/>
                  <a:pt x="256" y="147"/>
                  <a:pt x="260" y="150"/>
                </a:cubicBezTo>
                <a:cubicBezTo>
                  <a:pt x="266" y="156"/>
                  <a:pt x="268" y="153"/>
                  <a:pt x="276" y="155"/>
                </a:cubicBezTo>
                <a:cubicBezTo>
                  <a:pt x="277" y="155"/>
                  <a:pt x="290" y="159"/>
                  <a:pt x="283" y="152"/>
                </a:cubicBezTo>
                <a:cubicBezTo>
                  <a:pt x="277" y="146"/>
                  <a:pt x="285" y="133"/>
                  <a:pt x="291" y="139"/>
                </a:cubicBezTo>
                <a:cubicBezTo>
                  <a:pt x="297" y="144"/>
                  <a:pt x="293" y="150"/>
                  <a:pt x="300" y="155"/>
                </a:cubicBezTo>
                <a:cubicBezTo>
                  <a:pt x="302" y="156"/>
                  <a:pt x="302" y="160"/>
                  <a:pt x="305" y="159"/>
                </a:cubicBezTo>
                <a:cubicBezTo>
                  <a:pt x="311" y="158"/>
                  <a:pt x="311" y="155"/>
                  <a:pt x="318" y="157"/>
                </a:cubicBezTo>
                <a:cubicBezTo>
                  <a:pt x="322" y="158"/>
                  <a:pt x="337" y="160"/>
                  <a:pt x="333" y="152"/>
                </a:cubicBezTo>
                <a:cubicBezTo>
                  <a:pt x="331" y="147"/>
                  <a:pt x="332" y="148"/>
                  <a:pt x="335" y="145"/>
                </a:cubicBezTo>
                <a:cubicBezTo>
                  <a:pt x="336" y="144"/>
                  <a:pt x="333" y="138"/>
                  <a:pt x="333" y="136"/>
                </a:cubicBezTo>
                <a:cubicBezTo>
                  <a:pt x="330" y="127"/>
                  <a:pt x="330" y="127"/>
                  <a:pt x="330" y="127"/>
                </a:cubicBezTo>
                <a:cubicBezTo>
                  <a:pt x="313" y="128"/>
                  <a:pt x="284" y="129"/>
                  <a:pt x="272" y="123"/>
                </a:cubicBezTo>
                <a:cubicBezTo>
                  <a:pt x="273" y="121"/>
                  <a:pt x="272" y="120"/>
                  <a:pt x="272" y="118"/>
                </a:cubicBezTo>
                <a:cubicBezTo>
                  <a:pt x="271" y="116"/>
                  <a:pt x="273" y="114"/>
                  <a:pt x="274" y="112"/>
                </a:cubicBezTo>
                <a:cubicBezTo>
                  <a:pt x="275" y="109"/>
                  <a:pt x="277" y="102"/>
                  <a:pt x="273" y="102"/>
                </a:cubicBezTo>
                <a:cubicBezTo>
                  <a:pt x="270" y="101"/>
                  <a:pt x="268" y="103"/>
                  <a:pt x="267" y="105"/>
                </a:cubicBezTo>
                <a:cubicBezTo>
                  <a:pt x="266" y="106"/>
                  <a:pt x="263" y="108"/>
                  <a:pt x="263" y="109"/>
                </a:cubicBezTo>
                <a:cubicBezTo>
                  <a:pt x="253" y="110"/>
                  <a:pt x="253" y="110"/>
                  <a:pt x="253" y="110"/>
                </a:cubicBezTo>
                <a:cubicBezTo>
                  <a:pt x="239" y="105"/>
                  <a:pt x="223" y="103"/>
                  <a:pt x="216" y="88"/>
                </a:cubicBezTo>
                <a:cubicBezTo>
                  <a:pt x="213" y="82"/>
                  <a:pt x="215" y="73"/>
                  <a:pt x="207" y="71"/>
                </a:cubicBezTo>
                <a:cubicBezTo>
                  <a:pt x="197" y="68"/>
                  <a:pt x="183" y="67"/>
                  <a:pt x="176" y="58"/>
                </a:cubicBezTo>
                <a:cubicBezTo>
                  <a:pt x="162" y="42"/>
                  <a:pt x="184" y="45"/>
                  <a:pt x="191" y="36"/>
                </a:cubicBezTo>
                <a:cubicBezTo>
                  <a:pt x="196" y="30"/>
                  <a:pt x="183" y="26"/>
                  <a:pt x="179" y="23"/>
                </a:cubicBezTo>
                <a:cubicBezTo>
                  <a:pt x="179" y="23"/>
                  <a:pt x="179" y="23"/>
                  <a:pt x="179" y="23"/>
                </a:cubicBezTo>
                <a:cubicBezTo>
                  <a:pt x="164" y="23"/>
                  <a:pt x="163" y="24"/>
                  <a:pt x="156" y="14"/>
                </a:cubicBezTo>
                <a:cubicBezTo>
                  <a:pt x="151" y="6"/>
                  <a:pt x="148" y="0"/>
                  <a:pt x="138" y="0"/>
                </a:cubicBezTo>
                <a:cubicBezTo>
                  <a:pt x="129" y="0"/>
                  <a:pt x="128" y="10"/>
                  <a:pt x="121" y="10"/>
                </a:cubicBezTo>
                <a:cubicBezTo>
                  <a:pt x="118" y="9"/>
                  <a:pt x="115" y="8"/>
                  <a:pt x="113" y="10"/>
                </a:cubicBezTo>
                <a:cubicBezTo>
                  <a:pt x="112" y="11"/>
                  <a:pt x="108" y="26"/>
                  <a:pt x="109" y="28"/>
                </a:cubicBezTo>
                <a:cubicBezTo>
                  <a:pt x="111" y="30"/>
                  <a:pt x="114" y="34"/>
                  <a:pt x="111" y="37"/>
                </a:cubicBezTo>
                <a:cubicBezTo>
                  <a:pt x="105" y="42"/>
                  <a:pt x="104" y="40"/>
                  <a:pt x="99" y="37"/>
                </a:cubicBezTo>
                <a:cubicBezTo>
                  <a:pt x="95" y="33"/>
                  <a:pt x="86" y="36"/>
                  <a:pt x="82" y="38"/>
                </a:cubicBezTo>
                <a:cubicBezTo>
                  <a:pt x="73" y="41"/>
                  <a:pt x="71" y="46"/>
                  <a:pt x="60" y="45"/>
                </a:cubicBezTo>
                <a:cubicBezTo>
                  <a:pt x="53" y="45"/>
                  <a:pt x="59" y="59"/>
                  <a:pt x="56" y="64"/>
                </a:cubicBezTo>
                <a:cubicBezTo>
                  <a:pt x="56" y="68"/>
                  <a:pt x="52" y="68"/>
                  <a:pt x="51" y="71"/>
                </a:cubicBezTo>
                <a:cubicBezTo>
                  <a:pt x="49" y="72"/>
                  <a:pt x="53" y="75"/>
                  <a:pt x="54" y="78"/>
                </a:cubicBezTo>
                <a:cubicBezTo>
                  <a:pt x="55" y="85"/>
                  <a:pt x="43" y="84"/>
                  <a:pt x="39" y="84"/>
                </a:cubicBezTo>
                <a:cubicBezTo>
                  <a:pt x="32" y="85"/>
                  <a:pt x="33" y="89"/>
                  <a:pt x="28" y="91"/>
                </a:cubicBezTo>
                <a:cubicBezTo>
                  <a:pt x="23" y="94"/>
                  <a:pt x="17" y="91"/>
                  <a:pt x="13" y="96"/>
                </a:cubicBezTo>
                <a:cubicBezTo>
                  <a:pt x="9" y="102"/>
                  <a:pt x="6" y="106"/>
                  <a:pt x="14" y="110"/>
                </a:cubicBezTo>
                <a:cubicBezTo>
                  <a:pt x="20" y="114"/>
                  <a:pt x="0" y="122"/>
                  <a:pt x="12" y="126"/>
                </a:cubicBezTo>
                <a:close/>
              </a:path>
            </a:pathLst>
          </a:custGeom>
          <a:solidFill>
            <a:srgbClr val="BFBFBF"/>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3" name="Freeform 17"/>
          <p:cNvSpPr>
            <a:spLocks/>
          </p:cNvSpPr>
          <p:nvPr/>
        </p:nvSpPr>
        <p:spPr bwMode="auto">
          <a:xfrm>
            <a:off x="8007409" y="1669921"/>
            <a:ext cx="1282631" cy="1067624"/>
          </a:xfrm>
          <a:custGeom>
            <a:avLst/>
            <a:gdLst/>
            <a:ahLst/>
            <a:cxnLst>
              <a:cxn ang="0">
                <a:pos x="72" y="320"/>
              </a:cxn>
              <a:cxn ang="0">
                <a:pos x="69" y="293"/>
              </a:cxn>
              <a:cxn ang="0">
                <a:pos x="76" y="268"/>
              </a:cxn>
              <a:cxn ang="0">
                <a:pos x="52" y="264"/>
              </a:cxn>
              <a:cxn ang="0">
                <a:pos x="30" y="250"/>
              </a:cxn>
              <a:cxn ang="0">
                <a:pos x="10" y="235"/>
              </a:cxn>
              <a:cxn ang="0">
                <a:pos x="0" y="226"/>
              </a:cxn>
              <a:cxn ang="0">
                <a:pos x="21" y="209"/>
              </a:cxn>
              <a:cxn ang="0">
                <a:pos x="37" y="181"/>
              </a:cxn>
              <a:cxn ang="0">
                <a:pos x="63" y="146"/>
              </a:cxn>
              <a:cxn ang="0">
                <a:pos x="41" y="110"/>
              </a:cxn>
              <a:cxn ang="0">
                <a:pos x="16" y="87"/>
              </a:cxn>
              <a:cxn ang="0">
                <a:pos x="9" y="68"/>
              </a:cxn>
              <a:cxn ang="0">
                <a:pos x="44" y="68"/>
              </a:cxn>
              <a:cxn ang="0">
                <a:pos x="101" y="73"/>
              </a:cxn>
              <a:cxn ang="0">
                <a:pos x="122" y="77"/>
              </a:cxn>
              <a:cxn ang="0">
                <a:pos x="155" y="84"/>
              </a:cxn>
              <a:cxn ang="0">
                <a:pos x="181" y="85"/>
              </a:cxn>
              <a:cxn ang="0">
                <a:pos x="198" y="81"/>
              </a:cxn>
              <a:cxn ang="0">
                <a:pos x="219" y="68"/>
              </a:cxn>
              <a:cxn ang="0">
                <a:pos x="242" y="61"/>
              </a:cxn>
              <a:cxn ang="0">
                <a:pos x="261" y="25"/>
              </a:cxn>
              <a:cxn ang="0">
                <a:pos x="272" y="14"/>
              </a:cxn>
              <a:cxn ang="0">
                <a:pos x="306" y="15"/>
              </a:cxn>
              <a:cxn ang="0">
                <a:pos x="350" y="2"/>
              </a:cxn>
              <a:cxn ang="0">
                <a:pos x="358" y="6"/>
              </a:cxn>
              <a:cxn ang="0">
                <a:pos x="355" y="24"/>
              </a:cxn>
              <a:cxn ang="0">
                <a:pos x="341" y="43"/>
              </a:cxn>
              <a:cxn ang="0">
                <a:pos x="363" y="53"/>
              </a:cxn>
              <a:cxn ang="0">
                <a:pos x="358" y="87"/>
              </a:cxn>
              <a:cxn ang="0">
                <a:pos x="365" y="100"/>
              </a:cxn>
              <a:cxn ang="0">
                <a:pos x="386" y="110"/>
              </a:cxn>
              <a:cxn ang="0">
                <a:pos x="381" y="138"/>
              </a:cxn>
              <a:cxn ang="0">
                <a:pos x="373" y="150"/>
              </a:cxn>
              <a:cxn ang="0">
                <a:pos x="373" y="156"/>
              </a:cxn>
              <a:cxn ang="0">
                <a:pos x="359" y="178"/>
              </a:cxn>
              <a:cxn ang="0">
                <a:pos x="378" y="196"/>
              </a:cxn>
              <a:cxn ang="0">
                <a:pos x="427" y="206"/>
              </a:cxn>
              <a:cxn ang="0">
                <a:pos x="390" y="244"/>
              </a:cxn>
              <a:cxn ang="0">
                <a:pos x="332" y="231"/>
              </a:cxn>
              <a:cxn ang="0">
                <a:pos x="322" y="258"/>
              </a:cxn>
              <a:cxn ang="0">
                <a:pos x="271" y="266"/>
              </a:cxn>
              <a:cxn ang="0">
                <a:pos x="265" y="299"/>
              </a:cxn>
              <a:cxn ang="0">
                <a:pos x="224" y="317"/>
              </a:cxn>
              <a:cxn ang="0">
                <a:pos x="223" y="347"/>
              </a:cxn>
              <a:cxn ang="0">
                <a:pos x="221" y="357"/>
              </a:cxn>
              <a:cxn ang="0">
                <a:pos x="222" y="361"/>
              </a:cxn>
              <a:cxn ang="0">
                <a:pos x="194" y="355"/>
              </a:cxn>
              <a:cxn ang="0">
                <a:pos x="152" y="342"/>
              </a:cxn>
              <a:cxn ang="0">
                <a:pos x="101" y="341"/>
              </a:cxn>
              <a:cxn ang="0">
                <a:pos x="65" y="331"/>
              </a:cxn>
            </a:cxnLst>
            <a:rect l="0" t="0" r="r" b="b"/>
            <a:pathLst>
              <a:path w="436" h="362">
                <a:moveTo>
                  <a:pt x="66" y="332"/>
                </a:moveTo>
                <a:cubicBezTo>
                  <a:pt x="65" y="331"/>
                  <a:pt x="66" y="330"/>
                  <a:pt x="67" y="329"/>
                </a:cubicBezTo>
                <a:cubicBezTo>
                  <a:pt x="69" y="326"/>
                  <a:pt x="71" y="323"/>
                  <a:pt x="72" y="320"/>
                </a:cubicBezTo>
                <a:cubicBezTo>
                  <a:pt x="74" y="315"/>
                  <a:pt x="82" y="314"/>
                  <a:pt x="78" y="308"/>
                </a:cubicBezTo>
                <a:cubicBezTo>
                  <a:pt x="76" y="306"/>
                  <a:pt x="75" y="304"/>
                  <a:pt x="75" y="302"/>
                </a:cubicBezTo>
                <a:cubicBezTo>
                  <a:pt x="75" y="297"/>
                  <a:pt x="74" y="295"/>
                  <a:pt x="69" y="293"/>
                </a:cubicBezTo>
                <a:cubicBezTo>
                  <a:pt x="66" y="292"/>
                  <a:pt x="64" y="292"/>
                  <a:pt x="66" y="288"/>
                </a:cubicBezTo>
                <a:cubicBezTo>
                  <a:pt x="70" y="282"/>
                  <a:pt x="76" y="285"/>
                  <a:pt x="79" y="281"/>
                </a:cubicBezTo>
                <a:cubicBezTo>
                  <a:pt x="82" y="277"/>
                  <a:pt x="77" y="272"/>
                  <a:pt x="76" y="268"/>
                </a:cubicBezTo>
                <a:cubicBezTo>
                  <a:pt x="75" y="267"/>
                  <a:pt x="73" y="263"/>
                  <a:pt x="72" y="263"/>
                </a:cubicBezTo>
                <a:cubicBezTo>
                  <a:pt x="71" y="262"/>
                  <a:pt x="66" y="262"/>
                  <a:pt x="65" y="263"/>
                </a:cubicBezTo>
                <a:cubicBezTo>
                  <a:pt x="62" y="267"/>
                  <a:pt x="56" y="266"/>
                  <a:pt x="52" y="264"/>
                </a:cubicBezTo>
                <a:cubicBezTo>
                  <a:pt x="48" y="262"/>
                  <a:pt x="49" y="253"/>
                  <a:pt x="43" y="257"/>
                </a:cubicBezTo>
                <a:cubicBezTo>
                  <a:pt x="41" y="259"/>
                  <a:pt x="37" y="258"/>
                  <a:pt x="35" y="256"/>
                </a:cubicBezTo>
                <a:cubicBezTo>
                  <a:pt x="32" y="253"/>
                  <a:pt x="33" y="252"/>
                  <a:pt x="30" y="250"/>
                </a:cubicBezTo>
                <a:cubicBezTo>
                  <a:pt x="28" y="250"/>
                  <a:pt x="26" y="249"/>
                  <a:pt x="25" y="248"/>
                </a:cubicBezTo>
                <a:cubicBezTo>
                  <a:pt x="23" y="245"/>
                  <a:pt x="23" y="243"/>
                  <a:pt x="21" y="240"/>
                </a:cubicBezTo>
                <a:cubicBezTo>
                  <a:pt x="19" y="238"/>
                  <a:pt x="13" y="236"/>
                  <a:pt x="10" y="235"/>
                </a:cubicBezTo>
                <a:cubicBezTo>
                  <a:pt x="1" y="234"/>
                  <a:pt x="1" y="234"/>
                  <a:pt x="1" y="234"/>
                </a:cubicBezTo>
                <a:cubicBezTo>
                  <a:pt x="0" y="226"/>
                  <a:pt x="0" y="226"/>
                  <a:pt x="0" y="226"/>
                </a:cubicBezTo>
                <a:cubicBezTo>
                  <a:pt x="0" y="226"/>
                  <a:pt x="0" y="226"/>
                  <a:pt x="0" y="226"/>
                </a:cubicBezTo>
                <a:cubicBezTo>
                  <a:pt x="3" y="221"/>
                  <a:pt x="3" y="221"/>
                  <a:pt x="3" y="221"/>
                </a:cubicBezTo>
                <a:cubicBezTo>
                  <a:pt x="10" y="218"/>
                  <a:pt x="10" y="218"/>
                  <a:pt x="10" y="218"/>
                </a:cubicBezTo>
                <a:cubicBezTo>
                  <a:pt x="14" y="216"/>
                  <a:pt x="20" y="214"/>
                  <a:pt x="21" y="209"/>
                </a:cubicBezTo>
                <a:cubicBezTo>
                  <a:pt x="22" y="206"/>
                  <a:pt x="21" y="200"/>
                  <a:pt x="23" y="197"/>
                </a:cubicBezTo>
                <a:cubicBezTo>
                  <a:pt x="25" y="195"/>
                  <a:pt x="30" y="193"/>
                  <a:pt x="30" y="191"/>
                </a:cubicBezTo>
                <a:cubicBezTo>
                  <a:pt x="30" y="185"/>
                  <a:pt x="35" y="185"/>
                  <a:pt x="37" y="181"/>
                </a:cubicBezTo>
                <a:cubicBezTo>
                  <a:pt x="40" y="175"/>
                  <a:pt x="40" y="172"/>
                  <a:pt x="46" y="167"/>
                </a:cubicBezTo>
                <a:cubicBezTo>
                  <a:pt x="49" y="164"/>
                  <a:pt x="54" y="154"/>
                  <a:pt x="54" y="149"/>
                </a:cubicBezTo>
                <a:cubicBezTo>
                  <a:pt x="54" y="145"/>
                  <a:pt x="60" y="147"/>
                  <a:pt x="63" y="146"/>
                </a:cubicBezTo>
                <a:cubicBezTo>
                  <a:pt x="67" y="144"/>
                  <a:pt x="60" y="140"/>
                  <a:pt x="58" y="140"/>
                </a:cubicBezTo>
                <a:cubicBezTo>
                  <a:pt x="49" y="138"/>
                  <a:pt x="52" y="139"/>
                  <a:pt x="47" y="133"/>
                </a:cubicBezTo>
                <a:cubicBezTo>
                  <a:pt x="42" y="126"/>
                  <a:pt x="40" y="119"/>
                  <a:pt x="41" y="110"/>
                </a:cubicBezTo>
                <a:cubicBezTo>
                  <a:pt x="43" y="96"/>
                  <a:pt x="29" y="109"/>
                  <a:pt x="27" y="101"/>
                </a:cubicBezTo>
                <a:cubicBezTo>
                  <a:pt x="26" y="95"/>
                  <a:pt x="19" y="100"/>
                  <a:pt x="17" y="94"/>
                </a:cubicBezTo>
                <a:cubicBezTo>
                  <a:pt x="17" y="92"/>
                  <a:pt x="16" y="89"/>
                  <a:pt x="16" y="87"/>
                </a:cubicBezTo>
                <a:cubicBezTo>
                  <a:pt x="16" y="83"/>
                  <a:pt x="11" y="84"/>
                  <a:pt x="10" y="81"/>
                </a:cubicBezTo>
                <a:cubicBezTo>
                  <a:pt x="9" y="68"/>
                  <a:pt x="9" y="68"/>
                  <a:pt x="9" y="68"/>
                </a:cubicBezTo>
                <a:cubicBezTo>
                  <a:pt x="9" y="68"/>
                  <a:pt x="9" y="68"/>
                  <a:pt x="9" y="68"/>
                </a:cubicBezTo>
                <a:cubicBezTo>
                  <a:pt x="11" y="69"/>
                  <a:pt x="12" y="70"/>
                  <a:pt x="15" y="69"/>
                </a:cubicBezTo>
                <a:cubicBezTo>
                  <a:pt x="18" y="68"/>
                  <a:pt x="22" y="65"/>
                  <a:pt x="25" y="66"/>
                </a:cubicBezTo>
                <a:cubicBezTo>
                  <a:pt x="33" y="70"/>
                  <a:pt x="36" y="61"/>
                  <a:pt x="44" y="68"/>
                </a:cubicBezTo>
                <a:cubicBezTo>
                  <a:pt x="49" y="73"/>
                  <a:pt x="71" y="83"/>
                  <a:pt x="75" y="78"/>
                </a:cubicBezTo>
                <a:cubicBezTo>
                  <a:pt x="79" y="74"/>
                  <a:pt x="82" y="66"/>
                  <a:pt x="88" y="66"/>
                </a:cubicBezTo>
                <a:cubicBezTo>
                  <a:pt x="94" y="67"/>
                  <a:pt x="95" y="74"/>
                  <a:pt x="101" y="73"/>
                </a:cubicBezTo>
                <a:cubicBezTo>
                  <a:pt x="104" y="72"/>
                  <a:pt x="105" y="68"/>
                  <a:pt x="109" y="68"/>
                </a:cubicBezTo>
                <a:cubicBezTo>
                  <a:pt x="111" y="68"/>
                  <a:pt x="111" y="71"/>
                  <a:pt x="113" y="72"/>
                </a:cubicBezTo>
                <a:cubicBezTo>
                  <a:pt x="119" y="73"/>
                  <a:pt x="119" y="70"/>
                  <a:pt x="122" y="77"/>
                </a:cubicBezTo>
                <a:cubicBezTo>
                  <a:pt x="125" y="84"/>
                  <a:pt x="132" y="82"/>
                  <a:pt x="138" y="85"/>
                </a:cubicBezTo>
                <a:cubicBezTo>
                  <a:pt x="144" y="82"/>
                  <a:pt x="144" y="82"/>
                  <a:pt x="144" y="82"/>
                </a:cubicBezTo>
                <a:cubicBezTo>
                  <a:pt x="147" y="83"/>
                  <a:pt x="153" y="82"/>
                  <a:pt x="155" y="84"/>
                </a:cubicBezTo>
                <a:cubicBezTo>
                  <a:pt x="158" y="85"/>
                  <a:pt x="162" y="93"/>
                  <a:pt x="163" y="84"/>
                </a:cubicBezTo>
                <a:cubicBezTo>
                  <a:pt x="163" y="82"/>
                  <a:pt x="170" y="76"/>
                  <a:pt x="170" y="76"/>
                </a:cubicBezTo>
                <a:cubicBezTo>
                  <a:pt x="171" y="78"/>
                  <a:pt x="179" y="80"/>
                  <a:pt x="181" y="85"/>
                </a:cubicBezTo>
                <a:cubicBezTo>
                  <a:pt x="182" y="93"/>
                  <a:pt x="183" y="91"/>
                  <a:pt x="190" y="91"/>
                </a:cubicBezTo>
                <a:cubicBezTo>
                  <a:pt x="191" y="91"/>
                  <a:pt x="201" y="95"/>
                  <a:pt x="199" y="91"/>
                </a:cubicBezTo>
                <a:cubicBezTo>
                  <a:pt x="197" y="88"/>
                  <a:pt x="197" y="84"/>
                  <a:pt x="198" y="81"/>
                </a:cubicBezTo>
                <a:cubicBezTo>
                  <a:pt x="199" y="76"/>
                  <a:pt x="208" y="82"/>
                  <a:pt x="208" y="76"/>
                </a:cubicBezTo>
                <a:cubicBezTo>
                  <a:pt x="208" y="73"/>
                  <a:pt x="211" y="70"/>
                  <a:pt x="212" y="67"/>
                </a:cubicBezTo>
                <a:cubicBezTo>
                  <a:pt x="215" y="62"/>
                  <a:pt x="217" y="66"/>
                  <a:pt x="219" y="68"/>
                </a:cubicBezTo>
                <a:cubicBezTo>
                  <a:pt x="223" y="72"/>
                  <a:pt x="225" y="65"/>
                  <a:pt x="231" y="65"/>
                </a:cubicBezTo>
                <a:cubicBezTo>
                  <a:pt x="234" y="65"/>
                  <a:pt x="236" y="64"/>
                  <a:pt x="236" y="61"/>
                </a:cubicBezTo>
                <a:cubicBezTo>
                  <a:pt x="236" y="61"/>
                  <a:pt x="241" y="61"/>
                  <a:pt x="242" y="61"/>
                </a:cubicBezTo>
                <a:cubicBezTo>
                  <a:pt x="244" y="54"/>
                  <a:pt x="244" y="55"/>
                  <a:pt x="250" y="51"/>
                </a:cubicBezTo>
                <a:cubicBezTo>
                  <a:pt x="252" y="48"/>
                  <a:pt x="257" y="43"/>
                  <a:pt x="258" y="39"/>
                </a:cubicBezTo>
                <a:cubicBezTo>
                  <a:pt x="261" y="25"/>
                  <a:pt x="261" y="25"/>
                  <a:pt x="261" y="25"/>
                </a:cubicBezTo>
                <a:cubicBezTo>
                  <a:pt x="263" y="25"/>
                  <a:pt x="263" y="27"/>
                  <a:pt x="265" y="27"/>
                </a:cubicBezTo>
                <a:cubicBezTo>
                  <a:pt x="267" y="27"/>
                  <a:pt x="268" y="26"/>
                  <a:pt x="269" y="25"/>
                </a:cubicBezTo>
                <a:cubicBezTo>
                  <a:pt x="269" y="22"/>
                  <a:pt x="262" y="16"/>
                  <a:pt x="272" y="14"/>
                </a:cubicBezTo>
                <a:cubicBezTo>
                  <a:pt x="272" y="11"/>
                  <a:pt x="270" y="5"/>
                  <a:pt x="275" y="5"/>
                </a:cubicBezTo>
                <a:cubicBezTo>
                  <a:pt x="280" y="6"/>
                  <a:pt x="283" y="0"/>
                  <a:pt x="287" y="3"/>
                </a:cubicBezTo>
                <a:cubicBezTo>
                  <a:pt x="293" y="8"/>
                  <a:pt x="300" y="10"/>
                  <a:pt x="306" y="15"/>
                </a:cubicBezTo>
                <a:cubicBezTo>
                  <a:pt x="316" y="22"/>
                  <a:pt x="322" y="26"/>
                  <a:pt x="325" y="11"/>
                </a:cubicBezTo>
                <a:cubicBezTo>
                  <a:pt x="326" y="3"/>
                  <a:pt x="332" y="8"/>
                  <a:pt x="336" y="8"/>
                </a:cubicBezTo>
                <a:cubicBezTo>
                  <a:pt x="342" y="8"/>
                  <a:pt x="345" y="3"/>
                  <a:pt x="350" y="2"/>
                </a:cubicBezTo>
                <a:cubicBezTo>
                  <a:pt x="355" y="1"/>
                  <a:pt x="355" y="1"/>
                  <a:pt x="355" y="1"/>
                </a:cubicBezTo>
                <a:cubicBezTo>
                  <a:pt x="355" y="1"/>
                  <a:pt x="355" y="1"/>
                  <a:pt x="355" y="1"/>
                </a:cubicBezTo>
                <a:cubicBezTo>
                  <a:pt x="355" y="3"/>
                  <a:pt x="358" y="4"/>
                  <a:pt x="358" y="6"/>
                </a:cubicBezTo>
                <a:cubicBezTo>
                  <a:pt x="357" y="8"/>
                  <a:pt x="354" y="9"/>
                  <a:pt x="352" y="9"/>
                </a:cubicBezTo>
                <a:cubicBezTo>
                  <a:pt x="350" y="10"/>
                  <a:pt x="348" y="11"/>
                  <a:pt x="347" y="13"/>
                </a:cubicBezTo>
                <a:cubicBezTo>
                  <a:pt x="347" y="18"/>
                  <a:pt x="351" y="22"/>
                  <a:pt x="355" y="24"/>
                </a:cubicBezTo>
                <a:cubicBezTo>
                  <a:pt x="359" y="27"/>
                  <a:pt x="358" y="31"/>
                  <a:pt x="354" y="32"/>
                </a:cubicBezTo>
                <a:cubicBezTo>
                  <a:pt x="351" y="33"/>
                  <a:pt x="348" y="31"/>
                  <a:pt x="344" y="32"/>
                </a:cubicBezTo>
                <a:cubicBezTo>
                  <a:pt x="338" y="34"/>
                  <a:pt x="341" y="39"/>
                  <a:pt x="341" y="43"/>
                </a:cubicBezTo>
                <a:cubicBezTo>
                  <a:pt x="340" y="45"/>
                  <a:pt x="339" y="47"/>
                  <a:pt x="337" y="49"/>
                </a:cubicBezTo>
                <a:cubicBezTo>
                  <a:pt x="333" y="55"/>
                  <a:pt x="340" y="59"/>
                  <a:pt x="346" y="58"/>
                </a:cubicBezTo>
                <a:cubicBezTo>
                  <a:pt x="353" y="56"/>
                  <a:pt x="357" y="43"/>
                  <a:pt x="363" y="53"/>
                </a:cubicBezTo>
                <a:cubicBezTo>
                  <a:pt x="367" y="59"/>
                  <a:pt x="367" y="84"/>
                  <a:pt x="355" y="75"/>
                </a:cubicBezTo>
                <a:cubicBezTo>
                  <a:pt x="349" y="71"/>
                  <a:pt x="348" y="67"/>
                  <a:pt x="340" y="74"/>
                </a:cubicBezTo>
                <a:cubicBezTo>
                  <a:pt x="334" y="85"/>
                  <a:pt x="354" y="84"/>
                  <a:pt x="358" y="87"/>
                </a:cubicBezTo>
                <a:cubicBezTo>
                  <a:pt x="367" y="93"/>
                  <a:pt x="374" y="74"/>
                  <a:pt x="380" y="79"/>
                </a:cubicBezTo>
                <a:cubicBezTo>
                  <a:pt x="381" y="80"/>
                  <a:pt x="384" y="91"/>
                  <a:pt x="384" y="93"/>
                </a:cubicBezTo>
                <a:cubicBezTo>
                  <a:pt x="384" y="102"/>
                  <a:pt x="370" y="100"/>
                  <a:pt x="365" y="100"/>
                </a:cubicBezTo>
                <a:cubicBezTo>
                  <a:pt x="362" y="100"/>
                  <a:pt x="354" y="103"/>
                  <a:pt x="360" y="106"/>
                </a:cubicBezTo>
                <a:cubicBezTo>
                  <a:pt x="363" y="108"/>
                  <a:pt x="372" y="105"/>
                  <a:pt x="375" y="104"/>
                </a:cubicBezTo>
                <a:cubicBezTo>
                  <a:pt x="378" y="104"/>
                  <a:pt x="393" y="103"/>
                  <a:pt x="386" y="110"/>
                </a:cubicBezTo>
                <a:cubicBezTo>
                  <a:pt x="379" y="117"/>
                  <a:pt x="375" y="111"/>
                  <a:pt x="367" y="110"/>
                </a:cubicBezTo>
                <a:cubicBezTo>
                  <a:pt x="354" y="108"/>
                  <a:pt x="367" y="118"/>
                  <a:pt x="371" y="121"/>
                </a:cubicBezTo>
                <a:cubicBezTo>
                  <a:pt x="375" y="124"/>
                  <a:pt x="387" y="131"/>
                  <a:pt x="381" y="138"/>
                </a:cubicBezTo>
                <a:cubicBezTo>
                  <a:pt x="378" y="141"/>
                  <a:pt x="371" y="136"/>
                  <a:pt x="367" y="141"/>
                </a:cubicBezTo>
                <a:cubicBezTo>
                  <a:pt x="368" y="144"/>
                  <a:pt x="368" y="147"/>
                  <a:pt x="371" y="147"/>
                </a:cubicBezTo>
                <a:cubicBezTo>
                  <a:pt x="373" y="147"/>
                  <a:pt x="374" y="149"/>
                  <a:pt x="373" y="150"/>
                </a:cubicBezTo>
                <a:cubicBezTo>
                  <a:pt x="370" y="153"/>
                  <a:pt x="366" y="149"/>
                  <a:pt x="363" y="151"/>
                </a:cubicBezTo>
                <a:cubicBezTo>
                  <a:pt x="361" y="153"/>
                  <a:pt x="363" y="156"/>
                  <a:pt x="365" y="156"/>
                </a:cubicBezTo>
                <a:cubicBezTo>
                  <a:pt x="368" y="156"/>
                  <a:pt x="370" y="155"/>
                  <a:pt x="373" y="156"/>
                </a:cubicBezTo>
                <a:cubicBezTo>
                  <a:pt x="374" y="161"/>
                  <a:pt x="368" y="164"/>
                  <a:pt x="364" y="163"/>
                </a:cubicBezTo>
                <a:cubicBezTo>
                  <a:pt x="358" y="162"/>
                  <a:pt x="361" y="168"/>
                  <a:pt x="358" y="171"/>
                </a:cubicBezTo>
                <a:cubicBezTo>
                  <a:pt x="356" y="173"/>
                  <a:pt x="357" y="176"/>
                  <a:pt x="359" y="178"/>
                </a:cubicBezTo>
                <a:cubicBezTo>
                  <a:pt x="361" y="179"/>
                  <a:pt x="364" y="180"/>
                  <a:pt x="367" y="181"/>
                </a:cubicBezTo>
                <a:cubicBezTo>
                  <a:pt x="370" y="183"/>
                  <a:pt x="368" y="189"/>
                  <a:pt x="366" y="192"/>
                </a:cubicBezTo>
                <a:cubicBezTo>
                  <a:pt x="370" y="195"/>
                  <a:pt x="373" y="197"/>
                  <a:pt x="378" y="196"/>
                </a:cubicBezTo>
                <a:cubicBezTo>
                  <a:pt x="381" y="195"/>
                  <a:pt x="386" y="194"/>
                  <a:pt x="388" y="191"/>
                </a:cubicBezTo>
                <a:cubicBezTo>
                  <a:pt x="394" y="184"/>
                  <a:pt x="395" y="182"/>
                  <a:pt x="400" y="190"/>
                </a:cubicBezTo>
                <a:cubicBezTo>
                  <a:pt x="407" y="199"/>
                  <a:pt x="423" y="193"/>
                  <a:pt x="427" y="206"/>
                </a:cubicBezTo>
                <a:cubicBezTo>
                  <a:pt x="436" y="232"/>
                  <a:pt x="396" y="208"/>
                  <a:pt x="390" y="219"/>
                </a:cubicBezTo>
                <a:cubicBezTo>
                  <a:pt x="387" y="225"/>
                  <a:pt x="384" y="240"/>
                  <a:pt x="390" y="244"/>
                </a:cubicBezTo>
                <a:cubicBezTo>
                  <a:pt x="390" y="244"/>
                  <a:pt x="390" y="244"/>
                  <a:pt x="390" y="244"/>
                </a:cubicBezTo>
                <a:cubicBezTo>
                  <a:pt x="375" y="244"/>
                  <a:pt x="374" y="245"/>
                  <a:pt x="367" y="235"/>
                </a:cubicBezTo>
                <a:cubicBezTo>
                  <a:pt x="362" y="227"/>
                  <a:pt x="359" y="221"/>
                  <a:pt x="349" y="221"/>
                </a:cubicBezTo>
                <a:cubicBezTo>
                  <a:pt x="340" y="221"/>
                  <a:pt x="339" y="231"/>
                  <a:pt x="332" y="231"/>
                </a:cubicBezTo>
                <a:cubicBezTo>
                  <a:pt x="329" y="230"/>
                  <a:pt x="326" y="229"/>
                  <a:pt x="324" y="231"/>
                </a:cubicBezTo>
                <a:cubicBezTo>
                  <a:pt x="323" y="232"/>
                  <a:pt x="319" y="247"/>
                  <a:pt x="320" y="249"/>
                </a:cubicBezTo>
                <a:cubicBezTo>
                  <a:pt x="322" y="251"/>
                  <a:pt x="325" y="255"/>
                  <a:pt x="322" y="258"/>
                </a:cubicBezTo>
                <a:cubicBezTo>
                  <a:pt x="316" y="263"/>
                  <a:pt x="315" y="261"/>
                  <a:pt x="310" y="258"/>
                </a:cubicBezTo>
                <a:cubicBezTo>
                  <a:pt x="306" y="254"/>
                  <a:pt x="297" y="257"/>
                  <a:pt x="293" y="259"/>
                </a:cubicBezTo>
                <a:cubicBezTo>
                  <a:pt x="284" y="262"/>
                  <a:pt x="282" y="267"/>
                  <a:pt x="271" y="266"/>
                </a:cubicBezTo>
                <a:cubicBezTo>
                  <a:pt x="264" y="266"/>
                  <a:pt x="270" y="280"/>
                  <a:pt x="267" y="285"/>
                </a:cubicBezTo>
                <a:cubicBezTo>
                  <a:pt x="267" y="289"/>
                  <a:pt x="263" y="289"/>
                  <a:pt x="262" y="292"/>
                </a:cubicBezTo>
                <a:cubicBezTo>
                  <a:pt x="260" y="293"/>
                  <a:pt x="264" y="296"/>
                  <a:pt x="265" y="299"/>
                </a:cubicBezTo>
                <a:cubicBezTo>
                  <a:pt x="266" y="306"/>
                  <a:pt x="254" y="305"/>
                  <a:pt x="250" y="305"/>
                </a:cubicBezTo>
                <a:cubicBezTo>
                  <a:pt x="243" y="306"/>
                  <a:pt x="244" y="310"/>
                  <a:pt x="239" y="312"/>
                </a:cubicBezTo>
                <a:cubicBezTo>
                  <a:pt x="234" y="315"/>
                  <a:pt x="228" y="312"/>
                  <a:pt x="224" y="317"/>
                </a:cubicBezTo>
                <a:cubicBezTo>
                  <a:pt x="220" y="323"/>
                  <a:pt x="217" y="327"/>
                  <a:pt x="225" y="331"/>
                </a:cubicBezTo>
                <a:cubicBezTo>
                  <a:pt x="231" y="335"/>
                  <a:pt x="211" y="343"/>
                  <a:pt x="223" y="347"/>
                </a:cubicBezTo>
                <a:cubicBezTo>
                  <a:pt x="223" y="347"/>
                  <a:pt x="223" y="347"/>
                  <a:pt x="223" y="347"/>
                </a:cubicBezTo>
                <a:cubicBezTo>
                  <a:pt x="219" y="349"/>
                  <a:pt x="220" y="352"/>
                  <a:pt x="218" y="355"/>
                </a:cubicBezTo>
                <a:cubicBezTo>
                  <a:pt x="218" y="355"/>
                  <a:pt x="219" y="356"/>
                  <a:pt x="219" y="357"/>
                </a:cubicBezTo>
                <a:cubicBezTo>
                  <a:pt x="220" y="357"/>
                  <a:pt x="220" y="357"/>
                  <a:pt x="221" y="357"/>
                </a:cubicBezTo>
                <a:cubicBezTo>
                  <a:pt x="222" y="353"/>
                  <a:pt x="229" y="343"/>
                  <a:pt x="229" y="352"/>
                </a:cubicBezTo>
                <a:cubicBezTo>
                  <a:pt x="229" y="355"/>
                  <a:pt x="226" y="355"/>
                  <a:pt x="224" y="357"/>
                </a:cubicBezTo>
                <a:cubicBezTo>
                  <a:pt x="222" y="358"/>
                  <a:pt x="224" y="361"/>
                  <a:pt x="222" y="361"/>
                </a:cubicBezTo>
                <a:cubicBezTo>
                  <a:pt x="216" y="361"/>
                  <a:pt x="217" y="357"/>
                  <a:pt x="209" y="359"/>
                </a:cubicBezTo>
                <a:cubicBezTo>
                  <a:pt x="205" y="359"/>
                  <a:pt x="206" y="357"/>
                  <a:pt x="203" y="356"/>
                </a:cubicBezTo>
                <a:cubicBezTo>
                  <a:pt x="200" y="355"/>
                  <a:pt x="198" y="360"/>
                  <a:pt x="194" y="355"/>
                </a:cubicBezTo>
                <a:cubicBezTo>
                  <a:pt x="189" y="350"/>
                  <a:pt x="182" y="352"/>
                  <a:pt x="178" y="348"/>
                </a:cubicBezTo>
                <a:cubicBezTo>
                  <a:pt x="173" y="342"/>
                  <a:pt x="173" y="344"/>
                  <a:pt x="166" y="340"/>
                </a:cubicBezTo>
                <a:cubicBezTo>
                  <a:pt x="162" y="338"/>
                  <a:pt x="156" y="339"/>
                  <a:pt x="152" y="342"/>
                </a:cubicBezTo>
                <a:cubicBezTo>
                  <a:pt x="149" y="343"/>
                  <a:pt x="145" y="339"/>
                  <a:pt x="142" y="342"/>
                </a:cubicBezTo>
                <a:cubicBezTo>
                  <a:pt x="133" y="349"/>
                  <a:pt x="121" y="362"/>
                  <a:pt x="108" y="351"/>
                </a:cubicBezTo>
                <a:cubicBezTo>
                  <a:pt x="109" y="347"/>
                  <a:pt x="105" y="342"/>
                  <a:pt x="101" y="341"/>
                </a:cubicBezTo>
                <a:cubicBezTo>
                  <a:pt x="97" y="340"/>
                  <a:pt x="95" y="344"/>
                  <a:pt x="92" y="339"/>
                </a:cubicBezTo>
                <a:cubicBezTo>
                  <a:pt x="91" y="337"/>
                  <a:pt x="88" y="337"/>
                  <a:pt x="86" y="337"/>
                </a:cubicBezTo>
                <a:cubicBezTo>
                  <a:pt x="78" y="337"/>
                  <a:pt x="72" y="334"/>
                  <a:pt x="65" y="331"/>
                </a:cubicBezTo>
                <a:lnTo>
                  <a:pt x="66" y="332"/>
                </a:lnTo>
                <a:close/>
              </a:path>
            </a:pathLst>
          </a:custGeom>
          <a:solidFill>
            <a:srgbClr val="CF3510"/>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4" name="Freeform 18"/>
          <p:cNvSpPr>
            <a:spLocks/>
          </p:cNvSpPr>
          <p:nvPr/>
        </p:nvSpPr>
        <p:spPr bwMode="auto">
          <a:xfrm>
            <a:off x="7169622" y="2458282"/>
            <a:ext cx="1552007" cy="518984"/>
          </a:xfrm>
          <a:custGeom>
            <a:avLst/>
            <a:gdLst/>
            <a:ahLst/>
            <a:cxnLst>
              <a:cxn ang="0">
                <a:pos x="502" y="88"/>
              </a:cxn>
              <a:cxn ang="0">
                <a:pos x="505" y="90"/>
              </a:cxn>
              <a:cxn ang="0">
                <a:pos x="508" y="90"/>
              </a:cxn>
              <a:cxn ang="0">
                <a:pos x="493" y="92"/>
              </a:cxn>
              <a:cxn ang="0">
                <a:pos x="478" y="88"/>
              </a:cxn>
              <a:cxn ang="0">
                <a:pos x="450" y="73"/>
              </a:cxn>
              <a:cxn ang="0">
                <a:pos x="426" y="75"/>
              </a:cxn>
              <a:cxn ang="0">
                <a:pos x="385" y="74"/>
              </a:cxn>
              <a:cxn ang="0">
                <a:pos x="370" y="70"/>
              </a:cxn>
              <a:cxn ang="0">
                <a:pos x="349" y="64"/>
              </a:cxn>
              <a:cxn ang="0">
                <a:pos x="320" y="55"/>
              </a:cxn>
              <a:cxn ang="0">
                <a:pos x="283" y="65"/>
              </a:cxn>
              <a:cxn ang="0">
                <a:pos x="261" y="91"/>
              </a:cxn>
              <a:cxn ang="0">
                <a:pos x="245" y="99"/>
              </a:cxn>
              <a:cxn ang="0">
                <a:pos x="225" y="89"/>
              </a:cxn>
              <a:cxn ang="0">
                <a:pos x="201" y="60"/>
              </a:cxn>
              <a:cxn ang="0">
                <a:pos x="178" y="57"/>
              </a:cxn>
              <a:cxn ang="0">
                <a:pos x="144" y="29"/>
              </a:cxn>
              <a:cxn ang="0">
                <a:pos x="129" y="13"/>
              </a:cxn>
              <a:cxn ang="0">
                <a:pos x="99" y="5"/>
              </a:cxn>
              <a:cxn ang="0">
                <a:pos x="85" y="13"/>
              </a:cxn>
              <a:cxn ang="0">
                <a:pos x="60" y="1"/>
              </a:cxn>
              <a:cxn ang="0">
                <a:pos x="34" y="21"/>
              </a:cxn>
              <a:cxn ang="0">
                <a:pos x="34" y="36"/>
              </a:cxn>
              <a:cxn ang="0">
                <a:pos x="33" y="48"/>
              </a:cxn>
              <a:cxn ang="0">
                <a:pos x="21" y="63"/>
              </a:cxn>
              <a:cxn ang="0">
                <a:pos x="8" y="71"/>
              </a:cxn>
              <a:cxn ang="0">
                <a:pos x="7" y="91"/>
              </a:cxn>
              <a:cxn ang="0">
                <a:pos x="15" y="98"/>
              </a:cxn>
              <a:cxn ang="0">
                <a:pos x="23" y="114"/>
              </a:cxn>
              <a:cxn ang="0">
                <a:pos x="30" y="118"/>
              </a:cxn>
              <a:cxn ang="0">
                <a:pos x="71" y="104"/>
              </a:cxn>
              <a:cxn ang="0">
                <a:pos x="86" y="114"/>
              </a:cxn>
              <a:cxn ang="0">
                <a:pos x="127" y="118"/>
              </a:cxn>
              <a:cxn ang="0">
                <a:pos x="135" y="130"/>
              </a:cxn>
              <a:cxn ang="0">
                <a:pos x="153" y="141"/>
              </a:cxn>
              <a:cxn ang="0">
                <a:pos x="169" y="135"/>
              </a:cxn>
              <a:cxn ang="0">
                <a:pos x="188" y="142"/>
              </a:cxn>
              <a:cxn ang="0">
                <a:pos x="217" y="139"/>
              </a:cxn>
              <a:cxn ang="0">
                <a:pos x="251" y="155"/>
              </a:cxn>
              <a:cxn ang="0">
                <a:pos x="292" y="166"/>
              </a:cxn>
              <a:cxn ang="0">
                <a:pos x="307" y="139"/>
              </a:cxn>
              <a:cxn ang="0">
                <a:pos x="336" y="131"/>
              </a:cxn>
              <a:cxn ang="0">
                <a:pos x="352" y="139"/>
              </a:cxn>
              <a:cxn ang="0">
                <a:pos x="366" y="155"/>
              </a:cxn>
              <a:cxn ang="0">
                <a:pos x="382" y="157"/>
              </a:cxn>
              <a:cxn ang="0">
                <a:pos x="412" y="126"/>
              </a:cxn>
              <a:cxn ang="0">
                <a:pos x="441" y="144"/>
              </a:cxn>
              <a:cxn ang="0">
                <a:pos x="492" y="162"/>
              </a:cxn>
              <a:cxn ang="0">
                <a:pos x="511" y="166"/>
              </a:cxn>
              <a:cxn ang="0">
                <a:pos x="515" y="155"/>
              </a:cxn>
              <a:cxn ang="0">
                <a:pos x="513" y="150"/>
              </a:cxn>
              <a:cxn ang="0">
                <a:pos x="507" y="144"/>
              </a:cxn>
              <a:cxn ang="0">
                <a:pos x="506" y="132"/>
              </a:cxn>
              <a:cxn ang="0">
                <a:pos x="505" y="120"/>
              </a:cxn>
              <a:cxn ang="0">
                <a:pos x="523" y="99"/>
              </a:cxn>
              <a:cxn ang="0">
                <a:pos x="526" y="84"/>
              </a:cxn>
              <a:cxn ang="0">
                <a:pos x="517" y="82"/>
              </a:cxn>
            </a:cxnLst>
            <a:rect l="0" t="0" r="r" b="b"/>
            <a:pathLst>
              <a:path w="527" h="176">
                <a:moveTo>
                  <a:pt x="507" y="80"/>
                </a:moveTo>
                <a:cubicBezTo>
                  <a:pt x="503" y="82"/>
                  <a:pt x="504" y="85"/>
                  <a:pt x="502" y="88"/>
                </a:cubicBezTo>
                <a:cubicBezTo>
                  <a:pt x="502" y="88"/>
                  <a:pt x="503" y="89"/>
                  <a:pt x="503" y="90"/>
                </a:cubicBezTo>
                <a:cubicBezTo>
                  <a:pt x="504" y="90"/>
                  <a:pt x="504" y="90"/>
                  <a:pt x="505" y="90"/>
                </a:cubicBezTo>
                <a:cubicBezTo>
                  <a:pt x="506" y="86"/>
                  <a:pt x="513" y="76"/>
                  <a:pt x="513" y="85"/>
                </a:cubicBezTo>
                <a:cubicBezTo>
                  <a:pt x="513" y="88"/>
                  <a:pt x="510" y="88"/>
                  <a:pt x="508" y="90"/>
                </a:cubicBezTo>
                <a:cubicBezTo>
                  <a:pt x="506" y="91"/>
                  <a:pt x="508" y="94"/>
                  <a:pt x="506" y="94"/>
                </a:cubicBezTo>
                <a:cubicBezTo>
                  <a:pt x="500" y="94"/>
                  <a:pt x="501" y="90"/>
                  <a:pt x="493" y="92"/>
                </a:cubicBezTo>
                <a:cubicBezTo>
                  <a:pt x="489" y="92"/>
                  <a:pt x="490" y="90"/>
                  <a:pt x="487" y="89"/>
                </a:cubicBezTo>
                <a:cubicBezTo>
                  <a:pt x="484" y="88"/>
                  <a:pt x="482" y="93"/>
                  <a:pt x="478" y="88"/>
                </a:cubicBezTo>
                <a:cubicBezTo>
                  <a:pt x="473" y="83"/>
                  <a:pt x="466" y="85"/>
                  <a:pt x="462" y="81"/>
                </a:cubicBezTo>
                <a:cubicBezTo>
                  <a:pt x="457" y="75"/>
                  <a:pt x="457" y="77"/>
                  <a:pt x="450" y="73"/>
                </a:cubicBezTo>
                <a:cubicBezTo>
                  <a:pt x="446" y="71"/>
                  <a:pt x="440" y="72"/>
                  <a:pt x="436" y="75"/>
                </a:cubicBezTo>
                <a:cubicBezTo>
                  <a:pt x="433" y="76"/>
                  <a:pt x="429" y="72"/>
                  <a:pt x="426" y="75"/>
                </a:cubicBezTo>
                <a:cubicBezTo>
                  <a:pt x="417" y="82"/>
                  <a:pt x="405" y="95"/>
                  <a:pt x="392" y="84"/>
                </a:cubicBezTo>
                <a:cubicBezTo>
                  <a:pt x="393" y="80"/>
                  <a:pt x="389" y="75"/>
                  <a:pt x="385" y="74"/>
                </a:cubicBezTo>
                <a:cubicBezTo>
                  <a:pt x="381" y="73"/>
                  <a:pt x="379" y="77"/>
                  <a:pt x="376" y="72"/>
                </a:cubicBezTo>
                <a:cubicBezTo>
                  <a:pt x="375" y="70"/>
                  <a:pt x="372" y="70"/>
                  <a:pt x="370" y="70"/>
                </a:cubicBezTo>
                <a:cubicBezTo>
                  <a:pt x="362" y="70"/>
                  <a:pt x="356" y="67"/>
                  <a:pt x="349" y="64"/>
                </a:cubicBezTo>
                <a:cubicBezTo>
                  <a:pt x="349" y="64"/>
                  <a:pt x="349" y="64"/>
                  <a:pt x="349" y="64"/>
                </a:cubicBezTo>
                <a:cubicBezTo>
                  <a:pt x="341" y="61"/>
                  <a:pt x="341" y="61"/>
                  <a:pt x="341" y="61"/>
                </a:cubicBezTo>
                <a:cubicBezTo>
                  <a:pt x="334" y="59"/>
                  <a:pt x="327" y="56"/>
                  <a:pt x="320" y="55"/>
                </a:cubicBezTo>
                <a:cubicBezTo>
                  <a:pt x="314" y="54"/>
                  <a:pt x="307" y="53"/>
                  <a:pt x="300" y="53"/>
                </a:cubicBezTo>
                <a:cubicBezTo>
                  <a:pt x="290" y="54"/>
                  <a:pt x="284" y="53"/>
                  <a:pt x="283" y="65"/>
                </a:cubicBezTo>
                <a:cubicBezTo>
                  <a:pt x="283" y="75"/>
                  <a:pt x="268" y="75"/>
                  <a:pt x="269" y="82"/>
                </a:cubicBezTo>
                <a:cubicBezTo>
                  <a:pt x="270" y="87"/>
                  <a:pt x="265" y="90"/>
                  <a:pt x="261" y="91"/>
                </a:cubicBezTo>
                <a:cubicBezTo>
                  <a:pt x="256" y="92"/>
                  <a:pt x="250" y="83"/>
                  <a:pt x="250" y="92"/>
                </a:cubicBezTo>
                <a:cubicBezTo>
                  <a:pt x="250" y="95"/>
                  <a:pt x="246" y="95"/>
                  <a:pt x="245" y="99"/>
                </a:cubicBezTo>
                <a:cubicBezTo>
                  <a:pt x="244" y="108"/>
                  <a:pt x="229" y="102"/>
                  <a:pt x="224" y="99"/>
                </a:cubicBezTo>
                <a:cubicBezTo>
                  <a:pt x="218" y="95"/>
                  <a:pt x="225" y="95"/>
                  <a:pt x="225" y="89"/>
                </a:cubicBezTo>
                <a:cubicBezTo>
                  <a:pt x="225" y="84"/>
                  <a:pt x="221" y="74"/>
                  <a:pt x="219" y="69"/>
                </a:cubicBezTo>
                <a:cubicBezTo>
                  <a:pt x="214" y="54"/>
                  <a:pt x="211" y="66"/>
                  <a:pt x="201" y="60"/>
                </a:cubicBezTo>
                <a:cubicBezTo>
                  <a:pt x="197" y="59"/>
                  <a:pt x="195" y="65"/>
                  <a:pt x="191" y="63"/>
                </a:cubicBezTo>
                <a:cubicBezTo>
                  <a:pt x="178" y="57"/>
                  <a:pt x="178" y="57"/>
                  <a:pt x="178" y="57"/>
                </a:cubicBezTo>
                <a:cubicBezTo>
                  <a:pt x="168" y="56"/>
                  <a:pt x="169" y="46"/>
                  <a:pt x="163" y="44"/>
                </a:cubicBezTo>
                <a:cubicBezTo>
                  <a:pt x="153" y="41"/>
                  <a:pt x="146" y="41"/>
                  <a:pt x="144" y="29"/>
                </a:cubicBezTo>
                <a:cubicBezTo>
                  <a:pt x="143" y="23"/>
                  <a:pt x="136" y="25"/>
                  <a:pt x="133" y="21"/>
                </a:cubicBezTo>
                <a:cubicBezTo>
                  <a:pt x="131" y="18"/>
                  <a:pt x="130" y="15"/>
                  <a:pt x="129" y="13"/>
                </a:cubicBezTo>
                <a:cubicBezTo>
                  <a:pt x="127" y="10"/>
                  <a:pt x="114" y="0"/>
                  <a:pt x="111" y="1"/>
                </a:cubicBezTo>
                <a:cubicBezTo>
                  <a:pt x="107" y="2"/>
                  <a:pt x="103" y="5"/>
                  <a:pt x="99" y="5"/>
                </a:cubicBezTo>
                <a:cubicBezTo>
                  <a:pt x="95" y="5"/>
                  <a:pt x="92" y="2"/>
                  <a:pt x="92" y="9"/>
                </a:cubicBezTo>
                <a:cubicBezTo>
                  <a:pt x="92" y="12"/>
                  <a:pt x="88" y="13"/>
                  <a:pt x="85" y="13"/>
                </a:cubicBezTo>
                <a:cubicBezTo>
                  <a:pt x="78" y="14"/>
                  <a:pt x="75" y="13"/>
                  <a:pt x="71" y="8"/>
                </a:cubicBezTo>
                <a:cubicBezTo>
                  <a:pt x="67" y="4"/>
                  <a:pt x="67" y="1"/>
                  <a:pt x="60" y="1"/>
                </a:cubicBezTo>
                <a:cubicBezTo>
                  <a:pt x="49" y="2"/>
                  <a:pt x="43" y="16"/>
                  <a:pt x="34" y="21"/>
                </a:cubicBezTo>
                <a:cubicBezTo>
                  <a:pt x="34" y="21"/>
                  <a:pt x="34" y="21"/>
                  <a:pt x="34" y="21"/>
                </a:cubicBezTo>
                <a:cubicBezTo>
                  <a:pt x="34" y="26"/>
                  <a:pt x="38" y="26"/>
                  <a:pt x="40" y="29"/>
                </a:cubicBezTo>
                <a:cubicBezTo>
                  <a:pt x="43" y="33"/>
                  <a:pt x="36" y="34"/>
                  <a:pt x="34" y="36"/>
                </a:cubicBezTo>
                <a:cubicBezTo>
                  <a:pt x="32" y="38"/>
                  <a:pt x="35" y="41"/>
                  <a:pt x="36" y="43"/>
                </a:cubicBezTo>
                <a:cubicBezTo>
                  <a:pt x="38" y="46"/>
                  <a:pt x="38" y="48"/>
                  <a:pt x="33" y="48"/>
                </a:cubicBezTo>
                <a:cubicBezTo>
                  <a:pt x="27" y="48"/>
                  <a:pt x="28" y="53"/>
                  <a:pt x="26" y="56"/>
                </a:cubicBezTo>
                <a:cubicBezTo>
                  <a:pt x="25" y="59"/>
                  <a:pt x="22" y="61"/>
                  <a:pt x="21" y="63"/>
                </a:cubicBezTo>
                <a:cubicBezTo>
                  <a:pt x="20" y="65"/>
                  <a:pt x="17" y="67"/>
                  <a:pt x="14" y="69"/>
                </a:cubicBezTo>
                <a:cubicBezTo>
                  <a:pt x="12" y="70"/>
                  <a:pt x="10" y="70"/>
                  <a:pt x="8" y="71"/>
                </a:cubicBezTo>
                <a:cubicBezTo>
                  <a:pt x="5" y="73"/>
                  <a:pt x="0" y="81"/>
                  <a:pt x="0" y="85"/>
                </a:cubicBezTo>
                <a:cubicBezTo>
                  <a:pt x="0" y="90"/>
                  <a:pt x="6" y="88"/>
                  <a:pt x="7" y="91"/>
                </a:cubicBezTo>
                <a:cubicBezTo>
                  <a:pt x="8" y="93"/>
                  <a:pt x="10" y="93"/>
                  <a:pt x="11" y="94"/>
                </a:cubicBezTo>
                <a:cubicBezTo>
                  <a:pt x="12" y="95"/>
                  <a:pt x="14" y="96"/>
                  <a:pt x="15" y="98"/>
                </a:cubicBezTo>
                <a:cubicBezTo>
                  <a:pt x="15" y="101"/>
                  <a:pt x="17" y="102"/>
                  <a:pt x="19" y="105"/>
                </a:cubicBezTo>
                <a:cubicBezTo>
                  <a:pt x="23" y="114"/>
                  <a:pt x="23" y="114"/>
                  <a:pt x="23" y="114"/>
                </a:cubicBezTo>
                <a:cubicBezTo>
                  <a:pt x="23" y="114"/>
                  <a:pt x="23" y="114"/>
                  <a:pt x="23" y="114"/>
                </a:cubicBezTo>
                <a:cubicBezTo>
                  <a:pt x="25" y="116"/>
                  <a:pt x="27" y="117"/>
                  <a:pt x="30" y="118"/>
                </a:cubicBezTo>
                <a:cubicBezTo>
                  <a:pt x="41" y="124"/>
                  <a:pt x="62" y="132"/>
                  <a:pt x="64" y="110"/>
                </a:cubicBezTo>
                <a:cubicBezTo>
                  <a:pt x="64" y="106"/>
                  <a:pt x="67" y="97"/>
                  <a:pt x="71" y="104"/>
                </a:cubicBezTo>
                <a:cubicBezTo>
                  <a:pt x="75" y="112"/>
                  <a:pt x="76" y="104"/>
                  <a:pt x="81" y="107"/>
                </a:cubicBezTo>
                <a:cubicBezTo>
                  <a:pt x="84" y="108"/>
                  <a:pt x="83" y="113"/>
                  <a:pt x="86" y="114"/>
                </a:cubicBezTo>
                <a:cubicBezTo>
                  <a:pt x="92" y="116"/>
                  <a:pt x="92" y="123"/>
                  <a:pt x="99" y="125"/>
                </a:cubicBezTo>
                <a:cubicBezTo>
                  <a:pt x="113" y="129"/>
                  <a:pt x="119" y="131"/>
                  <a:pt x="127" y="118"/>
                </a:cubicBezTo>
                <a:cubicBezTo>
                  <a:pt x="130" y="113"/>
                  <a:pt x="133" y="116"/>
                  <a:pt x="133" y="121"/>
                </a:cubicBezTo>
                <a:cubicBezTo>
                  <a:pt x="133" y="126"/>
                  <a:pt x="128" y="127"/>
                  <a:pt x="135" y="130"/>
                </a:cubicBezTo>
                <a:cubicBezTo>
                  <a:pt x="139" y="132"/>
                  <a:pt x="147" y="121"/>
                  <a:pt x="147" y="133"/>
                </a:cubicBezTo>
                <a:cubicBezTo>
                  <a:pt x="147" y="135"/>
                  <a:pt x="150" y="139"/>
                  <a:pt x="153" y="141"/>
                </a:cubicBezTo>
                <a:cubicBezTo>
                  <a:pt x="155" y="142"/>
                  <a:pt x="157" y="142"/>
                  <a:pt x="159" y="140"/>
                </a:cubicBezTo>
                <a:cubicBezTo>
                  <a:pt x="160" y="138"/>
                  <a:pt x="167" y="128"/>
                  <a:pt x="169" y="135"/>
                </a:cubicBezTo>
                <a:cubicBezTo>
                  <a:pt x="171" y="142"/>
                  <a:pt x="171" y="141"/>
                  <a:pt x="177" y="139"/>
                </a:cubicBezTo>
                <a:cubicBezTo>
                  <a:pt x="181" y="138"/>
                  <a:pt x="184" y="143"/>
                  <a:pt x="188" y="142"/>
                </a:cubicBezTo>
                <a:cubicBezTo>
                  <a:pt x="195" y="140"/>
                  <a:pt x="196" y="129"/>
                  <a:pt x="206" y="132"/>
                </a:cubicBezTo>
                <a:cubicBezTo>
                  <a:pt x="210" y="132"/>
                  <a:pt x="213" y="137"/>
                  <a:pt x="217" y="139"/>
                </a:cubicBezTo>
                <a:cubicBezTo>
                  <a:pt x="225" y="143"/>
                  <a:pt x="227" y="139"/>
                  <a:pt x="234" y="148"/>
                </a:cubicBezTo>
                <a:cubicBezTo>
                  <a:pt x="238" y="155"/>
                  <a:pt x="247" y="149"/>
                  <a:pt x="251" y="155"/>
                </a:cubicBezTo>
                <a:cubicBezTo>
                  <a:pt x="254" y="160"/>
                  <a:pt x="265" y="173"/>
                  <a:pt x="271" y="174"/>
                </a:cubicBezTo>
                <a:cubicBezTo>
                  <a:pt x="276" y="176"/>
                  <a:pt x="288" y="169"/>
                  <a:pt x="292" y="166"/>
                </a:cubicBezTo>
                <a:cubicBezTo>
                  <a:pt x="296" y="163"/>
                  <a:pt x="305" y="159"/>
                  <a:pt x="303" y="152"/>
                </a:cubicBezTo>
                <a:cubicBezTo>
                  <a:pt x="301" y="147"/>
                  <a:pt x="299" y="139"/>
                  <a:pt x="307" y="139"/>
                </a:cubicBezTo>
                <a:cubicBezTo>
                  <a:pt x="315" y="139"/>
                  <a:pt x="317" y="113"/>
                  <a:pt x="330" y="121"/>
                </a:cubicBezTo>
                <a:cubicBezTo>
                  <a:pt x="334" y="124"/>
                  <a:pt x="333" y="128"/>
                  <a:pt x="336" y="131"/>
                </a:cubicBezTo>
                <a:cubicBezTo>
                  <a:pt x="339" y="135"/>
                  <a:pt x="347" y="120"/>
                  <a:pt x="352" y="127"/>
                </a:cubicBezTo>
                <a:cubicBezTo>
                  <a:pt x="356" y="131"/>
                  <a:pt x="352" y="134"/>
                  <a:pt x="352" y="139"/>
                </a:cubicBezTo>
                <a:cubicBezTo>
                  <a:pt x="351" y="143"/>
                  <a:pt x="355" y="143"/>
                  <a:pt x="358" y="144"/>
                </a:cubicBezTo>
                <a:cubicBezTo>
                  <a:pt x="363" y="147"/>
                  <a:pt x="360" y="154"/>
                  <a:pt x="366" y="155"/>
                </a:cubicBezTo>
                <a:cubicBezTo>
                  <a:pt x="369" y="156"/>
                  <a:pt x="371" y="154"/>
                  <a:pt x="374" y="154"/>
                </a:cubicBezTo>
                <a:cubicBezTo>
                  <a:pt x="377" y="154"/>
                  <a:pt x="380" y="156"/>
                  <a:pt x="382" y="157"/>
                </a:cubicBezTo>
                <a:cubicBezTo>
                  <a:pt x="388" y="158"/>
                  <a:pt x="399" y="156"/>
                  <a:pt x="400" y="149"/>
                </a:cubicBezTo>
                <a:cubicBezTo>
                  <a:pt x="402" y="137"/>
                  <a:pt x="393" y="128"/>
                  <a:pt x="412" y="126"/>
                </a:cubicBezTo>
                <a:cubicBezTo>
                  <a:pt x="423" y="125"/>
                  <a:pt x="417" y="140"/>
                  <a:pt x="428" y="137"/>
                </a:cubicBezTo>
                <a:cubicBezTo>
                  <a:pt x="436" y="135"/>
                  <a:pt x="434" y="145"/>
                  <a:pt x="441" y="144"/>
                </a:cubicBezTo>
                <a:cubicBezTo>
                  <a:pt x="450" y="144"/>
                  <a:pt x="469" y="134"/>
                  <a:pt x="476" y="144"/>
                </a:cubicBezTo>
                <a:cubicBezTo>
                  <a:pt x="482" y="152"/>
                  <a:pt x="485" y="156"/>
                  <a:pt x="492" y="162"/>
                </a:cubicBezTo>
                <a:cubicBezTo>
                  <a:pt x="493" y="163"/>
                  <a:pt x="494" y="164"/>
                  <a:pt x="496" y="165"/>
                </a:cubicBezTo>
                <a:cubicBezTo>
                  <a:pt x="499" y="166"/>
                  <a:pt x="509" y="163"/>
                  <a:pt x="511" y="166"/>
                </a:cubicBezTo>
                <a:cubicBezTo>
                  <a:pt x="512" y="166"/>
                  <a:pt x="511" y="175"/>
                  <a:pt x="513" y="173"/>
                </a:cubicBezTo>
                <a:cubicBezTo>
                  <a:pt x="515" y="170"/>
                  <a:pt x="518" y="159"/>
                  <a:pt x="515" y="155"/>
                </a:cubicBezTo>
                <a:cubicBezTo>
                  <a:pt x="513" y="153"/>
                  <a:pt x="513" y="151"/>
                  <a:pt x="513" y="150"/>
                </a:cubicBezTo>
                <a:cubicBezTo>
                  <a:pt x="513" y="150"/>
                  <a:pt x="513" y="150"/>
                  <a:pt x="513" y="150"/>
                </a:cubicBezTo>
                <a:cubicBezTo>
                  <a:pt x="512" y="149"/>
                  <a:pt x="510" y="146"/>
                  <a:pt x="509" y="145"/>
                </a:cubicBezTo>
                <a:cubicBezTo>
                  <a:pt x="508" y="144"/>
                  <a:pt x="508" y="144"/>
                  <a:pt x="507" y="144"/>
                </a:cubicBezTo>
                <a:cubicBezTo>
                  <a:pt x="505" y="143"/>
                  <a:pt x="505" y="142"/>
                  <a:pt x="505" y="140"/>
                </a:cubicBezTo>
                <a:cubicBezTo>
                  <a:pt x="504" y="138"/>
                  <a:pt x="505" y="134"/>
                  <a:pt x="506" y="132"/>
                </a:cubicBezTo>
                <a:cubicBezTo>
                  <a:pt x="507" y="131"/>
                  <a:pt x="506" y="130"/>
                  <a:pt x="506" y="128"/>
                </a:cubicBezTo>
                <a:cubicBezTo>
                  <a:pt x="504" y="125"/>
                  <a:pt x="502" y="123"/>
                  <a:pt x="505" y="120"/>
                </a:cubicBezTo>
                <a:cubicBezTo>
                  <a:pt x="507" y="117"/>
                  <a:pt x="508" y="114"/>
                  <a:pt x="509" y="111"/>
                </a:cubicBezTo>
                <a:cubicBezTo>
                  <a:pt x="513" y="105"/>
                  <a:pt x="518" y="103"/>
                  <a:pt x="523" y="99"/>
                </a:cubicBezTo>
                <a:cubicBezTo>
                  <a:pt x="527" y="95"/>
                  <a:pt x="524" y="92"/>
                  <a:pt x="525" y="88"/>
                </a:cubicBezTo>
                <a:cubicBezTo>
                  <a:pt x="525" y="86"/>
                  <a:pt x="526" y="86"/>
                  <a:pt x="526" y="84"/>
                </a:cubicBezTo>
                <a:cubicBezTo>
                  <a:pt x="524" y="83"/>
                  <a:pt x="523" y="82"/>
                  <a:pt x="522" y="82"/>
                </a:cubicBezTo>
                <a:cubicBezTo>
                  <a:pt x="520" y="82"/>
                  <a:pt x="519" y="82"/>
                  <a:pt x="517" y="82"/>
                </a:cubicBezTo>
                <a:cubicBezTo>
                  <a:pt x="517" y="77"/>
                  <a:pt x="509" y="79"/>
                  <a:pt x="507" y="80"/>
                </a:cubicBezTo>
                <a:close/>
              </a:path>
            </a:pathLst>
          </a:custGeom>
          <a:solidFill>
            <a:srgbClr val="BCBCBC"/>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5" name="Freeform 20"/>
          <p:cNvSpPr>
            <a:spLocks noEditPoints="1"/>
          </p:cNvSpPr>
          <p:nvPr/>
        </p:nvSpPr>
        <p:spPr bwMode="auto">
          <a:xfrm>
            <a:off x="4100206" y="2038153"/>
            <a:ext cx="1159064" cy="1806559"/>
          </a:xfrm>
          <a:custGeom>
            <a:avLst/>
            <a:gdLst/>
            <a:ahLst/>
            <a:cxnLst>
              <a:cxn ang="0">
                <a:pos x="249" y="487"/>
              </a:cxn>
              <a:cxn ang="0">
                <a:pos x="245" y="477"/>
              </a:cxn>
              <a:cxn ang="0">
                <a:pos x="223" y="456"/>
              </a:cxn>
              <a:cxn ang="0">
                <a:pos x="208" y="433"/>
              </a:cxn>
              <a:cxn ang="0">
                <a:pos x="222" y="414"/>
              </a:cxn>
              <a:cxn ang="0">
                <a:pos x="244" y="451"/>
              </a:cxn>
              <a:cxn ang="0">
                <a:pos x="249" y="422"/>
              </a:cxn>
              <a:cxn ang="0">
                <a:pos x="232" y="402"/>
              </a:cxn>
              <a:cxn ang="0">
                <a:pos x="230" y="410"/>
              </a:cxn>
              <a:cxn ang="0">
                <a:pos x="73" y="442"/>
              </a:cxn>
              <a:cxn ang="0">
                <a:pos x="152" y="353"/>
              </a:cxn>
              <a:cxn ang="0">
                <a:pos x="154" y="359"/>
              </a:cxn>
              <a:cxn ang="0">
                <a:pos x="152" y="611"/>
              </a:cxn>
              <a:cxn ang="0">
                <a:pos x="61" y="578"/>
              </a:cxn>
              <a:cxn ang="0">
                <a:pos x="67" y="576"/>
              </a:cxn>
              <a:cxn ang="0">
                <a:pos x="96" y="489"/>
              </a:cxn>
              <a:cxn ang="0">
                <a:pos x="92" y="549"/>
              </a:cxn>
              <a:cxn ang="0">
                <a:pos x="118" y="567"/>
              </a:cxn>
              <a:cxn ang="0">
                <a:pos x="125" y="563"/>
              </a:cxn>
              <a:cxn ang="0">
                <a:pos x="44" y="507"/>
              </a:cxn>
              <a:cxn ang="0">
                <a:pos x="52" y="509"/>
              </a:cxn>
              <a:cxn ang="0">
                <a:pos x="130" y="464"/>
              </a:cxn>
              <a:cxn ang="0">
                <a:pos x="124" y="361"/>
              </a:cxn>
              <a:cxn ang="0">
                <a:pos x="76" y="253"/>
              </a:cxn>
              <a:cxn ang="0">
                <a:pos x="78" y="309"/>
              </a:cxn>
              <a:cxn ang="0">
                <a:pos x="101" y="381"/>
              </a:cxn>
              <a:cxn ang="0">
                <a:pos x="71" y="364"/>
              </a:cxn>
              <a:cxn ang="0">
                <a:pos x="91" y="439"/>
              </a:cxn>
              <a:cxn ang="0">
                <a:pos x="110" y="504"/>
              </a:cxn>
              <a:cxn ang="0">
                <a:pos x="146" y="517"/>
              </a:cxn>
              <a:cxn ang="0">
                <a:pos x="240" y="374"/>
              </a:cxn>
              <a:cxn ang="0">
                <a:pos x="234" y="382"/>
              </a:cxn>
              <a:cxn ang="0">
                <a:pos x="240" y="337"/>
              </a:cxn>
              <a:cxn ang="0">
                <a:pos x="226" y="364"/>
              </a:cxn>
              <a:cxn ang="0">
                <a:pos x="176" y="320"/>
              </a:cxn>
              <a:cxn ang="0">
                <a:pos x="124" y="282"/>
              </a:cxn>
              <a:cxn ang="0">
                <a:pos x="150" y="229"/>
              </a:cxn>
              <a:cxn ang="0">
                <a:pos x="170" y="223"/>
              </a:cxn>
              <a:cxn ang="0">
                <a:pos x="198" y="270"/>
              </a:cxn>
              <a:cxn ang="0">
                <a:pos x="222" y="311"/>
              </a:cxn>
              <a:cxn ang="0">
                <a:pos x="256" y="289"/>
              </a:cxn>
              <a:cxn ang="0">
                <a:pos x="175" y="222"/>
              </a:cxn>
              <a:cxn ang="0">
                <a:pos x="156" y="189"/>
              </a:cxn>
              <a:cxn ang="0">
                <a:pos x="86" y="166"/>
              </a:cxn>
              <a:cxn ang="0">
                <a:pos x="40" y="261"/>
              </a:cxn>
              <a:cxn ang="0">
                <a:pos x="36" y="172"/>
              </a:cxn>
              <a:cxn ang="0">
                <a:pos x="4" y="120"/>
              </a:cxn>
              <a:cxn ang="0">
                <a:pos x="34" y="101"/>
              </a:cxn>
              <a:cxn ang="0">
                <a:pos x="103" y="87"/>
              </a:cxn>
              <a:cxn ang="0">
                <a:pos x="161" y="4"/>
              </a:cxn>
              <a:cxn ang="0">
                <a:pos x="204" y="52"/>
              </a:cxn>
              <a:cxn ang="0">
                <a:pos x="209" y="72"/>
              </a:cxn>
              <a:cxn ang="0">
                <a:pos x="281" y="98"/>
              </a:cxn>
              <a:cxn ang="0">
                <a:pos x="381" y="121"/>
              </a:cxn>
              <a:cxn ang="0">
                <a:pos x="392" y="139"/>
              </a:cxn>
              <a:cxn ang="0">
                <a:pos x="348" y="196"/>
              </a:cxn>
              <a:cxn ang="0">
                <a:pos x="308" y="188"/>
              </a:cxn>
              <a:cxn ang="0">
                <a:pos x="315" y="271"/>
              </a:cxn>
              <a:cxn ang="0">
                <a:pos x="292" y="302"/>
              </a:cxn>
            </a:cxnLst>
            <a:rect l="0" t="0" r="r" b="b"/>
            <a:pathLst>
              <a:path w="394" h="613">
                <a:moveTo>
                  <a:pt x="245" y="477"/>
                </a:moveTo>
                <a:cubicBezTo>
                  <a:pt x="244" y="476"/>
                  <a:pt x="242" y="473"/>
                  <a:pt x="240" y="471"/>
                </a:cubicBezTo>
                <a:cubicBezTo>
                  <a:pt x="240" y="471"/>
                  <a:pt x="237" y="467"/>
                  <a:pt x="235" y="468"/>
                </a:cubicBezTo>
                <a:cubicBezTo>
                  <a:pt x="234" y="469"/>
                  <a:pt x="238" y="472"/>
                  <a:pt x="238" y="473"/>
                </a:cubicBezTo>
                <a:cubicBezTo>
                  <a:pt x="240" y="475"/>
                  <a:pt x="241" y="477"/>
                  <a:pt x="243" y="479"/>
                </a:cubicBezTo>
                <a:cubicBezTo>
                  <a:pt x="245" y="481"/>
                  <a:pt x="247" y="484"/>
                  <a:pt x="249" y="487"/>
                </a:cubicBezTo>
                <a:cubicBezTo>
                  <a:pt x="250" y="489"/>
                  <a:pt x="250" y="490"/>
                  <a:pt x="251" y="492"/>
                </a:cubicBezTo>
                <a:cubicBezTo>
                  <a:pt x="252" y="493"/>
                  <a:pt x="254" y="493"/>
                  <a:pt x="255" y="493"/>
                </a:cubicBezTo>
                <a:cubicBezTo>
                  <a:pt x="256" y="493"/>
                  <a:pt x="257" y="493"/>
                  <a:pt x="257" y="492"/>
                </a:cubicBezTo>
                <a:cubicBezTo>
                  <a:pt x="257" y="490"/>
                  <a:pt x="254" y="489"/>
                  <a:pt x="253" y="488"/>
                </a:cubicBezTo>
                <a:cubicBezTo>
                  <a:pt x="252" y="486"/>
                  <a:pt x="251" y="484"/>
                  <a:pt x="249" y="483"/>
                </a:cubicBezTo>
                <a:cubicBezTo>
                  <a:pt x="245" y="477"/>
                  <a:pt x="245" y="477"/>
                  <a:pt x="245" y="477"/>
                </a:cubicBezTo>
                <a:close/>
                <a:moveTo>
                  <a:pt x="249" y="457"/>
                </a:moveTo>
                <a:cubicBezTo>
                  <a:pt x="253" y="461"/>
                  <a:pt x="253" y="461"/>
                  <a:pt x="253" y="461"/>
                </a:cubicBezTo>
                <a:cubicBezTo>
                  <a:pt x="255" y="463"/>
                  <a:pt x="268" y="481"/>
                  <a:pt x="263" y="484"/>
                </a:cubicBezTo>
                <a:cubicBezTo>
                  <a:pt x="256" y="488"/>
                  <a:pt x="251" y="480"/>
                  <a:pt x="247" y="474"/>
                </a:cubicBezTo>
                <a:cubicBezTo>
                  <a:pt x="244" y="469"/>
                  <a:pt x="238" y="465"/>
                  <a:pt x="233" y="462"/>
                </a:cubicBezTo>
                <a:cubicBezTo>
                  <a:pt x="229" y="460"/>
                  <a:pt x="227" y="458"/>
                  <a:pt x="223" y="456"/>
                </a:cubicBezTo>
                <a:cubicBezTo>
                  <a:pt x="219" y="453"/>
                  <a:pt x="216" y="457"/>
                  <a:pt x="212" y="458"/>
                </a:cubicBezTo>
                <a:cubicBezTo>
                  <a:pt x="210" y="458"/>
                  <a:pt x="208" y="457"/>
                  <a:pt x="206" y="457"/>
                </a:cubicBezTo>
                <a:cubicBezTo>
                  <a:pt x="200" y="455"/>
                  <a:pt x="200" y="454"/>
                  <a:pt x="198" y="449"/>
                </a:cubicBezTo>
                <a:cubicBezTo>
                  <a:pt x="197" y="445"/>
                  <a:pt x="188" y="445"/>
                  <a:pt x="191" y="440"/>
                </a:cubicBezTo>
                <a:cubicBezTo>
                  <a:pt x="195" y="431"/>
                  <a:pt x="204" y="447"/>
                  <a:pt x="209" y="442"/>
                </a:cubicBezTo>
                <a:cubicBezTo>
                  <a:pt x="210" y="440"/>
                  <a:pt x="203" y="430"/>
                  <a:pt x="208" y="433"/>
                </a:cubicBezTo>
                <a:cubicBezTo>
                  <a:pt x="208" y="433"/>
                  <a:pt x="214" y="439"/>
                  <a:pt x="214" y="436"/>
                </a:cubicBezTo>
                <a:cubicBezTo>
                  <a:pt x="214" y="430"/>
                  <a:pt x="207" y="425"/>
                  <a:pt x="203" y="421"/>
                </a:cubicBezTo>
                <a:cubicBezTo>
                  <a:pt x="200" y="418"/>
                  <a:pt x="195" y="413"/>
                  <a:pt x="203" y="415"/>
                </a:cubicBezTo>
                <a:cubicBezTo>
                  <a:pt x="206" y="416"/>
                  <a:pt x="213" y="421"/>
                  <a:pt x="214" y="418"/>
                </a:cubicBezTo>
                <a:cubicBezTo>
                  <a:pt x="215" y="417"/>
                  <a:pt x="212" y="413"/>
                  <a:pt x="215" y="413"/>
                </a:cubicBezTo>
                <a:cubicBezTo>
                  <a:pt x="217" y="413"/>
                  <a:pt x="220" y="413"/>
                  <a:pt x="222" y="414"/>
                </a:cubicBezTo>
                <a:cubicBezTo>
                  <a:pt x="224" y="416"/>
                  <a:pt x="225" y="416"/>
                  <a:pt x="227" y="417"/>
                </a:cubicBezTo>
                <a:cubicBezTo>
                  <a:pt x="230" y="419"/>
                  <a:pt x="225" y="424"/>
                  <a:pt x="224" y="425"/>
                </a:cubicBezTo>
                <a:cubicBezTo>
                  <a:pt x="219" y="426"/>
                  <a:pt x="218" y="427"/>
                  <a:pt x="222" y="431"/>
                </a:cubicBezTo>
                <a:cubicBezTo>
                  <a:pt x="224" y="433"/>
                  <a:pt x="226" y="435"/>
                  <a:pt x="229" y="437"/>
                </a:cubicBezTo>
                <a:cubicBezTo>
                  <a:pt x="232" y="440"/>
                  <a:pt x="235" y="443"/>
                  <a:pt x="238" y="446"/>
                </a:cubicBezTo>
                <a:cubicBezTo>
                  <a:pt x="240" y="448"/>
                  <a:pt x="242" y="449"/>
                  <a:pt x="244" y="451"/>
                </a:cubicBezTo>
                <a:cubicBezTo>
                  <a:pt x="245" y="453"/>
                  <a:pt x="247" y="455"/>
                  <a:pt x="249" y="457"/>
                </a:cubicBezTo>
                <a:close/>
                <a:moveTo>
                  <a:pt x="252" y="413"/>
                </a:moveTo>
                <a:cubicBezTo>
                  <a:pt x="251" y="413"/>
                  <a:pt x="249" y="413"/>
                  <a:pt x="248" y="412"/>
                </a:cubicBezTo>
                <a:cubicBezTo>
                  <a:pt x="247" y="412"/>
                  <a:pt x="244" y="413"/>
                  <a:pt x="244" y="414"/>
                </a:cubicBezTo>
                <a:cubicBezTo>
                  <a:pt x="242" y="416"/>
                  <a:pt x="245" y="418"/>
                  <a:pt x="246" y="419"/>
                </a:cubicBezTo>
                <a:cubicBezTo>
                  <a:pt x="248" y="420"/>
                  <a:pt x="248" y="420"/>
                  <a:pt x="249" y="422"/>
                </a:cubicBezTo>
                <a:cubicBezTo>
                  <a:pt x="250" y="422"/>
                  <a:pt x="251" y="424"/>
                  <a:pt x="252" y="423"/>
                </a:cubicBezTo>
                <a:cubicBezTo>
                  <a:pt x="252" y="422"/>
                  <a:pt x="252" y="420"/>
                  <a:pt x="253" y="420"/>
                </a:cubicBezTo>
                <a:cubicBezTo>
                  <a:pt x="254" y="419"/>
                  <a:pt x="255" y="418"/>
                  <a:pt x="256" y="417"/>
                </a:cubicBezTo>
                <a:cubicBezTo>
                  <a:pt x="257" y="416"/>
                  <a:pt x="257" y="414"/>
                  <a:pt x="256" y="413"/>
                </a:cubicBezTo>
                <a:cubicBezTo>
                  <a:pt x="252" y="413"/>
                  <a:pt x="252" y="413"/>
                  <a:pt x="252" y="413"/>
                </a:cubicBezTo>
                <a:close/>
                <a:moveTo>
                  <a:pt x="232" y="402"/>
                </a:moveTo>
                <a:cubicBezTo>
                  <a:pt x="231" y="402"/>
                  <a:pt x="230" y="399"/>
                  <a:pt x="229" y="399"/>
                </a:cubicBezTo>
                <a:cubicBezTo>
                  <a:pt x="228" y="398"/>
                  <a:pt x="227" y="397"/>
                  <a:pt x="226" y="396"/>
                </a:cubicBezTo>
                <a:cubicBezTo>
                  <a:pt x="225" y="396"/>
                  <a:pt x="225" y="397"/>
                  <a:pt x="225" y="398"/>
                </a:cubicBezTo>
                <a:cubicBezTo>
                  <a:pt x="224" y="400"/>
                  <a:pt x="219" y="398"/>
                  <a:pt x="219" y="401"/>
                </a:cubicBezTo>
                <a:cubicBezTo>
                  <a:pt x="219" y="403"/>
                  <a:pt x="222" y="404"/>
                  <a:pt x="224" y="406"/>
                </a:cubicBezTo>
                <a:cubicBezTo>
                  <a:pt x="226" y="407"/>
                  <a:pt x="228" y="409"/>
                  <a:pt x="230" y="410"/>
                </a:cubicBezTo>
                <a:cubicBezTo>
                  <a:pt x="231" y="410"/>
                  <a:pt x="233" y="410"/>
                  <a:pt x="234" y="410"/>
                </a:cubicBezTo>
                <a:cubicBezTo>
                  <a:pt x="235" y="410"/>
                  <a:pt x="236" y="407"/>
                  <a:pt x="235" y="406"/>
                </a:cubicBezTo>
                <a:cubicBezTo>
                  <a:pt x="232" y="402"/>
                  <a:pt x="232" y="402"/>
                  <a:pt x="232" y="402"/>
                </a:cubicBezTo>
                <a:close/>
                <a:moveTo>
                  <a:pt x="68" y="451"/>
                </a:moveTo>
                <a:cubicBezTo>
                  <a:pt x="68" y="449"/>
                  <a:pt x="69" y="447"/>
                  <a:pt x="70" y="446"/>
                </a:cubicBezTo>
                <a:cubicBezTo>
                  <a:pt x="70" y="444"/>
                  <a:pt x="71" y="442"/>
                  <a:pt x="73" y="442"/>
                </a:cubicBezTo>
                <a:cubicBezTo>
                  <a:pt x="73" y="444"/>
                  <a:pt x="72" y="446"/>
                  <a:pt x="72" y="448"/>
                </a:cubicBezTo>
                <a:cubicBezTo>
                  <a:pt x="72" y="449"/>
                  <a:pt x="72" y="451"/>
                  <a:pt x="72" y="453"/>
                </a:cubicBezTo>
                <a:cubicBezTo>
                  <a:pt x="71" y="454"/>
                  <a:pt x="71" y="456"/>
                  <a:pt x="71" y="457"/>
                </a:cubicBezTo>
                <a:cubicBezTo>
                  <a:pt x="70" y="458"/>
                  <a:pt x="67" y="457"/>
                  <a:pt x="67" y="455"/>
                </a:cubicBezTo>
                <a:cubicBezTo>
                  <a:pt x="68" y="451"/>
                  <a:pt x="68" y="451"/>
                  <a:pt x="68" y="451"/>
                </a:cubicBezTo>
                <a:close/>
                <a:moveTo>
                  <a:pt x="152" y="353"/>
                </a:moveTo>
                <a:cubicBezTo>
                  <a:pt x="151" y="352"/>
                  <a:pt x="147" y="343"/>
                  <a:pt x="145" y="344"/>
                </a:cubicBezTo>
                <a:cubicBezTo>
                  <a:pt x="144" y="345"/>
                  <a:pt x="143" y="346"/>
                  <a:pt x="142" y="346"/>
                </a:cubicBezTo>
                <a:cubicBezTo>
                  <a:pt x="140" y="346"/>
                  <a:pt x="134" y="345"/>
                  <a:pt x="134" y="347"/>
                </a:cubicBezTo>
                <a:cubicBezTo>
                  <a:pt x="135" y="350"/>
                  <a:pt x="139" y="353"/>
                  <a:pt x="141" y="354"/>
                </a:cubicBezTo>
                <a:cubicBezTo>
                  <a:pt x="144" y="355"/>
                  <a:pt x="147" y="358"/>
                  <a:pt x="150" y="360"/>
                </a:cubicBezTo>
                <a:cubicBezTo>
                  <a:pt x="151" y="360"/>
                  <a:pt x="153" y="360"/>
                  <a:pt x="154" y="359"/>
                </a:cubicBezTo>
                <a:cubicBezTo>
                  <a:pt x="155" y="357"/>
                  <a:pt x="154" y="355"/>
                  <a:pt x="152" y="354"/>
                </a:cubicBezTo>
                <a:cubicBezTo>
                  <a:pt x="152" y="353"/>
                  <a:pt x="152" y="353"/>
                  <a:pt x="152" y="353"/>
                </a:cubicBezTo>
                <a:close/>
                <a:moveTo>
                  <a:pt x="158" y="605"/>
                </a:moveTo>
                <a:cubicBezTo>
                  <a:pt x="156" y="605"/>
                  <a:pt x="154" y="603"/>
                  <a:pt x="151" y="603"/>
                </a:cubicBezTo>
                <a:cubicBezTo>
                  <a:pt x="148" y="603"/>
                  <a:pt x="147" y="604"/>
                  <a:pt x="148" y="607"/>
                </a:cubicBezTo>
                <a:cubicBezTo>
                  <a:pt x="148" y="610"/>
                  <a:pt x="150" y="611"/>
                  <a:pt x="152" y="611"/>
                </a:cubicBezTo>
                <a:cubicBezTo>
                  <a:pt x="154" y="612"/>
                  <a:pt x="155" y="611"/>
                  <a:pt x="156" y="612"/>
                </a:cubicBezTo>
                <a:cubicBezTo>
                  <a:pt x="158" y="613"/>
                  <a:pt x="160" y="613"/>
                  <a:pt x="162" y="613"/>
                </a:cubicBezTo>
                <a:cubicBezTo>
                  <a:pt x="164" y="613"/>
                  <a:pt x="163" y="610"/>
                  <a:pt x="162" y="609"/>
                </a:cubicBezTo>
                <a:cubicBezTo>
                  <a:pt x="158" y="605"/>
                  <a:pt x="158" y="605"/>
                  <a:pt x="158" y="605"/>
                </a:cubicBezTo>
                <a:close/>
                <a:moveTo>
                  <a:pt x="67" y="576"/>
                </a:moveTo>
                <a:cubicBezTo>
                  <a:pt x="66" y="577"/>
                  <a:pt x="60" y="574"/>
                  <a:pt x="61" y="578"/>
                </a:cubicBezTo>
                <a:cubicBezTo>
                  <a:pt x="61" y="578"/>
                  <a:pt x="62" y="579"/>
                  <a:pt x="63" y="580"/>
                </a:cubicBezTo>
                <a:cubicBezTo>
                  <a:pt x="65" y="582"/>
                  <a:pt x="65" y="585"/>
                  <a:pt x="68" y="585"/>
                </a:cubicBezTo>
                <a:cubicBezTo>
                  <a:pt x="70" y="585"/>
                  <a:pt x="71" y="584"/>
                  <a:pt x="71" y="583"/>
                </a:cubicBezTo>
                <a:cubicBezTo>
                  <a:pt x="71" y="582"/>
                  <a:pt x="71" y="582"/>
                  <a:pt x="70" y="581"/>
                </a:cubicBezTo>
                <a:cubicBezTo>
                  <a:pt x="70" y="580"/>
                  <a:pt x="70" y="579"/>
                  <a:pt x="69" y="578"/>
                </a:cubicBezTo>
                <a:cubicBezTo>
                  <a:pt x="67" y="576"/>
                  <a:pt x="67" y="576"/>
                  <a:pt x="67" y="576"/>
                </a:cubicBezTo>
                <a:close/>
                <a:moveTo>
                  <a:pt x="111" y="546"/>
                </a:moveTo>
                <a:cubicBezTo>
                  <a:pt x="109" y="544"/>
                  <a:pt x="107" y="541"/>
                  <a:pt x="107" y="538"/>
                </a:cubicBezTo>
                <a:cubicBezTo>
                  <a:pt x="106" y="534"/>
                  <a:pt x="105" y="533"/>
                  <a:pt x="103" y="529"/>
                </a:cubicBezTo>
                <a:cubicBezTo>
                  <a:pt x="100" y="522"/>
                  <a:pt x="100" y="518"/>
                  <a:pt x="100" y="510"/>
                </a:cubicBezTo>
                <a:cubicBezTo>
                  <a:pt x="100" y="507"/>
                  <a:pt x="99" y="497"/>
                  <a:pt x="100" y="495"/>
                </a:cubicBezTo>
                <a:cubicBezTo>
                  <a:pt x="98" y="492"/>
                  <a:pt x="99" y="491"/>
                  <a:pt x="96" y="489"/>
                </a:cubicBezTo>
                <a:cubicBezTo>
                  <a:pt x="92" y="486"/>
                  <a:pt x="89" y="489"/>
                  <a:pt x="85" y="485"/>
                </a:cubicBezTo>
                <a:cubicBezTo>
                  <a:pt x="74" y="475"/>
                  <a:pt x="82" y="500"/>
                  <a:pt x="82" y="504"/>
                </a:cubicBezTo>
                <a:cubicBezTo>
                  <a:pt x="84" y="515"/>
                  <a:pt x="87" y="515"/>
                  <a:pt x="94" y="521"/>
                </a:cubicBezTo>
                <a:cubicBezTo>
                  <a:pt x="97" y="524"/>
                  <a:pt x="98" y="530"/>
                  <a:pt x="98" y="534"/>
                </a:cubicBezTo>
                <a:cubicBezTo>
                  <a:pt x="98" y="538"/>
                  <a:pt x="94" y="539"/>
                  <a:pt x="93" y="542"/>
                </a:cubicBezTo>
                <a:cubicBezTo>
                  <a:pt x="92" y="546"/>
                  <a:pt x="94" y="545"/>
                  <a:pt x="92" y="549"/>
                </a:cubicBezTo>
                <a:cubicBezTo>
                  <a:pt x="90" y="552"/>
                  <a:pt x="96" y="558"/>
                  <a:pt x="99" y="557"/>
                </a:cubicBezTo>
                <a:cubicBezTo>
                  <a:pt x="103" y="555"/>
                  <a:pt x="98" y="546"/>
                  <a:pt x="105" y="550"/>
                </a:cubicBezTo>
                <a:cubicBezTo>
                  <a:pt x="107" y="553"/>
                  <a:pt x="107" y="553"/>
                  <a:pt x="111" y="554"/>
                </a:cubicBezTo>
                <a:cubicBezTo>
                  <a:pt x="115" y="555"/>
                  <a:pt x="115" y="557"/>
                  <a:pt x="117" y="560"/>
                </a:cubicBezTo>
                <a:cubicBezTo>
                  <a:pt x="119" y="561"/>
                  <a:pt x="124" y="564"/>
                  <a:pt x="124" y="566"/>
                </a:cubicBezTo>
                <a:cubicBezTo>
                  <a:pt x="123" y="566"/>
                  <a:pt x="118" y="565"/>
                  <a:pt x="118" y="567"/>
                </a:cubicBezTo>
                <a:cubicBezTo>
                  <a:pt x="116" y="573"/>
                  <a:pt x="127" y="576"/>
                  <a:pt x="130" y="579"/>
                </a:cubicBezTo>
                <a:cubicBezTo>
                  <a:pt x="134" y="583"/>
                  <a:pt x="139" y="596"/>
                  <a:pt x="144" y="597"/>
                </a:cubicBezTo>
                <a:cubicBezTo>
                  <a:pt x="145" y="598"/>
                  <a:pt x="149" y="595"/>
                  <a:pt x="150" y="594"/>
                </a:cubicBezTo>
                <a:cubicBezTo>
                  <a:pt x="151" y="591"/>
                  <a:pt x="148" y="587"/>
                  <a:pt x="146" y="585"/>
                </a:cubicBezTo>
                <a:cubicBezTo>
                  <a:pt x="142" y="582"/>
                  <a:pt x="142" y="576"/>
                  <a:pt x="138" y="572"/>
                </a:cubicBezTo>
                <a:cubicBezTo>
                  <a:pt x="135" y="569"/>
                  <a:pt x="130" y="565"/>
                  <a:pt x="125" y="563"/>
                </a:cubicBezTo>
                <a:cubicBezTo>
                  <a:pt x="123" y="561"/>
                  <a:pt x="122" y="558"/>
                  <a:pt x="120" y="557"/>
                </a:cubicBezTo>
                <a:cubicBezTo>
                  <a:pt x="118" y="555"/>
                  <a:pt x="115" y="553"/>
                  <a:pt x="113" y="550"/>
                </a:cubicBezTo>
                <a:cubicBezTo>
                  <a:pt x="111" y="546"/>
                  <a:pt x="111" y="546"/>
                  <a:pt x="111" y="546"/>
                </a:cubicBezTo>
                <a:close/>
                <a:moveTo>
                  <a:pt x="60" y="498"/>
                </a:moveTo>
                <a:cubicBezTo>
                  <a:pt x="59" y="497"/>
                  <a:pt x="59" y="492"/>
                  <a:pt x="57" y="492"/>
                </a:cubicBezTo>
                <a:cubicBezTo>
                  <a:pt x="55" y="498"/>
                  <a:pt x="49" y="503"/>
                  <a:pt x="44" y="507"/>
                </a:cubicBezTo>
                <a:cubicBezTo>
                  <a:pt x="41" y="510"/>
                  <a:pt x="44" y="514"/>
                  <a:pt x="46" y="517"/>
                </a:cubicBezTo>
                <a:cubicBezTo>
                  <a:pt x="49" y="521"/>
                  <a:pt x="42" y="520"/>
                  <a:pt x="43" y="524"/>
                </a:cubicBezTo>
                <a:cubicBezTo>
                  <a:pt x="49" y="525"/>
                  <a:pt x="51" y="529"/>
                  <a:pt x="55" y="532"/>
                </a:cubicBezTo>
                <a:cubicBezTo>
                  <a:pt x="61" y="535"/>
                  <a:pt x="55" y="525"/>
                  <a:pt x="54" y="524"/>
                </a:cubicBezTo>
                <a:cubicBezTo>
                  <a:pt x="53" y="522"/>
                  <a:pt x="53" y="518"/>
                  <a:pt x="53" y="516"/>
                </a:cubicBezTo>
                <a:cubicBezTo>
                  <a:pt x="52" y="513"/>
                  <a:pt x="52" y="511"/>
                  <a:pt x="52" y="509"/>
                </a:cubicBezTo>
                <a:cubicBezTo>
                  <a:pt x="52" y="505"/>
                  <a:pt x="53" y="502"/>
                  <a:pt x="56" y="506"/>
                </a:cubicBezTo>
                <a:cubicBezTo>
                  <a:pt x="58" y="508"/>
                  <a:pt x="62" y="509"/>
                  <a:pt x="61" y="504"/>
                </a:cubicBezTo>
                <a:cubicBezTo>
                  <a:pt x="60" y="498"/>
                  <a:pt x="60" y="498"/>
                  <a:pt x="60" y="498"/>
                </a:cubicBezTo>
                <a:close/>
                <a:moveTo>
                  <a:pt x="129" y="486"/>
                </a:moveTo>
                <a:cubicBezTo>
                  <a:pt x="127" y="482"/>
                  <a:pt x="124" y="478"/>
                  <a:pt x="125" y="473"/>
                </a:cubicBezTo>
                <a:cubicBezTo>
                  <a:pt x="125" y="469"/>
                  <a:pt x="130" y="467"/>
                  <a:pt x="130" y="464"/>
                </a:cubicBezTo>
                <a:cubicBezTo>
                  <a:pt x="130" y="459"/>
                  <a:pt x="123" y="449"/>
                  <a:pt x="119" y="445"/>
                </a:cubicBezTo>
                <a:cubicBezTo>
                  <a:pt x="113" y="438"/>
                  <a:pt x="123" y="440"/>
                  <a:pt x="125" y="439"/>
                </a:cubicBezTo>
                <a:cubicBezTo>
                  <a:pt x="125" y="428"/>
                  <a:pt x="121" y="418"/>
                  <a:pt x="119" y="407"/>
                </a:cubicBezTo>
                <a:cubicBezTo>
                  <a:pt x="118" y="402"/>
                  <a:pt x="118" y="398"/>
                  <a:pt x="119" y="393"/>
                </a:cubicBezTo>
                <a:cubicBezTo>
                  <a:pt x="120" y="390"/>
                  <a:pt x="123" y="386"/>
                  <a:pt x="122" y="383"/>
                </a:cubicBezTo>
                <a:cubicBezTo>
                  <a:pt x="122" y="378"/>
                  <a:pt x="121" y="365"/>
                  <a:pt x="124" y="361"/>
                </a:cubicBezTo>
                <a:cubicBezTo>
                  <a:pt x="127" y="357"/>
                  <a:pt x="133" y="360"/>
                  <a:pt x="128" y="352"/>
                </a:cubicBezTo>
                <a:cubicBezTo>
                  <a:pt x="124" y="344"/>
                  <a:pt x="123" y="345"/>
                  <a:pt x="116" y="348"/>
                </a:cubicBezTo>
                <a:cubicBezTo>
                  <a:pt x="111" y="350"/>
                  <a:pt x="99" y="329"/>
                  <a:pt x="98" y="325"/>
                </a:cubicBezTo>
                <a:cubicBezTo>
                  <a:pt x="91" y="308"/>
                  <a:pt x="90" y="291"/>
                  <a:pt x="87" y="273"/>
                </a:cubicBezTo>
                <a:cubicBezTo>
                  <a:pt x="86" y="268"/>
                  <a:pt x="94" y="266"/>
                  <a:pt x="91" y="261"/>
                </a:cubicBezTo>
                <a:cubicBezTo>
                  <a:pt x="87" y="253"/>
                  <a:pt x="78" y="257"/>
                  <a:pt x="76" y="253"/>
                </a:cubicBezTo>
                <a:cubicBezTo>
                  <a:pt x="73" y="248"/>
                  <a:pt x="73" y="252"/>
                  <a:pt x="70" y="255"/>
                </a:cubicBezTo>
                <a:cubicBezTo>
                  <a:pt x="66" y="258"/>
                  <a:pt x="66" y="260"/>
                  <a:pt x="64" y="265"/>
                </a:cubicBezTo>
                <a:cubicBezTo>
                  <a:pt x="64" y="267"/>
                  <a:pt x="57" y="277"/>
                  <a:pt x="57" y="278"/>
                </a:cubicBezTo>
                <a:cubicBezTo>
                  <a:pt x="58" y="282"/>
                  <a:pt x="60" y="287"/>
                  <a:pt x="64" y="289"/>
                </a:cubicBezTo>
                <a:cubicBezTo>
                  <a:pt x="67" y="290"/>
                  <a:pt x="67" y="293"/>
                  <a:pt x="67" y="296"/>
                </a:cubicBezTo>
                <a:cubicBezTo>
                  <a:pt x="69" y="302"/>
                  <a:pt x="73" y="307"/>
                  <a:pt x="78" y="309"/>
                </a:cubicBezTo>
                <a:cubicBezTo>
                  <a:pt x="84" y="311"/>
                  <a:pt x="87" y="316"/>
                  <a:pt x="87" y="324"/>
                </a:cubicBezTo>
                <a:cubicBezTo>
                  <a:pt x="87" y="326"/>
                  <a:pt x="84" y="332"/>
                  <a:pt x="85" y="333"/>
                </a:cubicBezTo>
                <a:cubicBezTo>
                  <a:pt x="82" y="339"/>
                  <a:pt x="92" y="341"/>
                  <a:pt x="94" y="344"/>
                </a:cubicBezTo>
                <a:cubicBezTo>
                  <a:pt x="95" y="346"/>
                  <a:pt x="97" y="353"/>
                  <a:pt x="98" y="355"/>
                </a:cubicBezTo>
                <a:cubicBezTo>
                  <a:pt x="98" y="359"/>
                  <a:pt x="97" y="361"/>
                  <a:pt x="97" y="365"/>
                </a:cubicBezTo>
                <a:cubicBezTo>
                  <a:pt x="97" y="370"/>
                  <a:pt x="101" y="375"/>
                  <a:pt x="101" y="381"/>
                </a:cubicBezTo>
                <a:cubicBezTo>
                  <a:pt x="101" y="383"/>
                  <a:pt x="101" y="386"/>
                  <a:pt x="99" y="386"/>
                </a:cubicBezTo>
                <a:cubicBezTo>
                  <a:pt x="97" y="386"/>
                  <a:pt x="96" y="384"/>
                  <a:pt x="95" y="384"/>
                </a:cubicBezTo>
                <a:cubicBezTo>
                  <a:pt x="92" y="383"/>
                  <a:pt x="91" y="387"/>
                  <a:pt x="87" y="384"/>
                </a:cubicBezTo>
                <a:cubicBezTo>
                  <a:pt x="83" y="380"/>
                  <a:pt x="72" y="369"/>
                  <a:pt x="72" y="364"/>
                </a:cubicBezTo>
                <a:cubicBezTo>
                  <a:pt x="72" y="364"/>
                  <a:pt x="72" y="364"/>
                  <a:pt x="71" y="364"/>
                </a:cubicBezTo>
                <a:cubicBezTo>
                  <a:pt x="71" y="364"/>
                  <a:pt x="71" y="364"/>
                  <a:pt x="71" y="364"/>
                </a:cubicBezTo>
                <a:cubicBezTo>
                  <a:pt x="70" y="364"/>
                  <a:pt x="68" y="374"/>
                  <a:pt x="68" y="376"/>
                </a:cubicBezTo>
                <a:cubicBezTo>
                  <a:pt x="65" y="385"/>
                  <a:pt x="72" y="384"/>
                  <a:pt x="73" y="392"/>
                </a:cubicBezTo>
                <a:cubicBezTo>
                  <a:pt x="73" y="399"/>
                  <a:pt x="78" y="404"/>
                  <a:pt x="78" y="411"/>
                </a:cubicBezTo>
                <a:cubicBezTo>
                  <a:pt x="76" y="415"/>
                  <a:pt x="78" y="420"/>
                  <a:pt x="79" y="423"/>
                </a:cubicBezTo>
                <a:cubicBezTo>
                  <a:pt x="79" y="425"/>
                  <a:pt x="79" y="433"/>
                  <a:pt x="83" y="430"/>
                </a:cubicBezTo>
                <a:cubicBezTo>
                  <a:pt x="88" y="425"/>
                  <a:pt x="92" y="435"/>
                  <a:pt x="91" y="439"/>
                </a:cubicBezTo>
                <a:cubicBezTo>
                  <a:pt x="90" y="444"/>
                  <a:pt x="90" y="449"/>
                  <a:pt x="90" y="454"/>
                </a:cubicBezTo>
                <a:cubicBezTo>
                  <a:pt x="91" y="459"/>
                  <a:pt x="90" y="462"/>
                  <a:pt x="96" y="462"/>
                </a:cubicBezTo>
                <a:cubicBezTo>
                  <a:pt x="103" y="462"/>
                  <a:pt x="96" y="470"/>
                  <a:pt x="98" y="474"/>
                </a:cubicBezTo>
                <a:cubicBezTo>
                  <a:pt x="101" y="479"/>
                  <a:pt x="102" y="480"/>
                  <a:pt x="100" y="486"/>
                </a:cubicBezTo>
                <a:cubicBezTo>
                  <a:pt x="99" y="490"/>
                  <a:pt x="101" y="492"/>
                  <a:pt x="104" y="496"/>
                </a:cubicBezTo>
                <a:cubicBezTo>
                  <a:pt x="107" y="498"/>
                  <a:pt x="108" y="502"/>
                  <a:pt x="110" y="504"/>
                </a:cubicBezTo>
                <a:cubicBezTo>
                  <a:pt x="117" y="510"/>
                  <a:pt x="120" y="520"/>
                  <a:pt x="126" y="527"/>
                </a:cubicBezTo>
                <a:cubicBezTo>
                  <a:pt x="127" y="529"/>
                  <a:pt x="132" y="532"/>
                  <a:pt x="134" y="533"/>
                </a:cubicBezTo>
                <a:cubicBezTo>
                  <a:pt x="141" y="534"/>
                  <a:pt x="136" y="529"/>
                  <a:pt x="137" y="525"/>
                </a:cubicBezTo>
                <a:cubicBezTo>
                  <a:pt x="138" y="525"/>
                  <a:pt x="138" y="530"/>
                  <a:pt x="142" y="529"/>
                </a:cubicBezTo>
                <a:cubicBezTo>
                  <a:pt x="144" y="528"/>
                  <a:pt x="144" y="526"/>
                  <a:pt x="144" y="524"/>
                </a:cubicBezTo>
                <a:cubicBezTo>
                  <a:pt x="145" y="523"/>
                  <a:pt x="152" y="518"/>
                  <a:pt x="146" y="517"/>
                </a:cubicBezTo>
                <a:cubicBezTo>
                  <a:pt x="134" y="517"/>
                  <a:pt x="139" y="510"/>
                  <a:pt x="139" y="503"/>
                </a:cubicBezTo>
                <a:cubicBezTo>
                  <a:pt x="139" y="501"/>
                  <a:pt x="138" y="498"/>
                  <a:pt x="136" y="497"/>
                </a:cubicBezTo>
                <a:cubicBezTo>
                  <a:pt x="135" y="496"/>
                  <a:pt x="134" y="496"/>
                  <a:pt x="133" y="494"/>
                </a:cubicBezTo>
                <a:cubicBezTo>
                  <a:pt x="133" y="493"/>
                  <a:pt x="132" y="490"/>
                  <a:pt x="130" y="489"/>
                </a:cubicBezTo>
                <a:cubicBezTo>
                  <a:pt x="129" y="486"/>
                  <a:pt x="129" y="486"/>
                  <a:pt x="129" y="486"/>
                </a:cubicBezTo>
                <a:close/>
                <a:moveTo>
                  <a:pt x="240" y="374"/>
                </a:moveTo>
                <a:cubicBezTo>
                  <a:pt x="243" y="376"/>
                  <a:pt x="243" y="376"/>
                  <a:pt x="243" y="376"/>
                </a:cubicBezTo>
                <a:cubicBezTo>
                  <a:pt x="244" y="378"/>
                  <a:pt x="247" y="379"/>
                  <a:pt x="249" y="381"/>
                </a:cubicBezTo>
                <a:cubicBezTo>
                  <a:pt x="250" y="382"/>
                  <a:pt x="251" y="383"/>
                  <a:pt x="251" y="385"/>
                </a:cubicBezTo>
                <a:cubicBezTo>
                  <a:pt x="252" y="387"/>
                  <a:pt x="258" y="397"/>
                  <a:pt x="252" y="394"/>
                </a:cubicBezTo>
                <a:cubicBezTo>
                  <a:pt x="249" y="392"/>
                  <a:pt x="247" y="390"/>
                  <a:pt x="244" y="389"/>
                </a:cubicBezTo>
                <a:cubicBezTo>
                  <a:pt x="241" y="388"/>
                  <a:pt x="236" y="385"/>
                  <a:pt x="234" y="382"/>
                </a:cubicBezTo>
                <a:cubicBezTo>
                  <a:pt x="234" y="380"/>
                  <a:pt x="228" y="371"/>
                  <a:pt x="233" y="371"/>
                </a:cubicBezTo>
                <a:cubicBezTo>
                  <a:pt x="235" y="371"/>
                  <a:pt x="238" y="373"/>
                  <a:pt x="239" y="374"/>
                </a:cubicBezTo>
                <a:cubicBezTo>
                  <a:pt x="239" y="374"/>
                  <a:pt x="239" y="374"/>
                  <a:pt x="240" y="374"/>
                </a:cubicBezTo>
                <a:close/>
                <a:moveTo>
                  <a:pt x="234" y="331"/>
                </a:moveTo>
                <a:cubicBezTo>
                  <a:pt x="237" y="333"/>
                  <a:pt x="237" y="333"/>
                  <a:pt x="237" y="333"/>
                </a:cubicBezTo>
                <a:cubicBezTo>
                  <a:pt x="237" y="335"/>
                  <a:pt x="240" y="335"/>
                  <a:pt x="240" y="337"/>
                </a:cubicBezTo>
                <a:cubicBezTo>
                  <a:pt x="241" y="339"/>
                  <a:pt x="241" y="340"/>
                  <a:pt x="242" y="341"/>
                </a:cubicBezTo>
                <a:cubicBezTo>
                  <a:pt x="245" y="343"/>
                  <a:pt x="249" y="345"/>
                  <a:pt x="249" y="349"/>
                </a:cubicBezTo>
                <a:cubicBezTo>
                  <a:pt x="249" y="352"/>
                  <a:pt x="245" y="348"/>
                  <a:pt x="244" y="347"/>
                </a:cubicBezTo>
                <a:cubicBezTo>
                  <a:pt x="240" y="345"/>
                  <a:pt x="242" y="351"/>
                  <a:pt x="243" y="352"/>
                </a:cubicBezTo>
                <a:cubicBezTo>
                  <a:pt x="247" y="358"/>
                  <a:pt x="239" y="355"/>
                  <a:pt x="236" y="354"/>
                </a:cubicBezTo>
                <a:cubicBezTo>
                  <a:pt x="228" y="350"/>
                  <a:pt x="224" y="355"/>
                  <a:pt x="226" y="364"/>
                </a:cubicBezTo>
                <a:cubicBezTo>
                  <a:pt x="226" y="366"/>
                  <a:pt x="230" y="370"/>
                  <a:pt x="224" y="369"/>
                </a:cubicBezTo>
                <a:cubicBezTo>
                  <a:pt x="220" y="367"/>
                  <a:pt x="215" y="366"/>
                  <a:pt x="210" y="365"/>
                </a:cubicBezTo>
                <a:cubicBezTo>
                  <a:pt x="200" y="364"/>
                  <a:pt x="203" y="352"/>
                  <a:pt x="192" y="354"/>
                </a:cubicBezTo>
                <a:cubicBezTo>
                  <a:pt x="187" y="355"/>
                  <a:pt x="174" y="349"/>
                  <a:pt x="181" y="343"/>
                </a:cubicBezTo>
                <a:cubicBezTo>
                  <a:pt x="185" y="340"/>
                  <a:pt x="180" y="334"/>
                  <a:pt x="181" y="330"/>
                </a:cubicBezTo>
                <a:cubicBezTo>
                  <a:pt x="183" y="326"/>
                  <a:pt x="183" y="313"/>
                  <a:pt x="176" y="320"/>
                </a:cubicBezTo>
                <a:cubicBezTo>
                  <a:pt x="173" y="323"/>
                  <a:pt x="178" y="326"/>
                  <a:pt x="178" y="329"/>
                </a:cubicBezTo>
                <a:cubicBezTo>
                  <a:pt x="175" y="330"/>
                  <a:pt x="173" y="327"/>
                  <a:pt x="169" y="327"/>
                </a:cubicBezTo>
                <a:cubicBezTo>
                  <a:pt x="164" y="326"/>
                  <a:pt x="162" y="330"/>
                  <a:pt x="157" y="331"/>
                </a:cubicBezTo>
                <a:cubicBezTo>
                  <a:pt x="152" y="332"/>
                  <a:pt x="138" y="327"/>
                  <a:pt x="133" y="324"/>
                </a:cubicBezTo>
                <a:cubicBezTo>
                  <a:pt x="127" y="319"/>
                  <a:pt x="102" y="295"/>
                  <a:pt x="117" y="289"/>
                </a:cubicBezTo>
                <a:cubicBezTo>
                  <a:pt x="125" y="291"/>
                  <a:pt x="125" y="287"/>
                  <a:pt x="124" y="282"/>
                </a:cubicBezTo>
                <a:cubicBezTo>
                  <a:pt x="123" y="276"/>
                  <a:pt x="126" y="272"/>
                  <a:pt x="131" y="277"/>
                </a:cubicBezTo>
                <a:cubicBezTo>
                  <a:pt x="140" y="284"/>
                  <a:pt x="147" y="277"/>
                  <a:pt x="145" y="268"/>
                </a:cubicBezTo>
                <a:cubicBezTo>
                  <a:pt x="144" y="262"/>
                  <a:pt x="147" y="263"/>
                  <a:pt x="150" y="258"/>
                </a:cubicBezTo>
                <a:cubicBezTo>
                  <a:pt x="154" y="253"/>
                  <a:pt x="152" y="253"/>
                  <a:pt x="149" y="250"/>
                </a:cubicBezTo>
                <a:cubicBezTo>
                  <a:pt x="147" y="247"/>
                  <a:pt x="150" y="242"/>
                  <a:pt x="150" y="239"/>
                </a:cubicBezTo>
                <a:cubicBezTo>
                  <a:pt x="150" y="234"/>
                  <a:pt x="142" y="220"/>
                  <a:pt x="150" y="229"/>
                </a:cubicBezTo>
                <a:cubicBezTo>
                  <a:pt x="151" y="230"/>
                  <a:pt x="154" y="234"/>
                  <a:pt x="155" y="230"/>
                </a:cubicBezTo>
                <a:cubicBezTo>
                  <a:pt x="156" y="227"/>
                  <a:pt x="152" y="225"/>
                  <a:pt x="152" y="222"/>
                </a:cubicBezTo>
                <a:cubicBezTo>
                  <a:pt x="152" y="222"/>
                  <a:pt x="159" y="208"/>
                  <a:pt x="160" y="214"/>
                </a:cubicBezTo>
                <a:cubicBezTo>
                  <a:pt x="160" y="216"/>
                  <a:pt x="160" y="220"/>
                  <a:pt x="162" y="221"/>
                </a:cubicBezTo>
                <a:cubicBezTo>
                  <a:pt x="163" y="221"/>
                  <a:pt x="164" y="218"/>
                  <a:pt x="166" y="219"/>
                </a:cubicBezTo>
                <a:cubicBezTo>
                  <a:pt x="167" y="220"/>
                  <a:pt x="170" y="222"/>
                  <a:pt x="170" y="223"/>
                </a:cubicBezTo>
                <a:cubicBezTo>
                  <a:pt x="169" y="224"/>
                  <a:pt x="166" y="224"/>
                  <a:pt x="167" y="226"/>
                </a:cubicBezTo>
                <a:cubicBezTo>
                  <a:pt x="171" y="232"/>
                  <a:pt x="176" y="238"/>
                  <a:pt x="178" y="246"/>
                </a:cubicBezTo>
                <a:cubicBezTo>
                  <a:pt x="179" y="250"/>
                  <a:pt x="172" y="253"/>
                  <a:pt x="172" y="260"/>
                </a:cubicBezTo>
                <a:cubicBezTo>
                  <a:pt x="172" y="266"/>
                  <a:pt x="182" y="258"/>
                  <a:pt x="185" y="259"/>
                </a:cubicBezTo>
                <a:cubicBezTo>
                  <a:pt x="188" y="259"/>
                  <a:pt x="189" y="263"/>
                  <a:pt x="192" y="263"/>
                </a:cubicBezTo>
                <a:cubicBezTo>
                  <a:pt x="201" y="263"/>
                  <a:pt x="196" y="263"/>
                  <a:pt x="198" y="270"/>
                </a:cubicBezTo>
                <a:cubicBezTo>
                  <a:pt x="199" y="274"/>
                  <a:pt x="196" y="274"/>
                  <a:pt x="194" y="275"/>
                </a:cubicBezTo>
                <a:cubicBezTo>
                  <a:pt x="191" y="278"/>
                  <a:pt x="194" y="280"/>
                  <a:pt x="194" y="283"/>
                </a:cubicBezTo>
                <a:cubicBezTo>
                  <a:pt x="192" y="287"/>
                  <a:pt x="195" y="302"/>
                  <a:pt x="202" y="300"/>
                </a:cubicBezTo>
                <a:cubicBezTo>
                  <a:pt x="207" y="298"/>
                  <a:pt x="207" y="300"/>
                  <a:pt x="211" y="303"/>
                </a:cubicBezTo>
                <a:cubicBezTo>
                  <a:pt x="213" y="306"/>
                  <a:pt x="217" y="302"/>
                  <a:pt x="220" y="305"/>
                </a:cubicBezTo>
                <a:cubicBezTo>
                  <a:pt x="218" y="307"/>
                  <a:pt x="221" y="310"/>
                  <a:pt x="222" y="311"/>
                </a:cubicBezTo>
                <a:cubicBezTo>
                  <a:pt x="224" y="314"/>
                  <a:pt x="222" y="319"/>
                  <a:pt x="224" y="322"/>
                </a:cubicBezTo>
                <a:cubicBezTo>
                  <a:pt x="226" y="326"/>
                  <a:pt x="230" y="329"/>
                  <a:pt x="234" y="331"/>
                </a:cubicBezTo>
                <a:close/>
                <a:moveTo>
                  <a:pt x="266" y="309"/>
                </a:moveTo>
                <a:cubicBezTo>
                  <a:pt x="266" y="309"/>
                  <a:pt x="266" y="309"/>
                  <a:pt x="266" y="309"/>
                </a:cubicBezTo>
                <a:cubicBezTo>
                  <a:pt x="264" y="306"/>
                  <a:pt x="262" y="302"/>
                  <a:pt x="262" y="299"/>
                </a:cubicBezTo>
                <a:cubicBezTo>
                  <a:pt x="261" y="296"/>
                  <a:pt x="255" y="290"/>
                  <a:pt x="256" y="289"/>
                </a:cubicBezTo>
                <a:cubicBezTo>
                  <a:pt x="257" y="284"/>
                  <a:pt x="257" y="283"/>
                  <a:pt x="251" y="281"/>
                </a:cubicBezTo>
                <a:cubicBezTo>
                  <a:pt x="244" y="279"/>
                  <a:pt x="226" y="272"/>
                  <a:pt x="221" y="268"/>
                </a:cubicBezTo>
                <a:cubicBezTo>
                  <a:pt x="217" y="264"/>
                  <a:pt x="213" y="260"/>
                  <a:pt x="208" y="256"/>
                </a:cubicBezTo>
                <a:cubicBezTo>
                  <a:pt x="201" y="252"/>
                  <a:pt x="196" y="242"/>
                  <a:pt x="189" y="236"/>
                </a:cubicBezTo>
                <a:cubicBezTo>
                  <a:pt x="185" y="232"/>
                  <a:pt x="179" y="230"/>
                  <a:pt x="175" y="227"/>
                </a:cubicBezTo>
                <a:cubicBezTo>
                  <a:pt x="174" y="226"/>
                  <a:pt x="176" y="223"/>
                  <a:pt x="175" y="222"/>
                </a:cubicBezTo>
                <a:cubicBezTo>
                  <a:pt x="173" y="219"/>
                  <a:pt x="171" y="218"/>
                  <a:pt x="169" y="216"/>
                </a:cubicBezTo>
                <a:cubicBezTo>
                  <a:pt x="168" y="215"/>
                  <a:pt x="162" y="212"/>
                  <a:pt x="162" y="210"/>
                </a:cubicBezTo>
                <a:cubicBezTo>
                  <a:pt x="162" y="207"/>
                  <a:pt x="163" y="206"/>
                  <a:pt x="160" y="203"/>
                </a:cubicBezTo>
                <a:cubicBezTo>
                  <a:pt x="159" y="202"/>
                  <a:pt x="158" y="201"/>
                  <a:pt x="160" y="200"/>
                </a:cubicBezTo>
                <a:cubicBezTo>
                  <a:pt x="161" y="199"/>
                  <a:pt x="166" y="199"/>
                  <a:pt x="165" y="196"/>
                </a:cubicBezTo>
                <a:cubicBezTo>
                  <a:pt x="164" y="194"/>
                  <a:pt x="158" y="191"/>
                  <a:pt x="156" y="189"/>
                </a:cubicBezTo>
                <a:cubicBezTo>
                  <a:pt x="155" y="189"/>
                  <a:pt x="151" y="185"/>
                  <a:pt x="151" y="185"/>
                </a:cubicBezTo>
                <a:cubicBezTo>
                  <a:pt x="150" y="186"/>
                  <a:pt x="152" y="189"/>
                  <a:pt x="153" y="190"/>
                </a:cubicBezTo>
                <a:cubicBezTo>
                  <a:pt x="154" y="192"/>
                  <a:pt x="156" y="193"/>
                  <a:pt x="157" y="195"/>
                </a:cubicBezTo>
                <a:cubicBezTo>
                  <a:pt x="159" y="198"/>
                  <a:pt x="158" y="200"/>
                  <a:pt x="154" y="199"/>
                </a:cubicBezTo>
                <a:cubicBezTo>
                  <a:pt x="141" y="198"/>
                  <a:pt x="133" y="188"/>
                  <a:pt x="125" y="178"/>
                </a:cubicBezTo>
                <a:cubicBezTo>
                  <a:pt x="122" y="173"/>
                  <a:pt x="94" y="169"/>
                  <a:pt x="86" y="166"/>
                </a:cubicBezTo>
                <a:cubicBezTo>
                  <a:pt x="79" y="164"/>
                  <a:pt x="75" y="157"/>
                  <a:pt x="71" y="168"/>
                </a:cubicBezTo>
                <a:cubicBezTo>
                  <a:pt x="67" y="177"/>
                  <a:pt x="60" y="185"/>
                  <a:pt x="58" y="196"/>
                </a:cubicBezTo>
                <a:cubicBezTo>
                  <a:pt x="54" y="211"/>
                  <a:pt x="47" y="225"/>
                  <a:pt x="48" y="241"/>
                </a:cubicBezTo>
                <a:cubicBezTo>
                  <a:pt x="46" y="245"/>
                  <a:pt x="46" y="249"/>
                  <a:pt x="44" y="253"/>
                </a:cubicBezTo>
                <a:cubicBezTo>
                  <a:pt x="43" y="256"/>
                  <a:pt x="40" y="257"/>
                  <a:pt x="40" y="261"/>
                </a:cubicBezTo>
                <a:cubicBezTo>
                  <a:pt x="40" y="261"/>
                  <a:pt x="40" y="261"/>
                  <a:pt x="40" y="261"/>
                </a:cubicBezTo>
                <a:cubicBezTo>
                  <a:pt x="38" y="260"/>
                  <a:pt x="32" y="256"/>
                  <a:pt x="32" y="253"/>
                </a:cubicBezTo>
                <a:cubicBezTo>
                  <a:pt x="31" y="251"/>
                  <a:pt x="32" y="248"/>
                  <a:pt x="32" y="246"/>
                </a:cubicBezTo>
                <a:cubicBezTo>
                  <a:pt x="33" y="244"/>
                  <a:pt x="33" y="242"/>
                  <a:pt x="33" y="240"/>
                </a:cubicBezTo>
                <a:cubicBezTo>
                  <a:pt x="33" y="234"/>
                  <a:pt x="34" y="223"/>
                  <a:pt x="31" y="218"/>
                </a:cubicBezTo>
                <a:cubicBezTo>
                  <a:pt x="27" y="211"/>
                  <a:pt x="28" y="207"/>
                  <a:pt x="28" y="199"/>
                </a:cubicBezTo>
                <a:cubicBezTo>
                  <a:pt x="28" y="191"/>
                  <a:pt x="25" y="174"/>
                  <a:pt x="36" y="172"/>
                </a:cubicBezTo>
                <a:cubicBezTo>
                  <a:pt x="36" y="170"/>
                  <a:pt x="34" y="167"/>
                  <a:pt x="33" y="166"/>
                </a:cubicBezTo>
                <a:cubicBezTo>
                  <a:pt x="32" y="163"/>
                  <a:pt x="33" y="160"/>
                  <a:pt x="32" y="158"/>
                </a:cubicBezTo>
                <a:cubicBezTo>
                  <a:pt x="31" y="151"/>
                  <a:pt x="24" y="153"/>
                  <a:pt x="26" y="145"/>
                </a:cubicBezTo>
                <a:cubicBezTo>
                  <a:pt x="27" y="142"/>
                  <a:pt x="33" y="138"/>
                  <a:pt x="33" y="136"/>
                </a:cubicBezTo>
                <a:cubicBezTo>
                  <a:pt x="29" y="135"/>
                  <a:pt x="23" y="132"/>
                  <a:pt x="19" y="129"/>
                </a:cubicBezTo>
                <a:cubicBezTo>
                  <a:pt x="15" y="127"/>
                  <a:pt x="8" y="123"/>
                  <a:pt x="4" y="120"/>
                </a:cubicBezTo>
                <a:cubicBezTo>
                  <a:pt x="2" y="117"/>
                  <a:pt x="1" y="112"/>
                  <a:pt x="0" y="108"/>
                </a:cubicBezTo>
                <a:cubicBezTo>
                  <a:pt x="2" y="99"/>
                  <a:pt x="2" y="99"/>
                  <a:pt x="2" y="99"/>
                </a:cubicBezTo>
                <a:cubicBezTo>
                  <a:pt x="2" y="99"/>
                  <a:pt x="2" y="99"/>
                  <a:pt x="2" y="99"/>
                </a:cubicBezTo>
                <a:cubicBezTo>
                  <a:pt x="8" y="100"/>
                  <a:pt x="8" y="100"/>
                  <a:pt x="8" y="100"/>
                </a:cubicBezTo>
                <a:cubicBezTo>
                  <a:pt x="16" y="101"/>
                  <a:pt x="18" y="96"/>
                  <a:pt x="27" y="100"/>
                </a:cubicBezTo>
                <a:cubicBezTo>
                  <a:pt x="28" y="100"/>
                  <a:pt x="33" y="105"/>
                  <a:pt x="34" y="101"/>
                </a:cubicBezTo>
                <a:cubicBezTo>
                  <a:pt x="34" y="99"/>
                  <a:pt x="32" y="95"/>
                  <a:pt x="35" y="93"/>
                </a:cubicBezTo>
                <a:cubicBezTo>
                  <a:pt x="44" y="86"/>
                  <a:pt x="43" y="81"/>
                  <a:pt x="51" y="92"/>
                </a:cubicBezTo>
                <a:cubicBezTo>
                  <a:pt x="57" y="100"/>
                  <a:pt x="60" y="95"/>
                  <a:pt x="68" y="95"/>
                </a:cubicBezTo>
                <a:cubicBezTo>
                  <a:pt x="73" y="95"/>
                  <a:pt x="70" y="104"/>
                  <a:pt x="76" y="100"/>
                </a:cubicBezTo>
                <a:cubicBezTo>
                  <a:pt x="81" y="97"/>
                  <a:pt x="86" y="96"/>
                  <a:pt x="91" y="95"/>
                </a:cubicBezTo>
                <a:cubicBezTo>
                  <a:pt x="97" y="94"/>
                  <a:pt x="99" y="90"/>
                  <a:pt x="103" y="87"/>
                </a:cubicBezTo>
                <a:cubicBezTo>
                  <a:pt x="106" y="84"/>
                  <a:pt x="110" y="85"/>
                  <a:pt x="112" y="84"/>
                </a:cubicBezTo>
                <a:cubicBezTo>
                  <a:pt x="130" y="70"/>
                  <a:pt x="130" y="70"/>
                  <a:pt x="130" y="70"/>
                </a:cubicBezTo>
                <a:cubicBezTo>
                  <a:pt x="135" y="67"/>
                  <a:pt x="136" y="65"/>
                  <a:pt x="136" y="59"/>
                </a:cubicBezTo>
                <a:cubicBezTo>
                  <a:pt x="136" y="52"/>
                  <a:pt x="142" y="47"/>
                  <a:pt x="137" y="41"/>
                </a:cubicBezTo>
                <a:cubicBezTo>
                  <a:pt x="131" y="33"/>
                  <a:pt x="145" y="34"/>
                  <a:pt x="149" y="29"/>
                </a:cubicBezTo>
                <a:cubicBezTo>
                  <a:pt x="157" y="24"/>
                  <a:pt x="158" y="12"/>
                  <a:pt x="161" y="4"/>
                </a:cubicBezTo>
                <a:cubicBezTo>
                  <a:pt x="161" y="3"/>
                  <a:pt x="162" y="0"/>
                  <a:pt x="163" y="1"/>
                </a:cubicBezTo>
                <a:cubicBezTo>
                  <a:pt x="166" y="2"/>
                  <a:pt x="163" y="4"/>
                  <a:pt x="169" y="4"/>
                </a:cubicBezTo>
                <a:cubicBezTo>
                  <a:pt x="176" y="4"/>
                  <a:pt x="174" y="8"/>
                  <a:pt x="173" y="13"/>
                </a:cubicBezTo>
                <a:cubicBezTo>
                  <a:pt x="172" y="17"/>
                  <a:pt x="171" y="23"/>
                  <a:pt x="173" y="26"/>
                </a:cubicBezTo>
                <a:cubicBezTo>
                  <a:pt x="174" y="29"/>
                  <a:pt x="179" y="27"/>
                  <a:pt x="180" y="31"/>
                </a:cubicBezTo>
                <a:cubicBezTo>
                  <a:pt x="184" y="42"/>
                  <a:pt x="198" y="40"/>
                  <a:pt x="204" y="52"/>
                </a:cubicBezTo>
                <a:cubicBezTo>
                  <a:pt x="204" y="54"/>
                  <a:pt x="205" y="55"/>
                  <a:pt x="204" y="58"/>
                </a:cubicBezTo>
                <a:cubicBezTo>
                  <a:pt x="203" y="60"/>
                  <a:pt x="201" y="62"/>
                  <a:pt x="201" y="64"/>
                </a:cubicBezTo>
                <a:cubicBezTo>
                  <a:pt x="201" y="66"/>
                  <a:pt x="201" y="66"/>
                  <a:pt x="202" y="67"/>
                </a:cubicBezTo>
                <a:cubicBezTo>
                  <a:pt x="202" y="68"/>
                  <a:pt x="202" y="70"/>
                  <a:pt x="202" y="71"/>
                </a:cubicBezTo>
                <a:cubicBezTo>
                  <a:pt x="205" y="75"/>
                  <a:pt x="205" y="75"/>
                  <a:pt x="205" y="75"/>
                </a:cubicBezTo>
                <a:cubicBezTo>
                  <a:pt x="207" y="74"/>
                  <a:pt x="208" y="74"/>
                  <a:pt x="209" y="72"/>
                </a:cubicBezTo>
                <a:cubicBezTo>
                  <a:pt x="212" y="68"/>
                  <a:pt x="220" y="76"/>
                  <a:pt x="222" y="78"/>
                </a:cubicBezTo>
                <a:cubicBezTo>
                  <a:pt x="225" y="80"/>
                  <a:pt x="227" y="84"/>
                  <a:pt x="232" y="84"/>
                </a:cubicBezTo>
                <a:cubicBezTo>
                  <a:pt x="238" y="85"/>
                  <a:pt x="242" y="87"/>
                  <a:pt x="244" y="94"/>
                </a:cubicBezTo>
                <a:cubicBezTo>
                  <a:pt x="244" y="97"/>
                  <a:pt x="246" y="99"/>
                  <a:pt x="247" y="102"/>
                </a:cubicBezTo>
                <a:cubicBezTo>
                  <a:pt x="248" y="106"/>
                  <a:pt x="250" y="109"/>
                  <a:pt x="255" y="107"/>
                </a:cubicBezTo>
                <a:cubicBezTo>
                  <a:pt x="259" y="105"/>
                  <a:pt x="280" y="103"/>
                  <a:pt x="281" y="98"/>
                </a:cubicBezTo>
                <a:cubicBezTo>
                  <a:pt x="284" y="86"/>
                  <a:pt x="279" y="61"/>
                  <a:pt x="297" y="81"/>
                </a:cubicBezTo>
                <a:cubicBezTo>
                  <a:pt x="302" y="86"/>
                  <a:pt x="322" y="96"/>
                  <a:pt x="328" y="94"/>
                </a:cubicBezTo>
                <a:cubicBezTo>
                  <a:pt x="341" y="89"/>
                  <a:pt x="339" y="103"/>
                  <a:pt x="347" y="105"/>
                </a:cubicBezTo>
                <a:cubicBezTo>
                  <a:pt x="351" y="107"/>
                  <a:pt x="350" y="108"/>
                  <a:pt x="353" y="111"/>
                </a:cubicBezTo>
                <a:cubicBezTo>
                  <a:pt x="355" y="115"/>
                  <a:pt x="360" y="114"/>
                  <a:pt x="363" y="120"/>
                </a:cubicBezTo>
                <a:cubicBezTo>
                  <a:pt x="371" y="136"/>
                  <a:pt x="374" y="121"/>
                  <a:pt x="381" y="121"/>
                </a:cubicBezTo>
                <a:cubicBezTo>
                  <a:pt x="384" y="121"/>
                  <a:pt x="387" y="129"/>
                  <a:pt x="391" y="124"/>
                </a:cubicBezTo>
                <a:cubicBezTo>
                  <a:pt x="391" y="124"/>
                  <a:pt x="391" y="124"/>
                  <a:pt x="391" y="124"/>
                </a:cubicBezTo>
                <a:cubicBezTo>
                  <a:pt x="391" y="124"/>
                  <a:pt x="391" y="124"/>
                  <a:pt x="391" y="124"/>
                </a:cubicBezTo>
                <a:cubicBezTo>
                  <a:pt x="394" y="128"/>
                  <a:pt x="394" y="128"/>
                  <a:pt x="394" y="128"/>
                </a:cubicBezTo>
                <a:cubicBezTo>
                  <a:pt x="393" y="130"/>
                  <a:pt x="391" y="131"/>
                  <a:pt x="391" y="133"/>
                </a:cubicBezTo>
                <a:cubicBezTo>
                  <a:pt x="391" y="135"/>
                  <a:pt x="392" y="137"/>
                  <a:pt x="392" y="139"/>
                </a:cubicBezTo>
                <a:cubicBezTo>
                  <a:pt x="392" y="141"/>
                  <a:pt x="388" y="142"/>
                  <a:pt x="388" y="146"/>
                </a:cubicBezTo>
                <a:cubicBezTo>
                  <a:pt x="388" y="152"/>
                  <a:pt x="384" y="157"/>
                  <a:pt x="381" y="160"/>
                </a:cubicBezTo>
                <a:cubicBezTo>
                  <a:pt x="379" y="162"/>
                  <a:pt x="378" y="164"/>
                  <a:pt x="376" y="165"/>
                </a:cubicBezTo>
                <a:cubicBezTo>
                  <a:pt x="374" y="168"/>
                  <a:pt x="375" y="169"/>
                  <a:pt x="375" y="172"/>
                </a:cubicBezTo>
                <a:cubicBezTo>
                  <a:pt x="378" y="185"/>
                  <a:pt x="368" y="185"/>
                  <a:pt x="358" y="186"/>
                </a:cubicBezTo>
                <a:cubicBezTo>
                  <a:pt x="354" y="186"/>
                  <a:pt x="355" y="194"/>
                  <a:pt x="348" y="196"/>
                </a:cubicBezTo>
                <a:cubicBezTo>
                  <a:pt x="348" y="196"/>
                  <a:pt x="345" y="197"/>
                  <a:pt x="344" y="196"/>
                </a:cubicBezTo>
                <a:cubicBezTo>
                  <a:pt x="342" y="194"/>
                  <a:pt x="348" y="188"/>
                  <a:pt x="341" y="189"/>
                </a:cubicBezTo>
                <a:cubicBezTo>
                  <a:pt x="336" y="191"/>
                  <a:pt x="328" y="192"/>
                  <a:pt x="326" y="187"/>
                </a:cubicBezTo>
                <a:cubicBezTo>
                  <a:pt x="325" y="185"/>
                  <a:pt x="323" y="182"/>
                  <a:pt x="321" y="180"/>
                </a:cubicBezTo>
                <a:cubicBezTo>
                  <a:pt x="319" y="177"/>
                  <a:pt x="317" y="178"/>
                  <a:pt x="314" y="178"/>
                </a:cubicBezTo>
                <a:cubicBezTo>
                  <a:pt x="309" y="181"/>
                  <a:pt x="307" y="183"/>
                  <a:pt x="308" y="188"/>
                </a:cubicBezTo>
                <a:cubicBezTo>
                  <a:pt x="308" y="191"/>
                  <a:pt x="311" y="194"/>
                  <a:pt x="308" y="195"/>
                </a:cubicBezTo>
                <a:cubicBezTo>
                  <a:pt x="298" y="201"/>
                  <a:pt x="300" y="201"/>
                  <a:pt x="306" y="208"/>
                </a:cubicBezTo>
                <a:cubicBezTo>
                  <a:pt x="312" y="214"/>
                  <a:pt x="309" y="211"/>
                  <a:pt x="309" y="219"/>
                </a:cubicBezTo>
                <a:cubicBezTo>
                  <a:pt x="309" y="226"/>
                  <a:pt x="311" y="232"/>
                  <a:pt x="309" y="240"/>
                </a:cubicBezTo>
                <a:cubicBezTo>
                  <a:pt x="308" y="246"/>
                  <a:pt x="302" y="260"/>
                  <a:pt x="308" y="264"/>
                </a:cubicBezTo>
                <a:cubicBezTo>
                  <a:pt x="315" y="271"/>
                  <a:pt x="315" y="271"/>
                  <a:pt x="315" y="271"/>
                </a:cubicBezTo>
                <a:cubicBezTo>
                  <a:pt x="318" y="276"/>
                  <a:pt x="318" y="276"/>
                  <a:pt x="318" y="276"/>
                </a:cubicBezTo>
                <a:cubicBezTo>
                  <a:pt x="318" y="276"/>
                  <a:pt x="318" y="276"/>
                  <a:pt x="318" y="276"/>
                </a:cubicBezTo>
                <a:cubicBezTo>
                  <a:pt x="315" y="279"/>
                  <a:pt x="319" y="283"/>
                  <a:pt x="319" y="286"/>
                </a:cubicBezTo>
                <a:cubicBezTo>
                  <a:pt x="319" y="290"/>
                  <a:pt x="319" y="292"/>
                  <a:pt x="318" y="296"/>
                </a:cubicBezTo>
                <a:cubicBezTo>
                  <a:pt x="316" y="310"/>
                  <a:pt x="305" y="298"/>
                  <a:pt x="298" y="300"/>
                </a:cubicBezTo>
                <a:cubicBezTo>
                  <a:pt x="296" y="301"/>
                  <a:pt x="294" y="303"/>
                  <a:pt x="292" y="302"/>
                </a:cubicBezTo>
                <a:cubicBezTo>
                  <a:pt x="291" y="302"/>
                  <a:pt x="289" y="299"/>
                  <a:pt x="289" y="298"/>
                </a:cubicBezTo>
                <a:cubicBezTo>
                  <a:pt x="288" y="294"/>
                  <a:pt x="275" y="305"/>
                  <a:pt x="274" y="307"/>
                </a:cubicBezTo>
                <a:lnTo>
                  <a:pt x="266" y="309"/>
                </a:lnTo>
                <a:close/>
              </a:path>
            </a:pathLst>
          </a:custGeom>
          <a:solidFill>
            <a:srgbClr val="B0B0B0"/>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6" name="Freeform 21"/>
          <p:cNvSpPr>
            <a:spLocks noEditPoints="1"/>
          </p:cNvSpPr>
          <p:nvPr/>
        </p:nvSpPr>
        <p:spPr bwMode="auto">
          <a:xfrm>
            <a:off x="4747700" y="2851226"/>
            <a:ext cx="1453153" cy="1248033"/>
          </a:xfrm>
          <a:custGeom>
            <a:avLst/>
            <a:gdLst/>
            <a:ahLst/>
            <a:cxnLst>
              <a:cxn ang="0">
                <a:pos x="79" y="294"/>
              </a:cxn>
              <a:cxn ang="0">
                <a:pos x="117" y="316"/>
              </a:cxn>
              <a:cxn ang="0">
                <a:pos x="77" y="271"/>
              </a:cxn>
              <a:cxn ang="0">
                <a:pos x="50" y="263"/>
              </a:cxn>
              <a:cxn ang="0">
                <a:pos x="36" y="255"/>
              </a:cxn>
              <a:cxn ang="0">
                <a:pos x="1" y="210"/>
              </a:cxn>
              <a:cxn ang="0">
                <a:pos x="15" y="241"/>
              </a:cxn>
              <a:cxn ang="0">
                <a:pos x="38" y="268"/>
              </a:cxn>
              <a:cxn ang="0">
                <a:pos x="47" y="284"/>
              </a:cxn>
              <a:cxn ang="0">
                <a:pos x="46" y="33"/>
              </a:cxn>
              <a:cxn ang="0">
                <a:pos x="72" y="26"/>
              </a:cxn>
              <a:cxn ang="0">
                <a:pos x="99" y="10"/>
              </a:cxn>
              <a:cxn ang="0">
                <a:pos x="127" y="15"/>
              </a:cxn>
              <a:cxn ang="0">
                <a:pos x="152" y="10"/>
              </a:cxn>
              <a:cxn ang="0">
                <a:pos x="173" y="22"/>
              </a:cxn>
              <a:cxn ang="0">
                <a:pos x="188" y="31"/>
              </a:cxn>
              <a:cxn ang="0">
                <a:pos x="217" y="50"/>
              </a:cxn>
              <a:cxn ang="0">
                <a:pos x="240" y="79"/>
              </a:cxn>
              <a:cxn ang="0">
                <a:pos x="278" y="109"/>
              </a:cxn>
              <a:cxn ang="0">
                <a:pos x="279" y="101"/>
              </a:cxn>
              <a:cxn ang="0">
                <a:pos x="300" y="98"/>
              </a:cxn>
              <a:cxn ang="0">
                <a:pos x="322" y="87"/>
              </a:cxn>
              <a:cxn ang="0">
                <a:pos x="352" y="94"/>
              </a:cxn>
              <a:cxn ang="0">
                <a:pos x="368" y="140"/>
              </a:cxn>
              <a:cxn ang="0">
                <a:pos x="349" y="158"/>
              </a:cxn>
              <a:cxn ang="0">
                <a:pos x="385" y="200"/>
              </a:cxn>
              <a:cxn ang="0">
                <a:pos x="408" y="186"/>
              </a:cxn>
              <a:cxn ang="0">
                <a:pos x="428" y="208"/>
              </a:cxn>
              <a:cxn ang="0">
                <a:pos x="444" y="230"/>
              </a:cxn>
              <a:cxn ang="0">
                <a:pos x="460" y="251"/>
              </a:cxn>
              <a:cxn ang="0">
                <a:pos x="461" y="263"/>
              </a:cxn>
              <a:cxn ang="0">
                <a:pos x="462" y="289"/>
              </a:cxn>
              <a:cxn ang="0">
                <a:pos x="493" y="320"/>
              </a:cxn>
              <a:cxn ang="0">
                <a:pos x="468" y="329"/>
              </a:cxn>
              <a:cxn ang="0">
                <a:pos x="410" y="318"/>
              </a:cxn>
              <a:cxn ang="0">
                <a:pos x="380" y="338"/>
              </a:cxn>
              <a:cxn ang="0">
                <a:pos x="359" y="355"/>
              </a:cxn>
              <a:cxn ang="0">
                <a:pos x="365" y="378"/>
              </a:cxn>
              <a:cxn ang="0">
                <a:pos x="382" y="407"/>
              </a:cxn>
              <a:cxn ang="0">
                <a:pos x="366" y="420"/>
              </a:cxn>
              <a:cxn ang="0">
                <a:pos x="305" y="411"/>
              </a:cxn>
              <a:cxn ang="0">
                <a:pos x="291" y="405"/>
              </a:cxn>
              <a:cxn ang="0">
                <a:pos x="200" y="355"/>
              </a:cxn>
              <a:cxn ang="0">
                <a:pos x="190" y="375"/>
              </a:cxn>
              <a:cxn ang="0">
                <a:pos x="155" y="335"/>
              </a:cxn>
              <a:cxn ang="0">
                <a:pos x="82" y="261"/>
              </a:cxn>
              <a:cxn ang="0">
                <a:pos x="55" y="205"/>
              </a:cxn>
              <a:cxn ang="0">
                <a:pos x="52" y="141"/>
              </a:cxn>
              <a:cxn ang="0">
                <a:pos x="62" y="105"/>
              </a:cxn>
              <a:cxn ang="0">
                <a:pos x="47" y="36"/>
              </a:cxn>
            </a:cxnLst>
            <a:rect l="0" t="0" r="r" b="b"/>
            <a:pathLst>
              <a:path w="493" h="423">
                <a:moveTo>
                  <a:pt x="64" y="286"/>
                </a:moveTo>
                <a:cubicBezTo>
                  <a:pt x="64" y="285"/>
                  <a:pt x="65" y="284"/>
                  <a:pt x="66" y="286"/>
                </a:cubicBezTo>
                <a:cubicBezTo>
                  <a:pt x="69" y="289"/>
                  <a:pt x="75" y="291"/>
                  <a:pt x="79" y="294"/>
                </a:cubicBezTo>
                <a:cubicBezTo>
                  <a:pt x="82" y="296"/>
                  <a:pt x="95" y="302"/>
                  <a:pt x="95" y="304"/>
                </a:cubicBezTo>
                <a:cubicBezTo>
                  <a:pt x="95" y="318"/>
                  <a:pt x="108" y="305"/>
                  <a:pt x="112" y="314"/>
                </a:cubicBezTo>
                <a:cubicBezTo>
                  <a:pt x="114" y="320"/>
                  <a:pt x="122" y="320"/>
                  <a:pt x="117" y="316"/>
                </a:cubicBezTo>
                <a:cubicBezTo>
                  <a:pt x="114" y="314"/>
                  <a:pt x="112" y="308"/>
                  <a:pt x="110" y="304"/>
                </a:cubicBezTo>
                <a:cubicBezTo>
                  <a:pt x="107" y="295"/>
                  <a:pt x="98" y="295"/>
                  <a:pt x="90" y="293"/>
                </a:cubicBezTo>
                <a:cubicBezTo>
                  <a:pt x="77" y="289"/>
                  <a:pt x="83" y="277"/>
                  <a:pt x="77" y="271"/>
                </a:cubicBezTo>
                <a:cubicBezTo>
                  <a:pt x="74" y="267"/>
                  <a:pt x="69" y="266"/>
                  <a:pt x="66" y="262"/>
                </a:cubicBezTo>
                <a:cubicBezTo>
                  <a:pt x="62" y="254"/>
                  <a:pt x="64" y="255"/>
                  <a:pt x="54" y="255"/>
                </a:cubicBezTo>
                <a:cubicBezTo>
                  <a:pt x="48" y="254"/>
                  <a:pt x="48" y="256"/>
                  <a:pt x="50" y="263"/>
                </a:cubicBezTo>
                <a:cubicBezTo>
                  <a:pt x="51" y="265"/>
                  <a:pt x="56" y="274"/>
                  <a:pt x="52" y="273"/>
                </a:cubicBezTo>
                <a:cubicBezTo>
                  <a:pt x="50" y="272"/>
                  <a:pt x="44" y="264"/>
                  <a:pt x="42" y="262"/>
                </a:cubicBezTo>
                <a:cubicBezTo>
                  <a:pt x="36" y="255"/>
                  <a:pt x="36" y="255"/>
                  <a:pt x="36" y="255"/>
                </a:cubicBezTo>
                <a:cubicBezTo>
                  <a:pt x="33" y="251"/>
                  <a:pt x="30" y="247"/>
                  <a:pt x="26" y="243"/>
                </a:cubicBezTo>
                <a:cubicBezTo>
                  <a:pt x="22" y="238"/>
                  <a:pt x="19" y="233"/>
                  <a:pt x="15" y="228"/>
                </a:cubicBezTo>
                <a:cubicBezTo>
                  <a:pt x="13" y="224"/>
                  <a:pt x="5" y="210"/>
                  <a:pt x="1" y="210"/>
                </a:cubicBezTo>
                <a:cubicBezTo>
                  <a:pt x="0" y="212"/>
                  <a:pt x="2" y="219"/>
                  <a:pt x="3" y="222"/>
                </a:cubicBezTo>
                <a:cubicBezTo>
                  <a:pt x="4" y="226"/>
                  <a:pt x="5" y="227"/>
                  <a:pt x="9" y="230"/>
                </a:cubicBezTo>
                <a:cubicBezTo>
                  <a:pt x="13" y="234"/>
                  <a:pt x="12" y="237"/>
                  <a:pt x="15" y="241"/>
                </a:cubicBezTo>
                <a:cubicBezTo>
                  <a:pt x="18" y="245"/>
                  <a:pt x="21" y="248"/>
                  <a:pt x="24" y="252"/>
                </a:cubicBezTo>
                <a:cubicBezTo>
                  <a:pt x="26" y="254"/>
                  <a:pt x="27" y="256"/>
                  <a:pt x="29" y="258"/>
                </a:cubicBezTo>
                <a:cubicBezTo>
                  <a:pt x="34" y="262"/>
                  <a:pt x="34" y="262"/>
                  <a:pt x="38" y="268"/>
                </a:cubicBezTo>
                <a:cubicBezTo>
                  <a:pt x="40" y="271"/>
                  <a:pt x="43" y="270"/>
                  <a:pt x="45" y="275"/>
                </a:cubicBezTo>
                <a:cubicBezTo>
                  <a:pt x="46" y="278"/>
                  <a:pt x="46" y="281"/>
                  <a:pt x="47" y="284"/>
                </a:cubicBezTo>
                <a:cubicBezTo>
                  <a:pt x="47" y="284"/>
                  <a:pt x="47" y="284"/>
                  <a:pt x="47" y="284"/>
                </a:cubicBezTo>
                <a:cubicBezTo>
                  <a:pt x="64" y="286"/>
                  <a:pt x="64" y="286"/>
                  <a:pt x="64" y="286"/>
                </a:cubicBezTo>
                <a:cubicBezTo>
                  <a:pt x="64" y="286"/>
                  <a:pt x="64" y="286"/>
                  <a:pt x="64" y="286"/>
                </a:cubicBezTo>
                <a:close/>
                <a:moveTo>
                  <a:pt x="46" y="33"/>
                </a:moveTo>
                <a:cubicBezTo>
                  <a:pt x="54" y="31"/>
                  <a:pt x="54" y="31"/>
                  <a:pt x="54" y="31"/>
                </a:cubicBezTo>
                <a:cubicBezTo>
                  <a:pt x="55" y="29"/>
                  <a:pt x="68" y="18"/>
                  <a:pt x="69" y="22"/>
                </a:cubicBezTo>
                <a:cubicBezTo>
                  <a:pt x="69" y="23"/>
                  <a:pt x="71" y="26"/>
                  <a:pt x="72" y="26"/>
                </a:cubicBezTo>
                <a:cubicBezTo>
                  <a:pt x="74" y="27"/>
                  <a:pt x="76" y="25"/>
                  <a:pt x="78" y="24"/>
                </a:cubicBezTo>
                <a:cubicBezTo>
                  <a:pt x="85" y="22"/>
                  <a:pt x="96" y="34"/>
                  <a:pt x="98" y="20"/>
                </a:cubicBezTo>
                <a:cubicBezTo>
                  <a:pt x="99" y="16"/>
                  <a:pt x="99" y="14"/>
                  <a:pt x="99" y="10"/>
                </a:cubicBezTo>
                <a:cubicBezTo>
                  <a:pt x="99" y="7"/>
                  <a:pt x="95" y="3"/>
                  <a:pt x="98" y="0"/>
                </a:cubicBezTo>
                <a:cubicBezTo>
                  <a:pt x="98" y="0"/>
                  <a:pt x="98" y="0"/>
                  <a:pt x="98" y="0"/>
                </a:cubicBezTo>
                <a:cubicBezTo>
                  <a:pt x="109" y="3"/>
                  <a:pt x="119" y="8"/>
                  <a:pt x="127" y="15"/>
                </a:cubicBezTo>
                <a:cubicBezTo>
                  <a:pt x="131" y="19"/>
                  <a:pt x="137" y="17"/>
                  <a:pt x="143" y="16"/>
                </a:cubicBezTo>
                <a:cubicBezTo>
                  <a:pt x="146" y="16"/>
                  <a:pt x="146" y="13"/>
                  <a:pt x="147" y="12"/>
                </a:cubicBezTo>
                <a:cubicBezTo>
                  <a:pt x="149" y="10"/>
                  <a:pt x="150" y="10"/>
                  <a:pt x="152" y="10"/>
                </a:cubicBezTo>
                <a:cubicBezTo>
                  <a:pt x="156" y="10"/>
                  <a:pt x="158" y="6"/>
                  <a:pt x="162" y="7"/>
                </a:cubicBezTo>
                <a:cubicBezTo>
                  <a:pt x="164" y="7"/>
                  <a:pt x="169" y="14"/>
                  <a:pt x="171" y="16"/>
                </a:cubicBezTo>
                <a:cubicBezTo>
                  <a:pt x="173" y="17"/>
                  <a:pt x="172" y="20"/>
                  <a:pt x="173" y="22"/>
                </a:cubicBezTo>
                <a:cubicBezTo>
                  <a:pt x="175" y="24"/>
                  <a:pt x="178" y="25"/>
                  <a:pt x="181" y="26"/>
                </a:cubicBezTo>
                <a:cubicBezTo>
                  <a:pt x="182" y="26"/>
                  <a:pt x="187" y="26"/>
                  <a:pt x="188" y="27"/>
                </a:cubicBezTo>
                <a:cubicBezTo>
                  <a:pt x="188" y="29"/>
                  <a:pt x="188" y="30"/>
                  <a:pt x="188" y="31"/>
                </a:cubicBezTo>
                <a:cubicBezTo>
                  <a:pt x="189" y="33"/>
                  <a:pt x="195" y="34"/>
                  <a:pt x="197" y="36"/>
                </a:cubicBezTo>
                <a:cubicBezTo>
                  <a:pt x="201" y="40"/>
                  <a:pt x="203" y="46"/>
                  <a:pt x="207" y="50"/>
                </a:cubicBezTo>
                <a:cubicBezTo>
                  <a:pt x="211" y="54"/>
                  <a:pt x="214" y="47"/>
                  <a:pt x="217" y="50"/>
                </a:cubicBezTo>
                <a:cubicBezTo>
                  <a:pt x="221" y="56"/>
                  <a:pt x="226" y="58"/>
                  <a:pt x="228" y="65"/>
                </a:cubicBezTo>
                <a:cubicBezTo>
                  <a:pt x="229" y="68"/>
                  <a:pt x="232" y="70"/>
                  <a:pt x="234" y="73"/>
                </a:cubicBezTo>
                <a:cubicBezTo>
                  <a:pt x="238" y="75"/>
                  <a:pt x="238" y="76"/>
                  <a:pt x="240" y="79"/>
                </a:cubicBezTo>
                <a:cubicBezTo>
                  <a:pt x="240" y="84"/>
                  <a:pt x="247" y="97"/>
                  <a:pt x="252" y="98"/>
                </a:cubicBezTo>
                <a:cubicBezTo>
                  <a:pt x="257" y="99"/>
                  <a:pt x="264" y="94"/>
                  <a:pt x="269" y="96"/>
                </a:cubicBezTo>
                <a:cubicBezTo>
                  <a:pt x="273" y="97"/>
                  <a:pt x="274" y="105"/>
                  <a:pt x="278" y="109"/>
                </a:cubicBezTo>
                <a:cubicBezTo>
                  <a:pt x="280" y="111"/>
                  <a:pt x="282" y="112"/>
                  <a:pt x="285" y="114"/>
                </a:cubicBezTo>
                <a:cubicBezTo>
                  <a:pt x="286" y="115"/>
                  <a:pt x="288" y="119"/>
                  <a:pt x="290" y="119"/>
                </a:cubicBezTo>
                <a:cubicBezTo>
                  <a:pt x="299" y="116"/>
                  <a:pt x="282" y="105"/>
                  <a:pt x="279" y="101"/>
                </a:cubicBezTo>
                <a:cubicBezTo>
                  <a:pt x="278" y="99"/>
                  <a:pt x="280" y="93"/>
                  <a:pt x="282" y="92"/>
                </a:cubicBezTo>
                <a:cubicBezTo>
                  <a:pt x="283" y="92"/>
                  <a:pt x="289" y="97"/>
                  <a:pt x="290" y="97"/>
                </a:cubicBezTo>
                <a:cubicBezTo>
                  <a:pt x="293" y="98"/>
                  <a:pt x="297" y="97"/>
                  <a:pt x="300" y="98"/>
                </a:cubicBezTo>
                <a:cubicBezTo>
                  <a:pt x="303" y="98"/>
                  <a:pt x="305" y="97"/>
                  <a:pt x="306" y="94"/>
                </a:cubicBezTo>
                <a:cubicBezTo>
                  <a:pt x="307" y="91"/>
                  <a:pt x="308" y="93"/>
                  <a:pt x="310" y="93"/>
                </a:cubicBezTo>
                <a:cubicBezTo>
                  <a:pt x="314" y="93"/>
                  <a:pt x="318" y="87"/>
                  <a:pt x="322" y="87"/>
                </a:cubicBezTo>
                <a:cubicBezTo>
                  <a:pt x="323" y="86"/>
                  <a:pt x="334" y="96"/>
                  <a:pt x="336" y="97"/>
                </a:cubicBezTo>
                <a:cubicBezTo>
                  <a:pt x="342" y="103"/>
                  <a:pt x="346" y="98"/>
                  <a:pt x="352" y="94"/>
                </a:cubicBezTo>
                <a:cubicBezTo>
                  <a:pt x="352" y="94"/>
                  <a:pt x="352" y="94"/>
                  <a:pt x="352" y="94"/>
                </a:cubicBezTo>
                <a:cubicBezTo>
                  <a:pt x="352" y="103"/>
                  <a:pt x="359" y="113"/>
                  <a:pt x="360" y="122"/>
                </a:cubicBezTo>
                <a:cubicBezTo>
                  <a:pt x="360" y="123"/>
                  <a:pt x="359" y="128"/>
                  <a:pt x="360" y="129"/>
                </a:cubicBezTo>
                <a:cubicBezTo>
                  <a:pt x="363" y="134"/>
                  <a:pt x="375" y="134"/>
                  <a:pt x="368" y="140"/>
                </a:cubicBezTo>
                <a:cubicBezTo>
                  <a:pt x="365" y="143"/>
                  <a:pt x="365" y="145"/>
                  <a:pt x="360" y="147"/>
                </a:cubicBezTo>
                <a:cubicBezTo>
                  <a:pt x="357" y="148"/>
                  <a:pt x="354" y="147"/>
                  <a:pt x="351" y="148"/>
                </a:cubicBezTo>
                <a:cubicBezTo>
                  <a:pt x="347" y="148"/>
                  <a:pt x="346" y="156"/>
                  <a:pt x="349" y="158"/>
                </a:cubicBezTo>
                <a:cubicBezTo>
                  <a:pt x="357" y="164"/>
                  <a:pt x="360" y="174"/>
                  <a:pt x="365" y="182"/>
                </a:cubicBezTo>
                <a:cubicBezTo>
                  <a:pt x="368" y="186"/>
                  <a:pt x="377" y="189"/>
                  <a:pt x="378" y="194"/>
                </a:cubicBezTo>
                <a:cubicBezTo>
                  <a:pt x="378" y="198"/>
                  <a:pt x="380" y="201"/>
                  <a:pt x="385" y="200"/>
                </a:cubicBezTo>
                <a:cubicBezTo>
                  <a:pt x="391" y="198"/>
                  <a:pt x="392" y="196"/>
                  <a:pt x="397" y="192"/>
                </a:cubicBezTo>
                <a:cubicBezTo>
                  <a:pt x="398" y="190"/>
                  <a:pt x="401" y="192"/>
                  <a:pt x="402" y="190"/>
                </a:cubicBezTo>
                <a:cubicBezTo>
                  <a:pt x="404" y="188"/>
                  <a:pt x="405" y="187"/>
                  <a:pt x="408" y="186"/>
                </a:cubicBezTo>
                <a:cubicBezTo>
                  <a:pt x="408" y="187"/>
                  <a:pt x="411" y="189"/>
                  <a:pt x="412" y="192"/>
                </a:cubicBezTo>
                <a:cubicBezTo>
                  <a:pt x="415" y="196"/>
                  <a:pt x="416" y="197"/>
                  <a:pt x="417" y="202"/>
                </a:cubicBezTo>
                <a:cubicBezTo>
                  <a:pt x="419" y="206"/>
                  <a:pt x="428" y="201"/>
                  <a:pt x="428" y="208"/>
                </a:cubicBezTo>
                <a:cubicBezTo>
                  <a:pt x="428" y="210"/>
                  <a:pt x="428" y="212"/>
                  <a:pt x="430" y="213"/>
                </a:cubicBezTo>
                <a:cubicBezTo>
                  <a:pt x="433" y="216"/>
                  <a:pt x="431" y="220"/>
                  <a:pt x="433" y="223"/>
                </a:cubicBezTo>
                <a:cubicBezTo>
                  <a:pt x="436" y="226"/>
                  <a:pt x="439" y="230"/>
                  <a:pt x="444" y="230"/>
                </a:cubicBezTo>
                <a:cubicBezTo>
                  <a:pt x="447" y="231"/>
                  <a:pt x="453" y="230"/>
                  <a:pt x="455" y="233"/>
                </a:cubicBezTo>
                <a:cubicBezTo>
                  <a:pt x="457" y="236"/>
                  <a:pt x="455" y="238"/>
                  <a:pt x="456" y="241"/>
                </a:cubicBezTo>
                <a:cubicBezTo>
                  <a:pt x="459" y="245"/>
                  <a:pt x="463" y="245"/>
                  <a:pt x="460" y="251"/>
                </a:cubicBezTo>
                <a:cubicBezTo>
                  <a:pt x="460" y="252"/>
                  <a:pt x="461" y="253"/>
                  <a:pt x="462" y="253"/>
                </a:cubicBezTo>
                <a:cubicBezTo>
                  <a:pt x="459" y="258"/>
                  <a:pt x="459" y="258"/>
                  <a:pt x="459" y="258"/>
                </a:cubicBezTo>
                <a:cubicBezTo>
                  <a:pt x="459" y="260"/>
                  <a:pt x="461" y="261"/>
                  <a:pt x="461" y="263"/>
                </a:cubicBezTo>
                <a:cubicBezTo>
                  <a:pt x="462" y="265"/>
                  <a:pt x="458" y="267"/>
                  <a:pt x="457" y="267"/>
                </a:cubicBezTo>
                <a:cubicBezTo>
                  <a:pt x="450" y="266"/>
                  <a:pt x="449" y="268"/>
                  <a:pt x="451" y="274"/>
                </a:cubicBezTo>
                <a:cubicBezTo>
                  <a:pt x="453" y="279"/>
                  <a:pt x="457" y="287"/>
                  <a:pt x="462" y="289"/>
                </a:cubicBezTo>
                <a:cubicBezTo>
                  <a:pt x="468" y="291"/>
                  <a:pt x="473" y="290"/>
                  <a:pt x="479" y="292"/>
                </a:cubicBezTo>
                <a:cubicBezTo>
                  <a:pt x="479" y="294"/>
                  <a:pt x="480" y="295"/>
                  <a:pt x="482" y="297"/>
                </a:cubicBezTo>
                <a:cubicBezTo>
                  <a:pt x="486" y="301"/>
                  <a:pt x="493" y="314"/>
                  <a:pt x="493" y="320"/>
                </a:cubicBezTo>
                <a:cubicBezTo>
                  <a:pt x="493" y="322"/>
                  <a:pt x="490" y="327"/>
                  <a:pt x="490" y="330"/>
                </a:cubicBezTo>
                <a:cubicBezTo>
                  <a:pt x="490" y="330"/>
                  <a:pt x="490" y="330"/>
                  <a:pt x="490" y="330"/>
                </a:cubicBezTo>
                <a:cubicBezTo>
                  <a:pt x="480" y="333"/>
                  <a:pt x="474" y="339"/>
                  <a:pt x="468" y="329"/>
                </a:cubicBezTo>
                <a:cubicBezTo>
                  <a:pt x="461" y="320"/>
                  <a:pt x="462" y="342"/>
                  <a:pt x="462" y="343"/>
                </a:cubicBezTo>
                <a:cubicBezTo>
                  <a:pt x="456" y="342"/>
                  <a:pt x="453" y="320"/>
                  <a:pt x="447" y="316"/>
                </a:cubicBezTo>
                <a:cubicBezTo>
                  <a:pt x="430" y="304"/>
                  <a:pt x="424" y="304"/>
                  <a:pt x="410" y="318"/>
                </a:cubicBezTo>
                <a:cubicBezTo>
                  <a:pt x="406" y="322"/>
                  <a:pt x="403" y="320"/>
                  <a:pt x="399" y="322"/>
                </a:cubicBezTo>
                <a:cubicBezTo>
                  <a:pt x="397" y="323"/>
                  <a:pt x="396" y="328"/>
                  <a:pt x="393" y="330"/>
                </a:cubicBezTo>
                <a:cubicBezTo>
                  <a:pt x="390" y="333"/>
                  <a:pt x="385" y="337"/>
                  <a:pt x="380" y="338"/>
                </a:cubicBezTo>
                <a:cubicBezTo>
                  <a:pt x="377" y="340"/>
                  <a:pt x="369" y="341"/>
                  <a:pt x="369" y="343"/>
                </a:cubicBezTo>
                <a:cubicBezTo>
                  <a:pt x="367" y="347"/>
                  <a:pt x="368" y="350"/>
                  <a:pt x="365" y="353"/>
                </a:cubicBezTo>
                <a:cubicBezTo>
                  <a:pt x="364" y="354"/>
                  <a:pt x="359" y="354"/>
                  <a:pt x="359" y="355"/>
                </a:cubicBezTo>
                <a:cubicBezTo>
                  <a:pt x="360" y="357"/>
                  <a:pt x="363" y="356"/>
                  <a:pt x="365" y="357"/>
                </a:cubicBezTo>
                <a:cubicBezTo>
                  <a:pt x="367" y="358"/>
                  <a:pt x="370" y="361"/>
                  <a:pt x="370" y="365"/>
                </a:cubicBezTo>
                <a:cubicBezTo>
                  <a:pt x="370" y="371"/>
                  <a:pt x="362" y="373"/>
                  <a:pt x="365" y="378"/>
                </a:cubicBezTo>
                <a:cubicBezTo>
                  <a:pt x="369" y="385"/>
                  <a:pt x="379" y="376"/>
                  <a:pt x="379" y="381"/>
                </a:cubicBezTo>
                <a:cubicBezTo>
                  <a:pt x="379" y="387"/>
                  <a:pt x="377" y="388"/>
                  <a:pt x="380" y="393"/>
                </a:cubicBezTo>
                <a:cubicBezTo>
                  <a:pt x="383" y="397"/>
                  <a:pt x="385" y="402"/>
                  <a:pt x="382" y="407"/>
                </a:cubicBezTo>
                <a:cubicBezTo>
                  <a:pt x="382" y="407"/>
                  <a:pt x="382" y="407"/>
                  <a:pt x="382" y="407"/>
                </a:cubicBezTo>
                <a:cubicBezTo>
                  <a:pt x="382" y="407"/>
                  <a:pt x="382" y="408"/>
                  <a:pt x="381" y="408"/>
                </a:cubicBezTo>
                <a:cubicBezTo>
                  <a:pt x="380" y="412"/>
                  <a:pt x="370" y="418"/>
                  <a:pt x="366" y="420"/>
                </a:cubicBezTo>
                <a:cubicBezTo>
                  <a:pt x="359" y="423"/>
                  <a:pt x="351" y="420"/>
                  <a:pt x="344" y="420"/>
                </a:cubicBezTo>
                <a:cubicBezTo>
                  <a:pt x="338" y="420"/>
                  <a:pt x="330" y="423"/>
                  <a:pt x="325" y="417"/>
                </a:cubicBezTo>
                <a:cubicBezTo>
                  <a:pt x="320" y="411"/>
                  <a:pt x="312" y="413"/>
                  <a:pt x="305" y="411"/>
                </a:cubicBezTo>
                <a:cubicBezTo>
                  <a:pt x="301" y="410"/>
                  <a:pt x="302" y="409"/>
                  <a:pt x="299" y="407"/>
                </a:cubicBezTo>
                <a:cubicBezTo>
                  <a:pt x="297" y="406"/>
                  <a:pt x="295" y="408"/>
                  <a:pt x="293" y="409"/>
                </a:cubicBezTo>
                <a:cubicBezTo>
                  <a:pt x="291" y="405"/>
                  <a:pt x="291" y="405"/>
                  <a:pt x="291" y="405"/>
                </a:cubicBezTo>
                <a:cubicBezTo>
                  <a:pt x="284" y="390"/>
                  <a:pt x="281" y="382"/>
                  <a:pt x="264" y="377"/>
                </a:cubicBezTo>
                <a:cubicBezTo>
                  <a:pt x="250" y="372"/>
                  <a:pt x="229" y="368"/>
                  <a:pt x="218" y="358"/>
                </a:cubicBezTo>
                <a:cubicBezTo>
                  <a:pt x="211" y="350"/>
                  <a:pt x="207" y="346"/>
                  <a:pt x="200" y="355"/>
                </a:cubicBezTo>
                <a:cubicBezTo>
                  <a:pt x="193" y="378"/>
                  <a:pt x="193" y="378"/>
                  <a:pt x="193" y="378"/>
                </a:cubicBezTo>
                <a:cubicBezTo>
                  <a:pt x="193" y="378"/>
                  <a:pt x="193" y="378"/>
                  <a:pt x="193" y="378"/>
                </a:cubicBezTo>
                <a:cubicBezTo>
                  <a:pt x="192" y="377"/>
                  <a:pt x="190" y="376"/>
                  <a:pt x="190" y="375"/>
                </a:cubicBezTo>
                <a:cubicBezTo>
                  <a:pt x="188" y="373"/>
                  <a:pt x="186" y="370"/>
                  <a:pt x="184" y="368"/>
                </a:cubicBezTo>
                <a:cubicBezTo>
                  <a:pt x="178" y="362"/>
                  <a:pt x="175" y="354"/>
                  <a:pt x="170" y="348"/>
                </a:cubicBezTo>
                <a:cubicBezTo>
                  <a:pt x="165" y="346"/>
                  <a:pt x="158" y="339"/>
                  <a:pt x="155" y="335"/>
                </a:cubicBezTo>
                <a:cubicBezTo>
                  <a:pt x="150" y="328"/>
                  <a:pt x="140" y="326"/>
                  <a:pt x="137" y="318"/>
                </a:cubicBezTo>
                <a:cubicBezTo>
                  <a:pt x="131" y="305"/>
                  <a:pt x="116" y="292"/>
                  <a:pt x="105" y="283"/>
                </a:cubicBezTo>
                <a:cubicBezTo>
                  <a:pt x="97" y="276"/>
                  <a:pt x="83" y="276"/>
                  <a:pt x="82" y="261"/>
                </a:cubicBezTo>
                <a:cubicBezTo>
                  <a:pt x="80" y="255"/>
                  <a:pt x="78" y="247"/>
                  <a:pt x="74" y="242"/>
                </a:cubicBezTo>
                <a:cubicBezTo>
                  <a:pt x="68" y="236"/>
                  <a:pt x="65" y="227"/>
                  <a:pt x="60" y="220"/>
                </a:cubicBezTo>
                <a:cubicBezTo>
                  <a:pt x="56" y="214"/>
                  <a:pt x="57" y="211"/>
                  <a:pt x="55" y="205"/>
                </a:cubicBezTo>
                <a:cubicBezTo>
                  <a:pt x="53" y="200"/>
                  <a:pt x="54" y="201"/>
                  <a:pt x="56" y="198"/>
                </a:cubicBezTo>
                <a:cubicBezTo>
                  <a:pt x="56" y="197"/>
                  <a:pt x="54" y="188"/>
                  <a:pt x="54" y="189"/>
                </a:cubicBezTo>
                <a:cubicBezTo>
                  <a:pt x="51" y="172"/>
                  <a:pt x="49" y="158"/>
                  <a:pt x="52" y="141"/>
                </a:cubicBezTo>
                <a:cubicBezTo>
                  <a:pt x="53" y="136"/>
                  <a:pt x="51" y="136"/>
                  <a:pt x="55" y="132"/>
                </a:cubicBezTo>
                <a:cubicBezTo>
                  <a:pt x="56" y="131"/>
                  <a:pt x="56" y="125"/>
                  <a:pt x="56" y="124"/>
                </a:cubicBezTo>
                <a:cubicBezTo>
                  <a:pt x="56" y="118"/>
                  <a:pt x="57" y="109"/>
                  <a:pt x="62" y="105"/>
                </a:cubicBezTo>
                <a:cubicBezTo>
                  <a:pt x="62" y="98"/>
                  <a:pt x="66" y="85"/>
                  <a:pt x="64" y="80"/>
                </a:cubicBezTo>
                <a:cubicBezTo>
                  <a:pt x="62" y="71"/>
                  <a:pt x="55" y="64"/>
                  <a:pt x="52" y="55"/>
                </a:cubicBezTo>
                <a:cubicBezTo>
                  <a:pt x="50" y="49"/>
                  <a:pt x="50" y="42"/>
                  <a:pt x="47" y="36"/>
                </a:cubicBezTo>
                <a:cubicBezTo>
                  <a:pt x="47" y="35"/>
                  <a:pt x="46" y="34"/>
                  <a:pt x="46" y="33"/>
                </a:cubicBezTo>
                <a:close/>
              </a:path>
            </a:pathLst>
          </a:custGeom>
          <a:solidFill>
            <a:srgbClr val="E04621"/>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22"/>
          <p:cNvSpPr>
            <a:spLocks noEditPoints="1"/>
          </p:cNvSpPr>
          <p:nvPr/>
        </p:nvSpPr>
        <p:spPr bwMode="auto">
          <a:xfrm>
            <a:off x="4584591" y="3689015"/>
            <a:ext cx="1707703" cy="1129408"/>
          </a:xfrm>
          <a:custGeom>
            <a:avLst/>
            <a:gdLst/>
            <a:ahLst/>
            <a:cxnLst>
              <a:cxn ang="0">
                <a:pos x="325" y="339"/>
              </a:cxn>
              <a:cxn ang="0">
                <a:pos x="284" y="383"/>
              </a:cxn>
              <a:cxn ang="0">
                <a:pos x="259" y="333"/>
              </a:cxn>
              <a:cxn ang="0">
                <a:pos x="284" y="298"/>
              </a:cxn>
              <a:cxn ang="0">
                <a:pos x="274" y="309"/>
              </a:cxn>
              <a:cxn ang="0">
                <a:pos x="226" y="243"/>
              </a:cxn>
              <a:cxn ang="0">
                <a:pos x="194" y="228"/>
              </a:cxn>
              <a:cxn ang="0">
                <a:pos x="201" y="217"/>
              </a:cxn>
              <a:cxn ang="0">
                <a:pos x="193" y="254"/>
              </a:cxn>
              <a:cxn ang="0">
                <a:pos x="169" y="258"/>
              </a:cxn>
              <a:cxn ang="0">
                <a:pos x="219" y="302"/>
              </a:cxn>
              <a:cxn ang="0">
                <a:pos x="223" y="321"/>
              </a:cxn>
              <a:cxn ang="0">
                <a:pos x="215" y="332"/>
              </a:cxn>
              <a:cxn ang="0">
                <a:pos x="112" y="211"/>
              </a:cxn>
              <a:cxn ang="0">
                <a:pos x="96" y="183"/>
              </a:cxn>
              <a:cxn ang="0">
                <a:pos x="147" y="229"/>
              </a:cxn>
              <a:cxn ang="0">
                <a:pos x="111" y="186"/>
              </a:cxn>
              <a:cxn ang="0">
                <a:pos x="159" y="195"/>
              </a:cxn>
              <a:cxn ang="0">
                <a:pos x="148" y="191"/>
              </a:cxn>
              <a:cxn ang="0">
                <a:pos x="145" y="199"/>
              </a:cxn>
              <a:cxn ang="0">
                <a:pos x="161" y="112"/>
              </a:cxn>
              <a:cxn ang="0">
                <a:pos x="248" y="94"/>
              </a:cxn>
              <a:cxn ang="0">
                <a:pos x="380" y="133"/>
              </a:cxn>
              <a:cxn ang="0">
                <a:pos x="420" y="94"/>
              </a:cxn>
              <a:cxn ang="0">
                <a:pos x="454" y="38"/>
              </a:cxn>
              <a:cxn ang="0">
                <a:pos x="549" y="60"/>
              </a:cxn>
              <a:cxn ang="0">
                <a:pos x="542" y="75"/>
              </a:cxn>
              <a:cxn ang="0">
                <a:pos x="569" y="112"/>
              </a:cxn>
              <a:cxn ang="0">
                <a:pos x="546" y="176"/>
              </a:cxn>
              <a:cxn ang="0">
                <a:pos x="459" y="208"/>
              </a:cxn>
              <a:cxn ang="0">
                <a:pos x="442" y="270"/>
              </a:cxn>
              <a:cxn ang="0">
                <a:pos x="416" y="322"/>
              </a:cxn>
              <a:cxn ang="0">
                <a:pos x="357" y="334"/>
              </a:cxn>
              <a:cxn ang="0">
                <a:pos x="285" y="278"/>
              </a:cxn>
              <a:cxn ang="0">
                <a:pos x="202" y="179"/>
              </a:cxn>
              <a:cxn ang="0">
                <a:pos x="213" y="149"/>
              </a:cxn>
              <a:cxn ang="0">
                <a:pos x="243" y="108"/>
              </a:cxn>
              <a:cxn ang="0">
                <a:pos x="332" y="163"/>
              </a:cxn>
              <a:cxn ang="0">
                <a:pos x="367" y="205"/>
              </a:cxn>
              <a:cxn ang="0">
                <a:pos x="311" y="132"/>
              </a:cxn>
              <a:cxn ang="0">
                <a:pos x="69" y="65"/>
              </a:cxn>
              <a:cxn ang="0">
                <a:pos x="81" y="103"/>
              </a:cxn>
              <a:cxn ang="0">
                <a:pos x="120" y="62"/>
              </a:cxn>
              <a:cxn ang="0">
                <a:pos x="121" y="180"/>
              </a:cxn>
              <a:cxn ang="0">
                <a:pos x="102" y="168"/>
              </a:cxn>
              <a:cxn ang="0">
                <a:pos x="74" y="145"/>
              </a:cxn>
              <a:cxn ang="0">
                <a:pos x="113" y="167"/>
              </a:cxn>
              <a:cxn ang="0">
                <a:pos x="62" y="142"/>
              </a:cxn>
              <a:cxn ang="0">
                <a:pos x="41" y="133"/>
              </a:cxn>
              <a:cxn ang="0">
                <a:pos x="3" y="97"/>
              </a:cxn>
              <a:cxn ang="0">
                <a:pos x="41" y="72"/>
              </a:cxn>
              <a:cxn ang="0">
                <a:pos x="29" y="73"/>
              </a:cxn>
              <a:cxn ang="0">
                <a:pos x="102" y="37"/>
              </a:cxn>
              <a:cxn ang="0">
                <a:pos x="121" y="8"/>
              </a:cxn>
              <a:cxn ang="0">
                <a:pos x="196" y="67"/>
              </a:cxn>
              <a:cxn ang="0">
                <a:pos x="227" y="113"/>
              </a:cxn>
              <a:cxn ang="0">
                <a:pos x="210" y="126"/>
              </a:cxn>
              <a:cxn ang="0">
                <a:pos x="169" y="79"/>
              </a:cxn>
            </a:cxnLst>
            <a:rect l="0" t="0" r="r" b="b"/>
            <a:pathLst>
              <a:path w="579" h="383">
                <a:moveTo>
                  <a:pt x="325" y="339"/>
                </a:moveTo>
                <a:cubicBezTo>
                  <a:pt x="324" y="339"/>
                  <a:pt x="323" y="339"/>
                  <a:pt x="322" y="338"/>
                </a:cubicBezTo>
                <a:cubicBezTo>
                  <a:pt x="322" y="338"/>
                  <a:pt x="321" y="338"/>
                  <a:pt x="321" y="338"/>
                </a:cubicBezTo>
                <a:cubicBezTo>
                  <a:pt x="320" y="339"/>
                  <a:pt x="319" y="340"/>
                  <a:pt x="319" y="340"/>
                </a:cubicBezTo>
                <a:cubicBezTo>
                  <a:pt x="320" y="342"/>
                  <a:pt x="322" y="344"/>
                  <a:pt x="323" y="344"/>
                </a:cubicBezTo>
                <a:cubicBezTo>
                  <a:pt x="324" y="345"/>
                  <a:pt x="325" y="345"/>
                  <a:pt x="326" y="344"/>
                </a:cubicBezTo>
                <a:cubicBezTo>
                  <a:pt x="327" y="344"/>
                  <a:pt x="327" y="343"/>
                  <a:pt x="326" y="342"/>
                </a:cubicBezTo>
                <a:cubicBezTo>
                  <a:pt x="325" y="339"/>
                  <a:pt x="325" y="339"/>
                  <a:pt x="325" y="339"/>
                </a:cubicBezTo>
                <a:close/>
                <a:moveTo>
                  <a:pt x="246" y="347"/>
                </a:moveTo>
                <a:cubicBezTo>
                  <a:pt x="245" y="347"/>
                  <a:pt x="244" y="346"/>
                  <a:pt x="244" y="345"/>
                </a:cubicBezTo>
                <a:cubicBezTo>
                  <a:pt x="236" y="340"/>
                  <a:pt x="243" y="338"/>
                  <a:pt x="241" y="334"/>
                </a:cubicBezTo>
                <a:cubicBezTo>
                  <a:pt x="236" y="333"/>
                  <a:pt x="226" y="329"/>
                  <a:pt x="232" y="338"/>
                </a:cubicBezTo>
                <a:cubicBezTo>
                  <a:pt x="233" y="340"/>
                  <a:pt x="236" y="343"/>
                  <a:pt x="236" y="345"/>
                </a:cubicBezTo>
                <a:cubicBezTo>
                  <a:pt x="236" y="355"/>
                  <a:pt x="241" y="352"/>
                  <a:pt x="245" y="358"/>
                </a:cubicBezTo>
                <a:cubicBezTo>
                  <a:pt x="250" y="365"/>
                  <a:pt x="257" y="371"/>
                  <a:pt x="264" y="375"/>
                </a:cubicBezTo>
                <a:cubicBezTo>
                  <a:pt x="269" y="376"/>
                  <a:pt x="280" y="383"/>
                  <a:pt x="284" y="383"/>
                </a:cubicBezTo>
                <a:cubicBezTo>
                  <a:pt x="284" y="383"/>
                  <a:pt x="284" y="383"/>
                  <a:pt x="285" y="383"/>
                </a:cubicBezTo>
                <a:cubicBezTo>
                  <a:pt x="285" y="381"/>
                  <a:pt x="278" y="376"/>
                  <a:pt x="277" y="375"/>
                </a:cubicBezTo>
                <a:cubicBezTo>
                  <a:pt x="275" y="374"/>
                  <a:pt x="271" y="372"/>
                  <a:pt x="270" y="371"/>
                </a:cubicBezTo>
                <a:cubicBezTo>
                  <a:pt x="267" y="364"/>
                  <a:pt x="264" y="360"/>
                  <a:pt x="257" y="357"/>
                </a:cubicBezTo>
                <a:cubicBezTo>
                  <a:pt x="246" y="347"/>
                  <a:pt x="246" y="347"/>
                  <a:pt x="246" y="347"/>
                </a:cubicBezTo>
                <a:close/>
                <a:moveTo>
                  <a:pt x="249" y="325"/>
                </a:moveTo>
                <a:cubicBezTo>
                  <a:pt x="251" y="329"/>
                  <a:pt x="251" y="329"/>
                  <a:pt x="251" y="329"/>
                </a:cubicBezTo>
                <a:cubicBezTo>
                  <a:pt x="254" y="331"/>
                  <a:pt x="255" y="333"/>
                  <a:pt x="259" y="333"/>
                </a:cubicBezTo>
                <a:cubicBezTo>
                  <a:pt x="264" y="331"/>
                  <a:pt x="265" y="334"/>
                  <a:pt x="264" y="339"/>
                </a:cubicBezTo>
                <a:cubicBezTo>
                  <a:pt x="263" y="343"/>
                  <a:pt x="265" y="343"/>
                  <a:pt x="268" y="346"/>
                </a:cubicBezTo>
                <a:cubicBezTo>
                  <a:pt x="270" y="349"/>
                  <a:pt x="263" y="346"/>
                  <a:pt x="262" y="346"/>
                </a:cubicBezTo>
                <a:cubicBezTo>
                  <a:pt x="258" y="343"/>
                  <a:pt x="254" y="341"/>
                  <a:pt x="251" y="337"/>
                </a:cubicBezTo>
                <a:cubicBezTo>
                  <a:pt x="249" y="335"/>
                  <a:pt x="248" y="332"/>
                  <a:pt x="245" y="331"/>
                </a:cubicBezTo>
                <a:cubicBezTo>
                  <a:pt x="243" y="329"/>
                  <a:pt x="237" y="328"/>
                  <a:pt x="240" y="324"/>
                </a:cubicBezTo>
                <a:cubicBezTo>
                  <a:pt x="242" y="322"/>
                  <a:pt x="247" y="325"/>
                  <a:pt x="249" y="325"/>
                </a:cubicBezTo>
                <a:close/>
                <a:moveTo>
                  <a:pt x="284" y="298"/>
                </a:moveTo>
                <a:cubicBezTo>
                  <a:pt x="283" y="297"/>
                  <a:pt x="284" y="294"/>
                  <a:pt x="283" y="292"/>
                </a:cubicBezTo>
                <a:cubicBezTo>
                  <a:pt x="281" y="289"/>
                  <a:pt x="279" y="286"/>
                  <a:pt x="276" y="286"/>
                </a:cubicBezTo>
                <a:cubicBezTo>
                  <a:pt x="269" y="286"/>
                  <a:pt x="267" y="276"/>
                  <a:pt x="261" y="273"/>
                </a:cubicBezTo>
                <a:cubicBezTo>
                  <a:pt x="258" y="271"/>
                  <a:pt x="255" y="270"/>
                  <a:pt x="253" y="268"/>
                </a:cubicBezTo>
                <a:cubicBezTo>
                  <a:pt x="247" y="265"/>
                  <a:pt x="248" y="264"/>
                  <a:pt x="241" y="263"/>
                </a:cubicBezTo>
                <a:cubicBezTo>
                  <a:pt x="234" y="262"/>
                  <a:pt x="253" y="288"/>
                  <a:pt x="255" y="291"/>
                </a:cubicBezTo>
                <a:cubicBezTo>
                  <a:pt x="259" y="295"/>
                  <a:pt x="265" y="296"/>
                  <a:pt x="268" y="300"/>
                </a:cubicBezTo>
                <a:cubicBezTo>
                  <a:pt x="272" y="304"/>
                  <a:pt x="273" y="304"/>
                  <a:pt x="274" y="309"/>
                </a:cubicBezTo>
                <a:cubicBezTo>
                  <a:pt x="274" y="315"/>
                  <a:pt x="276" y="313"/>
                  <a:pt x="280" y="313"/>
                </a:cubicBezTo>
                <a:cubicBezTo>
                  <a:pt x="283" y="313"/>
                  <a:pt x="292" y="318"/>
                  <a:pt x="294" y="321"/>
                </a:cubicBezTo>
                <a:cubicBezTo>
                  <a:pt x="298" y="326"/>
                  <a:pt x="298" y="321"/>
                  <a:pt x="303" y="321"/>
                </a:cubicBezTo>
                <a:cubicBezTo>
                  <a:pt x="304" y="321"/>
                  <a:pt x="306" y="326"/>
                  <a:pt x="307" y="323"/>
                </a:cubicBezTo>
                <a:cubicBezTo>
                  <a:pt x="309" y="317"/>
                  <a:pt x="290" y="307"/>
                  <a:pt x="286" y="304"/>
                </a:cubicBezTo>
                <a:cubicBezTo>
                  <a:pt x="284" y="298"/>
                  <a:pt x="284" y="298"/>
                  <a:pt x="284" y="298"/>
                </a:cubicBezTo>
                <a:close/>
                <a:moveTo>
                  <a:pt x="221" y="240"/>
                </a:moveTo>
                <a:cubicBezTo>
                  <a:pt x="226" y="243"/>
                  <a:pt x="226" y="243"/>
                  <a:pt x="226" y="243"/>
                </a:cubicBezTo>
                <a:cubicBezTo>
                  <a:pt x="230" y="244"/>
                  <a:pt x="232" y="249"/>
                  <a:pt x="234" y="251"/>
                </a:cubicBezTo>
                <a:cubicBezTo>
                  <a:pt x="236" y="254"/>
                  <a:pt x="236" y="258"/>
                  <a:pt x="235" y="261"/>
                </a:cubicBezTo>
                <a:cubicBezTo>
                  <a:pt x="234" y="265"/>
                  <a:pt x="232" y="263"/>
                  <a:pt x="232" y="260"/>
                </a:cubicBezTo>
                <a:cubicBezTo>
                  <a:pt x="232" y="256"/>
                  <a:pt x="231" y="257"/>
                  <a:pt x="228" y="254"/>
                </a:cubicBezTo>
                <a:cubicBezTo>
                  <a:pt x="227" y="252"/>
                  <a:pt x="226" y="250"/>
                  <a:pt x="225" y="249"/>
                </a:cubicBezTo>
                <a:cubicBezTo>
                  <a:pt x="221" y="242"/>
                  <a:pt x="219" y="257"/>
                  <a:pt x="215" y="252"/>
                </a:cubicBezTo>
                <a:cubicBezTo>
                  <a:pt x="213" y="249"/>
                  <a:pt x="210" y="246"/>
                  <a:pt x="207" y="243"/>
                </a:cubicBezTo>
                <a:cubicBezTo>
                  <a:pt x="204" y="238"/>
                  <a:pt x="197" y="234"/>
                  <a:pt x="194" y="228"/>
                </a:cubicBezTo>
                <a:cubicBezTo>
                  <a:pt x="191" y="223"/>
                  <a:pt x="191" y="219"/>
                  <a:pt x="184" y="217"/>
                </a:cubicBezTo>
                <a:cubicBezTo>
                  <a:pt x="182" y="216"/>
                  <a:pt x="180" y="212"/>
                  <a:pt x="178" y="211"/>
                </a:cubicBezTo>
                <a:cubicBezTo>
                  <a:pt x="171" y="207"/>
                  <a:pt x="176" y="205"/>
                  <a:pt x="173" y="200"/>
                </a:cubicBezTo>
                <a:cubicBezTo>
                  <a:pt x="172" y="199"/>
                  <a:pt x="169" y="195"/>
                  <a:pt x="170" y="194"/>
                </a:cubicBezTo>
                <a:cubicBezTo>
                  <a:pt x="170" y="194"/>
                  <a:pt x="170" y="194"/>
                  <a:pt x="170" y="194"/>
                </a:cubicBezTo>
                <a:cubicBezTo>
                  <a:pt x="174" y="194"/>
                  <a:pt x="175" y="198"/>
                  <a:pt x="178" y="199"/>
                </a:cubicBezTo>
                <a:cubicBezTo>
                  <a:pt x="184" y="201"/>
                  <a:pt x="189" y="206"/>
                  <a:pt x="192" y="211"/>
                </a:cubicBezTo>
                <a:cubicBezTo>
                  <a:pt x="195" y="214"/>
                  <a:pt x="197" y="216"/>
                  <a:pt x="201" y="217"/>
                </a:cubicBezTo>
                <a:cubicBezTo>
                  <a:pt x="212" y="221"/>
                  <a:pt x="213" y="233"/>
                  <a:pt x="221" y="240"/>
                </a:cubicBezTo>
                <a:close/>
                <a:moveTo>
                  <a:pt x="182" y="235"/>
                </a:moveTo>
                <a:cubicBezTo>
                  <a:pt x="180" y="235"/>
                  <a:pt x="176" y="230"/>
                  <a:pt x="174" y="230"/>
                </a:cubicBezTo>
                <a:cubicBezTo>
                  <a:pt x="173" y="229"/>
                  <a:pt x="175" y="237"/>
                  <a:pt x="175" y="238"/>
                </a:cubicBezTo>
                <a:cubicBezTo>
                  <a:pt x="175" y="243"/>
                  <a:pt x="177" y="245"/>
                  <a:pt x="181" y="248"/>
                </a:cubicBezTo>
                <a:cubicBezTo>
                  <a:pt x="186" y="251"/>
                  <a:pt x="188" y="257"/>
                  <a:pt x="192" y="261"/>
                </a:cubicBezTo>
                <a:cubicBezTo>
                  <a:pt x="193" y="262"/>
                  <a:pt x="200" y="267"/>
                  <a:pt x="201" y="267"/>
                </a:cubicBezTo>
                <a:cubicBezTo>
                  <a:pt x="208" y="264"/>
                  <a:pt x="195" y="256"/>
                  <a:pt x="193" y="254"/>
                </a:cubicBezTo>
                <a:cubicBezTo>
                  <a:pt x="192" y="251"/>
                  <a:pt x="189" y="249"/>
                  <a:pt x="188" y="246"/>
                </a:cubicBezTo>
                <a:cubicBezTo>
                  <a:pt x="186" y="244"/>
                  <a:pt x="187" y="242"/>
                  <a:pt x="185" y="240"/>
                </a:cubicBezTo>
                <a:cubicBezTo>
                  <a:pt x="182" y="235"/>
                  <a:pt x="182" y="235"/>
                  <a:pt x="182" y="235"/>
                </a:cubicBezTo>
                <a:close/>
                <a:moveTo>
                  <a:pt x="174" y="259"/>
                </a:moveTo>
                <a:cubicBezTo>
                  <a:pt x="173" y="259"/>
                  <a:pt x="173" y="258"/>
                  <a:pt x="172" y="257"/>
                </a:cubicBezTo>
                <a:cubicBezTo>
                  <a:pt x="171" y="255"/>
                  <a:pt x="170" y="253"/>
                  <a:pt x="168" y="253"/>
                </a:cubicBezTo>
                <a:cubicBezTo>
                  <a:pt x="167" y="253"/>
                  <a:pt x="167" y="255"/>
                  <a:pt x="168" y="256"/>
                </a:cubicBezTo>
                <a:cubicBezTo>
                  <a:pt x="168" y="257"/>
                  <a:pt x="168" y="258"/>
                  <a:pt x="169" y="258"/>
                </a:cubicBezTo>
                <a:cubicBezTo>
                  <a:pt x="170" y="260"/>
                  <a:pt x="171" y="261"/>
                  <a:pt x="172" y="263"/>
                </a:cubicBezTo>
                <a:cubicBezTo>
                  <a:pt x="172" y="264"/>
                  <a:pt x="175" y="266"/>
                  <a:pt x="175" y="264"/>
                </a:cubicBezTo>
                <a:cubicBezTo>
                  <a:pt x="174" y="259"/>
                  <a:pt x="174" y="259"/>
                  <a:pt x="174" y="259"/>
                </a:cubicBezTo>
                <a:close/>
                <a:moveTo>
                  <a:pt x="223" y="301"/>
                </a:moveTo>
                <a:cubicBezTo>
                  <a:pt x="222" y="301"/>
                  <a:pt x="221" y="300"/>
                  <a:pt x="221" y="299"/>
                </a:cubicBezTo>
                <a:cubicBezTo>
                  <a:pt x="220" y="298"/>
                  <a:pt x="220" y="298"/>
                  <a:pt x="219" y="298"/>
                </a:cubicBezTo>
                <a:cubicBezTo>
                  <a:pt x="218" y="297"/>
                  <a:pt x="216" y="297"/>
                  <a:pt x="217" y="299"/>
                </a:cubicBezTo>
                <a:cubicBezTo>
                  <a:pt x="217" y="300"/>
                  <a:pt x="218" y="301"/>
                  <a:pt x="219" y="302"/>
                </a:cubicBezTo>
                <a:cubicBezTo>
                  <a:pt x="220" y="304"/>
                  <a:pt x="221" y="305"/>
                  <a:pt x="223" y="307"/>
                </a:cubicBezTo>
                <a:cubicBezTo>
                  <a:pt x="224" y="309"/>
                  <a:pt x="225" y="305"/>
                  <a:pt x="224" y="304"/>
                </a:cubicBezTo>
                <a:cubicBezTo>
                  <a:pt x="223" y="301"/>
                  <a:pt x="223" y="301"/>
                  <a:pt x="223" y="301"/>
                </a:cubicBezTo>
                <a:close/>
                <a:moveTo>
                  <a:pt x="189" y="283"/>
                </a:moveTo>
                <a:cubicBezTo>
                  <a:pt x="192" y="289"/>
                  <a:pt x="192" y="289"/>
                  <a:pt x="192" y="289"/>
                </a:cubicBezTo>
                <a:cubicBezTo>
                  <a:pt x="195" y="293"/>
                  <a:pt x="203" y="295"/>
                  <a:pt x="205" y="299"/>
                </a:cubicBezTo>
                <a:cubicBezTo>
                  <a:pt x="207" y="306"/>
                  <a:pt x="216" y="309"/>
                  <a:pt x="222" y="311"/>
                </a:cubicBezTo>
                <a:cubicBezTo>
                  <a:pt x="227" y="313"/>
                  <a:pt x="223" y="317"/>
                  <a:pt x="223" y="321"/>
                </a:cubicBezTo>
                <a:cubicBezTo>
                  <a:pt x="223" y="323"/>
                  <a:pt x="226" y="326"/>
                  <a:pt x="226" y="328"/>
                </a:cubicBezTo>
                <a:cubicBezTo>
                  <a:pt x="225" y="331"/>
                  <a:pt x="222" y="328"/>
                  <a:pt x="222" y="326"/>
                </a:cubicBezTo>
                <a:cubicBezTo>
                  <a:pt x="222" y="324"/>
                  <a:pt x="220" y="322"/>
                  <a:pt x="218" y="321"/>
                </a:cubicBezTo>
                <a:cubicBezTo>
                  <a:pt x="215" y="321"/>
                  <a:pt x="214" y="317"/>
                  <a:pt x="211" y="316"/>
                </a:cubicBezTo>
                <a:cubicBezTo>
                  <a:pt x="207" y="314"/>
                  <a:pt x="202" y="313"/>
                  <a:pt x="200" y="308"/>
                </a:cubicBezTo>
                <a:cubicBezTo>
                  <a:pt x="197" y="303"/>
                  <a:pt x="193" y="308"/>
                  <a:pt x="195" y="311"/>
                </a:cubicBezTo>
                <a:cubicBezTo>
                  <a:pt x="197" y="315"/>
                  <a:pt x="198" y="318"/>
                  <a:pt x="202" y="321"/>
                </a:cubicBezTo>
                <a:cubicBezTo>
                  <a:pt x="204" y="323"/>
                  <a:pt x="215" y="329"/>
                  <a:pt x="215" y="332"/>
                </a:cubicBezTo>
                <a:cubicBezTo>
                  <a:pt x="209" y="333"/>
                  <a:pt x="195" y="316"/>
                  <a:pt x="189" y="312"/>
                </a:cubicBezTo>
                <a:cubicBezTo>
                  <a:pt x="187" y="311"/>
                  <a:pt x="186" y="307"/>
                  <a:pt x="184" y="304"/>
                </a:cubicBezTo>
                <a:cubicBezTo>
                  <a:pt x="180" y="298"/>
                  <a:pt x="172" y="293"/>
                  <a:pt x="170" y="286"/>
                </a:cubicBezTo>
                <a:cubicBezTo>
                  <a:pt x="166" y="277"/>
                  <a:pt x="161" y="270"/>
                  <a:pt x="155" y="261"/>
                </a:cubicBezTo>
                <a:cubicBezTo>
                  <a:pt x="150" y="254"/>
                  <a:pt x="146" y="244"/>
                  <a:pt x="139" y="238"/>
                </a:cubicBezTo>
                <a:cubicBezTo>
                  <a:pt x="134" y="233"/>
                  <a:pt x="128" y="230"/>
                  <a:pt x="124" y="225"/>
                </a:cubicBezTo>
                <a:cubicBezTo>
                  <a:pt x="117" y="216"/>
                  <a:pt x="117" y="216"/>
                  <a:pt x="117" y="216"/>
                </a:cubicBezTo>
                <a:cubicBezTo>
                  <a:pt x="115" y="214"/>
                  <a:pt x="113" y="213"/>
                  <a:pt x="112" y="211"/>
                </a:cubicBezTo>
                <a:cubicBezTo>
                  <a:pt x="111" y="209"/>
                  <a:pt x="110" y="208"/>
                  <a:pt x="109" y="207"/>
                </a:cubicBezTo>
                <a:cubicBezTo>
                  <a:pt x="106" y="205"/>
                  <a:pt x="103" y="205"/>
                  <a:pt x="100" y="207"/>
                </a:cubicBezTo>
                <a:cubicBezTo>
                  <a:pt x="96" y="210"/>
                  <a:pt x="85" y="196"/>
                  <a:pt x="84" y="193"/>
                </a:cubicBezTo>
                <a:cubicBezTo>
                  <a:pt x="86" y="191"/>
                  <a:pt x="89" y="197"/>
                  <a:pt x="90" y="198"/>
                </a:cubicBezTo>
                <a:cubicBezTo>
                  <a:pt x="92" y="201"/>
                  <a:pt x="96" y="198"/>
                  <a:pt x="98" y="199"/>
                </a:cubicBezTo>
                <a:cubicBezTo>
                  <a:pt x="100" y="199"/>
                  <a:pt x="100" y="202"/>
                  <a:pt x="103" y="201"/>
                </a:cubicBezTo>
                <a:cubicBezTo>
                  <a:pt x="104" y="198"/>
                  <a:pt x="102" y="196"/>
                  <a:pt x="101" y="194"/>
                </a:cubicBezTo>
                <a:cubicBezTo>
                  <a:pt x="100" y="192"/>
                  <a:pt x="96" y="184"/>
                  <a:pt x="96" y="183"/>
                </a:cubicBezTo>
                <a:cubicBezTo>
                  <a:pt x="97" y="182"/>
                  <a:pt x="99" y="185"/>
                  <a:pt x="99" y="185"/>
                </a:cubicBezTo>
                <a:cubicBezTo>
                  <a:pt x="101" y="187"/>
                  <a:pt x="104" y="191"/>
                  <a:pt x="106" y="193"/>
                </a:cubicBezTo>
                <a:cubicBezTo>
                  <a:pt x="108" y="193"/>
                  <a:pt x="108" y="195"/>
                  <a:pt x="110" y="196"/>
                </a:cubicBezTo>
                <a:cubicBezTo>
                  <a:pt x="115" y="199"/>
                  <a:pt x="114" y="204"/>
                  <a:pt x="117" y="208"/>
                </a:cubicBezTo>
                <a:cubicBezTo>
                  <a:pt x="118" y="209"/>
                  <a:pt x="120" y="210"/>
                  <a:pt x="122" y="211"/>
                </a:cubicBezTo>
                <a:cubicBezTo>
                  <a:pt x="124" y="212"/>
                  <a:pt x="125" y="214"/>
                  <a:pt x="126" y="215"/>
                </a:cubicBezTo>
                <a:cubicBezTo>
                  <a:pt x="131" y="219"/>
                  <a:pt x="133" y="224"/>
                  <a:pt x="138" y="228"/>
                </a:cubicBezTo>
                <a:cubicBezTo>
                  <a:pt x="142" y="230"/>
                  <a:pt x="143" y="228"/>
                  <a:pt x="147" y="229"/>
                </a:cubicBezTo>
                <a:cubicBezTo>
                  <a:pt x="151" y="230"/>
                  <a:pt x="146" y="231"/>
                  <a:pt x="148" y="234"/>
                </a:cubicBezTo>
                <a:cubicBezTo>
                  <a:pt x="149" y="236"/>
                  <a:pt x="153" y="235"/>
                  <a:pt x="155" y="238"/>
                </a:cubicBezTo>
                <a:cubicBezTo>
                  <a:pt x="157" y="242"/>
                  <a:pt x="157" y="250"/>
                  <a:pt x="159" y="255"/>
                </a:cubicBezTo>
                <a:cubicBezTo>
                  <a:pt x="161" y="262"/>
                  <a:pt x="168" y="273"/>
                  <a:pt x="174" y="277"/>
                </a:cubicBezTo>
                <a:cubicBezTo>
                  <a:pt x="178" y="279"/>
                  <a:pt x="178" y="280"/>
                  <a:pt x="183" y="279"/>
                </a:cubicBezTo>
                <a:cubicBezTo>
                  <a:pt x="186" y="277"/>
                  <a:pt x="188" y="281"/>
                  <a:pt x="189" y="283"/>
                </a:cubicBezTo>
                <a:close/>
                <a:moveTo>
                  <a:pt x="116" y="187"/>
                </a:moveTo>
                <a:cubicBezTo>
                  <a:pt x="114" y="187"/>
                  <a:pt x="113" y="186"/>
                  <a:pt x="111" y="186"/>
                </a:cubicBezTo>
                <a:cubicBezTo>
                  <a:pt x="108" y="186"/>
                  <a:pt x="113" y="189"/>
                  <a:pt x="114" y="190"/>
                </a:cubicBezTo>
                <a:cubicBezTo>
                  <a:pt x="115" y="191"/>
                  <a:pt x="117" y="192"/>
                  <a:pt x="118" y="193"/>
                </a:cubicBezTo>
                <a:cubicBezTo>
                  <a:pt x="120" y="195"/>
                  <a:pt x="121" y="196"/>
                  <a:pt x="124" y="195"/>
                </a:cubicBezTo>
                <a:cubicBezTo>
                  <a:pt x="127" y="195"/>
                  <a:pt x="123" y="191"/>
                  <a:pt x="121" y="191"/>
                </a:cubicBezTo>
                <a:cubicBezTo>
                  <a:pt x="116" y="187"/>
                  <a:pt x="116" y="187"/>
                  <a:pt x="116" y="187"/>
                </a:cubicBezTo>
                <a:close/>
                <a:moveTo>
                  <a:pt x="161" y="191"/>
                </a:moveTo>
                <a:cubicBezTo>
                  <a:pt x="160" y="191"/>
                  <a:pt x="157" y="188"/>
                  <a:pt x="156" y="189"/>
                </a:cubicBezTo>
                <a:cubicBezTo>
                  <a:pt x="154" y="191"/>
                  <a:pt x="158" y="194"/>
                  <a:pt x="159" y="195"/>
                </a:cubicBezTo>
                <a:cubicBezTo>
                  <a:pt x="160" y="196"/>
                  <a:pt x="161" y="197"/>
                  <a:pt x="161" y="198"/>
                </a:cubicBezTo>
                <a:cubicBezTo>
                  <a:pt x="162" y="199"/>
                  <a:pt x="163" y="200"/>
                  <a:pt x="165" y="200"/>
                </a:cubicBezTo>
                <a:cubicBezTo>
                  <a:pt x="166" y="200"/>
                  <a:pt x="166" y="199"/>
                  <a:pt x="166" y="198"/>
                </a:cubicBezTo>
                <a:cubicBezTo>
                  <a:pt x="166" y="197"/>
                  <a:pt x="166" y="196"/>
                  <a:pt x="164" y="195"/>
                </a:cubicBezTo>
                <a:cubicBezTo>
                  <a:pt x="161" y="191"/>
                  <a:pt x="161" y="191"/>
                  <a:pt x="161" y="191"/>
                </a:cubicBezTo>
                <a:close/>
                <a:moveTo>
                  <a:pt x="151" y="196"/>
                </a:moveTo>
                <a:cubicBezTo>
                  <a:pt x="150" y="194"/>
                  <a:pt x="150" y="194"/>
                  <a:pt x="150" y="194"/>
                </a:cubicBezTo>
                <a:cubicBezTo>
                  <a:pt x="150" y="192"/>
                  <a:pt x="149" y="192"/>
                  <a:pt x="148" y="191"/>
                </a:cubicBezTo>
                <a:cubicBezTo>
                  <a:pt x="147" y="190"/>
                  <a:pt x="145" y="190"/>
                  <a:pt x="144" y="189"/>
                </a:cubicBezTo>
                <a:cubicBezTo>
                  <a:pt x="143" y="189"/>
                  <a:pt x="142" y="188"/>
                  <a:pt x="142" y="187"/>
                </a:cubicBezTo>
                <a:cubicBezTo>
                  <a:pt x="141" y="185"/>
                  <a:pt x="140" y="184"/>
                  <a:pt x="139" y="182"/>
                </a:cubicBezTo>
                <a:cubicBezTo>
                  <a:pt x="136" y="182"/>
                  <a:pt x="135" y="178"/>
                  <a:pt x="133" y="177"/>
                </a:cubicBezTo>
                <a:cubicBezTo>
                  <a:pt x="133" y="175"/>
                  <a:pt x="130" y="171"/>
                  <a:pt x="129" y="172"/>
                </a:cubicBezTo>
                <a:cubicBezTo>
                  <a:pt x="125" y="174"/>
                  <a:pt x="137" y="185"/>
                  <a:pt x="137" y="188"/>
                </a:cubicBezTo>
                <a:cubicBezTo>
                  <a:pt x="137" y="189"/>
                  <a:pt x="137" y="191"/>
                  <a:pt x="139" y="192"/>
                </a:cubicBezTo>
                <a:cubicBezTo>
                  <a:pt x="142" y="193"/>
                  <a:pt x="144" y="196"/>
                  <a:pt x="145" y="199"/>
                </a:cubicBezTo>
                <a:cubicBezTo>
                  <a:pt x="147" y="202"/>
                  <a:pt x="148" y="200"/>
                  <a:pt x="150" y="202"/>
                </a:cubicBezTo>
                <a:cubicBezTo>
                  <a:pt x="152" y="203"/>
                  <a:pt x="155" y="208"/>
                  <a:pt x="158" y="206"/>
                </a:cubicBezTo>
                <a:cubicBezTo>
                  <a:pt x="161" y="203"/>
                  <a:pt x="153" y="198"/>
                  <a:pt x="151" y="196"/>
                </a:cubicBezTo>
                <a:close/>
                <a:moveTo>
                  <a:pt x="185" y="120"/>
                </a:moveTo>
                <a:cubicBezTo>
                  <a:pt x="183" y="119"/>
                  <a:pt x="182" y="119"/>
                  <a:pt x="180" y="119"/>
                </a:cubicBezTo>
                <a:cubicBezTo>
                  <a:pt x="175" y="119"/>
                  <a:pt x="175" y="113"/>
                  <a:pt x="171" y="114"/>
                </a:cubicBezTo>
                <a:cubicBezTo>
                  <a:pt x="167" y="115"/>
                  <a:pt x="167" y="112"/>
                  <a:pt x="165" y="112"/>
                </a:cubicBezTo>
                <a:cubicBezTo>
                  <a:pt x="164" y="112"/>
                  <a:pt x="163" y="113"/>
                  <a:pt x="161" y="112"/>
                </a:cubicBezTo>
                <a:cubicBezTo>
                  <a:pt x="158" y="111"/>
                  <a:pt x="157" y="109"/>
                  <a:pt x="154" y="113"/>
                </a:cubicBezTo>
                <a:cubicBezTo>
                  <a:pt x="152" y="115"/>
                  <a:pt x="160" y="126"/>
                  <a:pt x="162" y="128"/>
                </a:cubicBezTo>
                <a:cubicBezTo>
                  <a:pt x="165" y="131"/>
                  <a:pt x="170" y="134"/>
                  <a:pt x="172" y="129"/>
                </a:cubicBezTo>
                <a:cubicBezTo>
                  <a:pt x="175" y="122"/>
                  <a:pt x="185" y="124"/>
                  <a:pt x="189" y="129"/>
                </a:cubicBezTo>
                <a:cubicBezTo>
                  <a:pt x="190" y="130"/>
                  <a:pt x="191" y="133"/>
                  <a:pt x="193" y="131"/>
                </a:cubicBezTo>
                <a:cubicBezTo>
                  <a:pt x="196" y="129"/>
                  <a:pt x="190" y="125"/>
                  <a:pt x="189" y="123"/>
                </a:cubicBezTo>
                <a:cubicBezTo>
                  <a:pt x="185" y="120"/>
                  <a:pt x="185" y="120"/>
                  <a:pt x="185" y="120"/>
                </a:cubicBezTo>
                <a:close/>
                <a:moveTo>
                  <a:pt x="248" y="94"/>
                </a:moveTo>
                <a:cubicBezTo>
                  <a:pt x="255" y="71"/>
                  <a:pt x="255" y="71"/>
                  <a:pt x="255" y="71"/>
                </a:cubicBezTo>
                <a:cubicBezTo>
                  <a:pt x="262" y="62"/>
                  <a:pt x="266" y="66"/>
                  <a:pt x="273" y="74"/>
                </a:cubicBezTo>
                <a:cubicBezTo>
                  <a:pt x="284" y="84"/>
                  <a:pt x="305" y="88"/>
                  <a:pt x="319" y="93"/>
                </a:cubicBezTo>
                <a:cubicBezTo>
                  <a:pt x="336" y="98"/>
                  <a:pt x="339" y="106"/>
                  <a:pt x="346" y="121"/>
                </a:cubicBezTo>
                <a:cubicBezTo>
                  <a:pt x="348" y="125"/>
                  <a:pt x="348" y="125"/>
                  <a:pt x="348" y="125"/>
                </a:cubicBezTo>
                <a:cubicBezTo>
                  <a:pt x="350" y="124"/>
                  <a:pt x="352" y="122"/>
                  <a:pt x="354" y="123"/>
                </a:cubicBezTo>
                <a:cubicBezTo>
                  <a:pt x="357" y="125"/>
                  <a:pt x="356" y="126"/>
                  <a:pt x="360" y="127"/>
                </a:cubicBezTo>
                <a:cubicBezTo>
                  <a:pt x="367" y="129"/>
                  <a:pt x="375" y="127"/>
                  <a:pt x="380" y="133"/>
                </a:cubicBezTo>
                <a:cubicBezTo>
                  <a:pt x="385" y="139"/>
                  <a:pt x="393" y="136"/>
                  <a:pt x="399" y="136"/>
                </a:cubicBezTo>
                <a:cubicBezTo>
                  <a:pt x="406" y="136"/>
                  <a:pt x="414" y="139"/>
                  <a:pt x="421" y="136"/>
                </a:cubicBezTo>
                <a:cubicBezTo>
                  <a:pt x="425" y="134"/>
                  <a:pt x="435" y="128"/>
                  <a:pt x="436" y="124"/>
                </a:cubicBezTo>
                <a:cubicBezTo>
                  <a:pt x="437" y="124"/>
                  <a:pt x="437" y="123"/>
                  <a:pt x="437" y="123"/>
                </a:cubicBezTo>
                <a:cubicBezTo>
                  <a:pt x="437" y="123"/>
                  <a:pt x="437" y="123"/>
                  <a:pt x="437" y="123"/>
                </a:cubicBezTo>
                <a:cubicBezTo>
                  <a:pt x="440" y="118"/>
                  <a:pt x="438" y="113"/>
                  <a:pt x="435" y="109"/>
                </a:cubicBezTo>
                <a:cubicBezTo>
                  <a:pt x="432" y="104"/>
                  <a:pt x="434" y="103"/>
                  <a:pt x="434" y="97"/>
                </a:cubicBezTo>
                <a:cubicBezTo>
                  <a:pt x="434" y="92"/>
                  <a:pt x="424" y="101"/>
                  <a:pt x="420" y="94"/>
                </a:cubicBezTo>
                <a:cubicBezTo>
                  <a:pt x="417" y="89"/>
                  <a:pt x="425" y="87"/>
                  <a:pt x="425" y="81"/>
                </a:cubicBezTo>
                <a:cubicBezTo>
                  <a:pt x="425" y="77"/>
                  <a:pt x="422" y="74"/>
                  <a:pt x="420" y="73"/>
                </a:cubicBezTo>
                <a:cubicBezTo>
                  <a:pt x="418" y="72"/>
                  <a:pt x="415" y="73"/>
                  <a:pt x="414" y="71"/>
                </a:cubicBezTo>
                <a:cubicBezTo>
                  <a:pt x="414" y="70"/>
                  <a:pt x="419" y="70"/>
                  <a:pt x="420" y="69"/>
                </a:cubicBezTo>
                <a:cubicBezTo>
                  <a:pt x="423" y="66"/>
                  <a:pt x="422" y="63"/>
                  <a:pt x="424" y="59"/>
                </a:cubicBezTo>
                <a:cubicBezTo>
                  <a:pt x="424" y="57"/>
                  <a:pt x="432" y="56"/>
                  <a:pt x="435" y="54"/>
                </a:cubicBezTo>
                <a:cubicBezTo>
                  <a:pt x="440" y="53"/>
                  <a:pt x="445" y="49"/>
                  <a:pt x="448" y="46"/>
                </a:cubicBezTo>
                <a:cubicBezTo>
                  <a:pt x="451" y="44"/>
                  <a:pt x="452" y="39"/>
                  <a:pt x="454" y="38"/>
                </a:cubicBezTo>
                <a:cubicBezTo>
                  <a:pt x="458" y="36"/>
                  <a:pt x="461" y="38"/>
                  <a:pt x="465" y="34"/>
                </a:cubicBezTo>
                <a:cubicBezTo>
                  <a:pt x="479" y="20"/>
                  <a:pt x="485" y="20"/>
                  <a:pt x="502" y="32"/>
                </a:cubicBezTo>
                <a:cubicBezTo>
                  <a:pt x="508" y="36"/>
                  <a:pt x="511" y="58"/>
                  <a:pt x="517" y="59"/>
                </a:cubicBezTo>
                <a:cubicBezTo>
                  <a:pt x="517" y="58"/>
                  <a:pt x="516" y="36"/>
                  <a:pt x="523" y="45"/>
                </a:cubicBezTo>
                <a:cubicBezTo>
                  <a:pt x="529" y="55"/>
                  <a:pt x="535" y="49"/>
                  <a:pt x="545" y="46"/>
                </a:cubicBezTo>
                <a:cubicBezTo>
                  <a:pt x="545" y="46"/>
                  <a:pt x="545" y="46"/>
                  <a:pt x="545" y="46"/>
                </a:cubicBezTo>
                <a:cubicBezTo>
                  <a:pt x="545" y="46"/>
                  <a:pt x="546" y="46"/>
                  <a:pt x="546" y="47"/>
                </a:cubicBezTo>
                <a:cubicBezTo>
                  <a:pt x="551" y="49"/>
                  <a:pt x="547" y="55"/>
                  <a:pt x="549" y="60"/>
                </a:cubicBezTo>
                <a:cubicBezTo>
                  <a:pt x="549" y="60"/>
                  <a:pt x="550" y="61"/>
                  <a:pt x="550" y="62"/>
                </a:cubicBezTo>
                <a:cubicBezTo>
                  <a:pt x="554" y="64"/>
                  <a:pt x="554" y="64"/>
                  <a:pt x="554" y="64"/>
                </a:cubicBezTo>
                <a:cubicBezTo>
                  <a:pt x="556" y="65"/>
                  <a:pt x="556" y="67"/>
                  <a:pt x="557" y="69"/>
                </a:cubicBezTo>
                <a:cubicBezTo>
                  <a:pt x="558" y="71"/>
                  <a:pt x="560" y="73"/>
                  <a:pt x="557" y="74"/>
                </a:cubicBezTo>
                <a:cubicBezTo>
                  <a:pt x="556" y="75"/>
                  <a:pt x="554" y="75"/>
                  <a:pt x="553" y="76"/>
                </a:cubicBezTo>
                <a:cubicBezTo>
                  <a:pt x="551" y="77"/>
                  <a:pt x="550" y="78"/>
                  <a:pt x="548" y="76"/>
                </a:cubicBezTo>
                <a:cubicBezTo>
                  <a:pt x="546" y="75"/>
                  <a:pt x="545" y="75"/>
                  <a:pt x="544" y="75"/>
                </a:cubicBezTo>
                <a:cubicBezTo>
                  <a:pt x="542" y="75"/>
                  <a:pt x="542" y="75"/>
                  <a:pt x="542" y="75"/>
                </a:cubicBezTo>
                <a:cubicBezTo>
                  <a:pt x="542" y="76"/>
                  <a:pt x="543" y="77"/>
                  <a:pt x="543" y="78"/>
                </a:cubicBezTo>
                <a:cubicBezTo>
                  <a:pt x="543" y="81"/>
                  <a:pt x="544" y="84"/>
                  <a:pt x="544" y="86"/>
                </a:cubicBezTo>
                <a:cubicBezTo>
                  <a:pt x="551" y="86"/>
                  <a:pt x="551" y="86"/>
                  <a:pt x="551" y="86"/>
                </a:cubicBezTo>
                <a:cubicBezTo>
                  <a:pt x="554" y="87"/>
                  <a:pt x="558" y="87"/>
                  <a:pt x="561" y="88"/>
                </a:cubicBezTo>
                <a:cubicBezTo>
                  <a:pt x="564" y="89"/>
                  <a:pt x="565" y="92"/>
                  <a:pt x="567" y="93"/>
                </a:cubicBezTo>
                <a:cubicBezTo>
                  <a:pt x="568" y="94"/>
                  <a:pt x="572" y="95"/>
                  <a:pt x="572" y="95"/>
                </a:cubicBezTo>
                <a:cubicBezTo>
                  <a:pt x="572" y="95"/>
                  <a:pt x="575" y="102"/>
                  <a:pt x="574" y="102"/>
                </a:cubicBezTo>
                <a:cubicBezTo>
                  <a:pt x="574" y="105"/>
                  <a:pt x="569" y="107"/>
                  <a:pt x="569" y="112"/>
                </a:cubicBezTo>
                <a:cubicBezTo>
                  <a:pt x="568" y="115"/>
                  <a:pt x="565" y="117"/>
                  <a:pt x="565" y="121"/>
                </a:cubicBezTo>
                <a:cubicBezTo>
                  <a:pt x="565" y="128"/>
                  <a:pt x="566" y="135"/>
                  <a:pt x="567" y="142"/>
                </a:cubicBezTo>
                <a:cubicBezTo>
                  <a:pt x="568" y="147"/>
                  <a:pt x="572" y="147"/>
                  <a:pt x="574" y="151"/>
                </a:cubicBezTo>
                <a:cubicBezTo>
                  <a:pt x="578" y="158"/>
                  <a:pt x="578" y="158"/>
                  <a:pt x="578" y="158"/>
                </a:cubicBezTo>
                <a:cubicBezTo>
                  <a:pt x="579" y="160"/>
                  <a:pt x="571" y="163"/>
                  <a:pt x="571" y="166"/>
                </a:cubicBezTo>
                <a:cubicBezTo>
                  <a:pt x="571" y="166"/>
                  <a:pt x="571" y="166"/>
                  <a:pt x="571" y="166"/>
                </a:cubicBezTo>
                <a:cubicBezTo>
                  <a:pt x="565" y="166"/>
                  <a:pt x="557" y="168"/>
                  <a:pt x="551" y="167"/>
                </a:cubicBezTo>
                <a:cubicBezTo>
                  <a:pt x="544" y="165"/>
                  <a:pt x="546" y="172"/>
                  <a:pt x="546" y="176"/>
                </a:cubicBezTo>
                <a:cubicBezTo>
                  <a:pt x="546" y="181"/>
                  <a:pt x="547" y="200"/>
                  <a:pt x="543" y="203"/>
                </a:cubicBezTo>
                <a:cubicBezTo>
                  <a:pt x="529" y="213"/>
                  <a:pt x="529" y="213"/>
                  <a:pt x="529" y="213"/>
                </a:cubicBezTo>
                <a:cubicBezTo>
                  <a:pt x="524" y="216"/>
                  <a:pt x="517" y="203"/>
                  <a:pt x="512" y="202"/>
                </a:cubicBezTo>
                <a:cubicBezTo>
                  <a:pt x="507" y="200"/>
                  <a:pt x="502" y="199"/>
                  <a:pt x="498" y="196"/>
                </a:cubicBezTo>
                <a:cubicBezTo>
                  <a:pt x="493" y="193"/>
                  <a:pt x="493" y="187"/>
                  <a:pt x="491" y="182"/>
                </a:cubicBezTo>
                <a:cubicBezTo>
                  <a:pt x="489" y="176"/>
                  <a:pt x="483" y="184"/>
                  <a:pt x="481" y="185"/>
                </a:cubicBezTo>
                <a:cubicBezTo>
                  <a:pt x="478" y="188"/>
                  <a:pt x="471" y="194"/>
                  <a:pt x="471" y="198"/>
                </a:cubicBezTo>
                <a:cubicBezTo>
                  <a:pt x="471" y="204"/>
                  <a:pt x="462" y="204"/>
                  <a:pt x="459" y="208"/>
                </a:cubicBezTo>
                <a:cubicBezTo>
                  <a:pt x="457" y="211"/>
                  <a:pt x="456" y="215"/>
                  <a:pt x="453" y="218"/>
                </a:cubicBezTo>
                <a:cubicBezTo>
                  <a:pt x="448" y="223"/>
                  <a:pt x="447" y="218"/>
                  <a:pt x="444" y="221"/>
                </a:cubicBezTo>
                <a:cubicBezTo>
                  <a:pt x="440" y="225"/>
                  <a:pt x="442" y="234"/>
                  <a:pt x="435" y="230"/>
                </a:cubicBezTo>
                <a:cubicBezTo>
                  <a:pt x="433" y="230"/>
                  <a:pt x="428" y="231"/>
                  <a:pt x="426" y="231"/>
                </a:cubicBezTo>
                <a:cubicBezTo>
                  <a:pt x="426" y="231"/>
                  <a:pt x="426" y="232"/>
                  <a:pt x="426" y="232"/>
                </a:cubicBezTo>
                <a:cubicBezTo>
                  <a:pt x="426" y="237"/>
                  <a:pt x="452" y="241"/>
                  <a:pt x="447" y="251"/>
                </a:cubicBezTo>
                <a:cubicBezTo>
                  <a:pt x="445" y="256"/>
                  <a:pt x="442" y="257"/>
                  <a:pt x="439" y="261"/>
                </a:cubicBezTo>
                <a:cubicBezTo>
                  <a:pt x="437" y="265"/>
                  <a:pt x="442" y="268"/>
                  <a:pt x="442" y="270"/>
                </a:cubicBezTo>
                <a:cubicBezTo>
                  <a:pt x="441" y="271"/>
                  <a:pt x="438" y="272"/>
                  <a:pt x="436" y="273"/>
                </a:cubicBezTo>
                <a:cubicBezTo>
                  <a:pt x="432" y="276"/>
                  <a:pt x="437" y="278"/>
                  <a:pt x="429" y="279"/>
                </a:cubicBezTo>
                <a:cubicBezTo>
                  <a:pt x="425" y="279"/>
                  <a:pt x="430" y="288"/>
                  <a:pt x="431" y="290"/>
                </a:cubicBezTo>
                <a:cubicBezTo>
                  <a:pt x="432" y="292"/>
                  <a:pt x="440" y="304"/>
                  <a:pt x="431" y="304"/>
                </a:cubicBezTo>
                <a:cubicBezTo>
                  <a:pt x="428" y="304"/>
                  <a:pt x="427" y="299"/>
                  <a:pt x="425" y="297"/>
                </a:cubicBezTo>
                <a:cubicBezTo>
                  <a:pt x="422" y="294"/>
                  <a:pt x="417" y="296"/>
                  <a:pt x="417" y="300"/>
                </a:cubicBezTo>
                <a:cubicBezTo>
                  <a:pt x="417" y="304"/>
                  <a:pt x="420" y="307"/>
                  <a:pt x="419" y="310"/>
                </a:cubicBezTo>
                <a:cubicBezTo>
                  <a:pt x="418" y="313"/>
                  <a:pt x="417" y="321"/>
                  <a:pt x="416" y="322"/>
                </a:cubicBezTo>
                <a:cubicBezTo>
                  <a:pt x="414" y="322"/>
                  <a:pt x="411" y="319"/>
                  <a:pt x="409" y="321"/>
                </a:cubicBezTo>
                <a:cubicBezTo>
                  <a:pt x="408" y="322"/>
                  <a:pt x="411" y="326"/>
                  <a:pt x="411" y="327"/>
                </a:cubicBezTo>
                <a:cubicBezTo>
                  <a:pt x="409" y="332"/>
                  <a:pt x="408" y="338"/>
                  <a:pt x="402" y="336"/>
                </a:cubicBezTo>
                <a:cubicBezTo>
                  <a:pt x="397" y="334"/>
                  <a:pt x="392" y="330"/>
                  <a:pt x="389" y="327"/>
                </a:cubicBezTo>
                <a:cubicBezTo>
                  <a:pt x="385" y="323"/>
                  <a:pt x="384" y="328"/>
                  <a:pt x="381" y="331"/>
                </a:cubicBezTo>
                <a:cubicBezTo>
                  <a:pt x="378" y="335"/>
                  <a:pt x="372" y="337"/>
                  <a:pt x="369" y="341"/>
                </a:cubicBezTo>
                <a:cubicBezTo>
                  <a:pt x="367" y="344"/>
                  <a:pt x="366" y="341"/>
                  <a:pt x="365" y="339"/>
                </a:cubicBezTo>
                <a:cubicBezTo>
                  <a:pt x="363" y="337"/>
                  <a:pt x="359" y="336"/>
                  <a:pt x="357" y="334"/>
                </a:cubicBezTo>
                <a:cubicBezTo>
                  <a:pt x="354" y="331"/>
                  <a:pt x="353" y="327"/>
                  <a:pt x="348" y="327"/>
                </a:cubicBezTo>
                <a:cubicBezTo>
                  <a:pt x="342" y="333"/>
                  <a:pt x="342" y="333"/>
                  <a:pt x="342" y="333"/>
                </a:cubicBezTo>
                <a:cubicBezTo>
                  <a:pt x="342" y="333"/>
                  <a:pt x="342" y="333"/>
                  <a:pt x="342" y="333"/>
                </a:cubicBezTo>
                <a:cubicBezTo>
                  <a:pt x="341" y="332"/>
                  <a:pt x="339" y="331"/>
                  <a:pt x="338" y="331"/>
                </a:cubicBezTo>
                <a:cubicBezTo>
                  <a:pt x="333" y="325"/>
                  <a:pt x="336" y="321"/>
                  <a:pt x="328" y="317"/>
                </a:cubicBezTo>
                <a:cubicBezTo>
                  <a:pt x="320" y="314"/>
                  <a:pt x="312" y="310"/>
                  <a:pt x="305" y="305"/>
                </a:cubicBezTo>
                <a:cubicBezTo>
                  <a:pt x="300" y="301"/>
                  <a:pt x="301" y="298"/>
                  <a:pt x="299" y="292"/>
                </a:cubicBezTo>
                <a:cubicBezTo>
                  <a:pt x="297" y="288"/>
                  <a:pt x="289" y="285"/>
                  <a:pt x="285" y="278"/>
                </a:cubicBezTo>
                <a:cubicBezTo>
                  <a:pt x="282" y="272"/>
                  <a:pt x="276" y="260"/>
                  <a:pt x="269" y="257"/>
                </a:cubicBezTo>
                <a:cubicBezTo>
                  <a:pt x="266" y="256"/>
                  <a:pt x="255" y="253"/>
                  <a:pt x="254" y="250"/>
                </a:cubicBezTo>
                <a:cubicBezTo>
                  <a:pt x="254" y="243"/>
                  <a:pt x="250" y="245"/>
                  <a:pt x="246" y="239"/>
                </a:cubicBezTo>
                <a:cubicBezTo>
                  <a:pt x="242" y="235"/>
                  <a:pt x="247" y="230"/>
                  <a:pt x="240" y="226"/>
                </a:cubicBezTo>
                <a:cubicBezTo>
                  <a:pt x="235" y="223"/>
                  <a:pt x="228" y="221"/>
                  <a:pt x="227" y="214"/>
                </a:cubicBezTo>
                <a:cubicBezTo>
                  <a:pt x="226" y="209"/>
                  <a:pt x="224" y="209"/>
                  <a:pt x="221" y="206"/>
                </a:cubicBezTo>
                <a:cubicBezTo>
                  <a:pt x="218" y="203"/>
                  <a:pt x="224" y="198"/>
                  <a:pt x="217" y="194"/>
                </a:cubicBezTo>
                <a:cubicBezTo>
                  <a:pt x="211" y="190"/>
                  <a:pt x="204" y="186"/>
                  <a:pt x="202" y="179"/>
                </a:cubicBezTo>
                <a:cubicBezTo>
                  <a:pt x="201" y="175"/>
                  <a:pt x="195" y="176"/>
                  <a:pt x="202" y="173"/>
                </a:cubicBezTo>
                <a:cubicBezTo>
                  <a:pt x="203" y="172"/>
                  <a:pt x="202" y="168"/>
                  <a:pt x="203" y="167"/>
                </a:cubicBezTo>
                <a:cubicBezTo>
                  <a:pt x="204" y="163"/>
                  <a:pt x="209" y="162"/>
                  <a:pt x="204" y="158"/>
                </a:cubicBezTo>
                <a:cubicBezTo>
                  <a:pt x="200" y="156"/>
                  <a:pt x="199" y="152"/>
                  <a:pt x="193" y="150"/>
                </a:cubicBezTo>
                <a:cubicBezTo>
                  <a:pt x="190" y="149"/>
                  <a:pt x="193" y="147"/>
                  <a:pt x="190" y="145"/>
                </a:cubicBezTo>
                <a:cubicBezTo>
                  <a:pt x="186" y="142"/>
                  <a:pt x="185" y="144"/>
                  <a:pt x="189" y="140"/>
                </a:cubicBezTo>
                <a:cubicBezTo>
                  <a:pt x="192" y="137"/>
                  <a:pt x="195" y="134"/>
                  <a:pt x="199" y="136"/>
                </a:cubicBezTo>
                <a:cubicBezTo>
                  <a:pt x="205" y="138"/>
                  <a:pt x="207" y="147"/>
                  <a:pt x="213" y="149"/>
                </a:cubicBezTo>
                <a:cubicBezTo>
                  <a:pt x="221" y="153"/>
                  <a:pt x="224" y="139"/>
                  <a:pt x="217" y="134"/>
                </a:cubicBezTo>
                <a:cubicBezTo>
                  <a:pt x="211" y="130"/>
                  <a:pt x="224" y="135"/>
                  <a:pt x="222" y="132"/>
                </a:cubicBezTo>
                <a:cubicBezTo>
                  <a:pt x="221" y="130"/>
                  <a:pt x="218" y="127"/>
                  <a:pt x="217" y="125"/>
                </a:cubicBezTo>
                <a:cubicBezTo>
                  <a:pt x="221" y="125"/>
                  <a:pt x="233" y="137"/>
                  <a:pt x="235" y="140"/>
                </a:cubicBezTo>
                <a:cubicBezTo>
                  <a:pt x="238" y="142"/>
                  <a:pt x="256" y="157"/>
                  <a:pt x="253" y="145"/>
                </a:cubicBezTo>
                <a:cubicBezTo>
                  <a:pt x="251" y="139"/>
                  <a:pt x="243" y="132"/>
                  <a:pt x="251" y="132"/>
                </a:cubicBezTo>
                <a:cubicBezTo>
                  <a:pt x="259" y="132"/>
                  <a:pt x="246" y="121"/>
                  <a:pt x="244" y="119"/>
                </a:cubicBezTo>
                <a:cubicBezTo>
                  <a:pt x="240" y="113"/>
                  <a:pt x="238" y="112"/>
                  <a:pt x="243" y="108"/>
                </a:cubicBezTo>
                <a:cubicBezTo>
                  <a:pt x="244" y="108"/>
                  <a:pt x="246" y="111"/>
                  <a:pt x="247" y="112"/>
                </a:cubicBezTo>
                <a:cubicBezTo>
                  <a:pt x="251" y="115"/>
                  <a:pt x="256" y="116"/>
                  <a:pt x="260" y="119"/>
                </a:cubicBezTo>
                <a:cubicBezTo>
                  <a:pt x="265" y="123"/>
                  <a:pt x="259" y="127"/>
                  <a:pt x="266" y="130"/>
                </a:cubicBezTo>
                <a:cubicBezTo>
                  <a:pt x="273" y="133"/>
                  <a:pt x="278" y="135"/>
                  <a:pt x="285" y="141"/>
                </a:cubicBezTo>
                <a:cubicBezTo>
                  <a:pt x="287" y="143"/>
                  <a:pt x="295" y="147"/>
                  <a:pt x="298" y="143"/>
                </a:cubicBezTo>
                <a:cubicBezTo>
                  <a:pt x="301" y="140"/>
                  <a:pt x="306" y="143"/>
                  <a:pt x="310" y="144"/>
                </a:cubicBezTo>
                <a:cubicBezTo>
                  <a:pt x="315" y="145"/>
                  <a:pt x="329" y="148"/>
                  <a:pt x="329" y="153"/>
                </a:cubicBezTo>
                <a:cubicBezTo>
                  <a:pt x="329" y="157"/>
                  <a:pt x="332" y="160"/>
                  <a:pt x="332" y="163"/>
                </a:cubicBezTo>
                <a:cubicBezTo>
                  <a:pt x="332" y="163"/>
                  <a:pt x="332" y="163"/>
                  <a:pt x="331" y="163"/>
                </a:cubicBezTo>
                <a:cubicBezTo>
                  <a:pt x="329" y="163"/>
                  <a:pt x="326" y="166"/>
                  <a:pt x="322" y="167"/>
                </a:cubicBezTo>
                <a:cubicBezTo>
                  <a:pt x="320" y="168"/>
                  <a:pt x="313" y="168"/>
                  <a:pt x="317" y="173"/>
                </a:cubicBezTo>
                <a:cubicBezTo>
                  <a:pt x="320" y="176"/>
                  <a:pt x="328" y="183"/>
                  <a:pt x="332" y="183"/>
                </a:cubicBezTo>
                <a:cubicBezTo>
                  <a:pt x="336" y="183"/>
                  <a:pt x="339" y="178"/>
                  <a:pt x="343" y="178"/>
                </a:cubicBezTo>
                <a:cubicBezTo>
                  <a:pt x="345" y="178"/>
                  <a:pt x="355" y="183"/>
                  <a:pt x="357" y="185"/>
                </a:cubicBezTo>
                <a:cubicBezTo>
                  <a:pt x="359" y="186"/>
                  <a:pt x="359" y="189"/>
                  <a:pt x="360" y="191"/>
                </a:cubicBezTo>
                <a:cubicBezTo>
                  <a:pt x="364" y="198"/>
                  <a:pt x="358" y="206"/>
                  <a:pt x="367" y="205"/>
                </a:cubicBezTo>
                <a:cubicBezTo>
                  <a:pt x="368" y="204"/>
                  <a:pt x="368" y="204"/>
                  <a:pt x="368" y="203"/>
                </a:cubicBezTo>
                <a:cubicBezTo>
                  <a:pt x="369" y="203"/>
                  <a:pt x="368" y="203"/>
                  <a:pt x="369" y="203"/>
                </a:cubicBezTo>
                <a:cubicBezTo>
                  <a:pt x="369" y="202"/>
                  <a:pt x="369" y="202"/>
                  <a:pt x="369" y="202"/>
                </a:cubicBezTo>
                <a:cubicBezTo>
                  <a:pt x="369" y="196"/>
                  <a:pt x="357" y="189"/>
                  <a:pt x="358" y="184"/>
                </a:cubicBezTo>
                <a:cubicBezTo>
                  <a:pt x="359" y="181"/>
                  <a:pt x="360" y="180"/>
                  <a:pt x="358" y="177"/>
                </a:cubicBezTo>
                <a:cubicBezTo>
                  <a:pt x="351" y="170"/>
                  <a:pt x="323" y="161"/>
                  <a:pt x="334" y="148"/>
                </a:cubicBezTo>
                <a:cubicBezTo>
                  <a:pt x="338" y="144"/>
                  <a:pt x="330" y="137"/>
                  <a:pt x="327" y="136"/>
                </a:cubicBezTo>
                <a:cubicBezTo>
                  <a:pt x="316" y="134"/>
                  <a:pt x="318" y="142"/>
                  <a:pt x="311" y="132"/>
                </a:cubicBezTo>
                <a:cubicBezTo>
                  <a:pt x="310" y="130"/>
                  <a:pt x="306" y="133"/>
                  <a:pt x="303" y="128"/>
                </a:cubicBezTo>
                <a:cubicBezTo>
                  <a:pt x="299" y="122"/>
                  <a:pt x="297" y="119"/>
                  <a:pt x="290" y="114"/>
                </a:cubicBezTo>
                <a:cubicBezTo>
                  <a:pt x="280" y="108"/>
                  <a:pt x="267" y="107"/>
                  <a:pt x="257" y="98"/>
                </a:cubicBezTo>
                <a:cubicBezTo>
                  <a:pt x="255" y="96"/>
                  <a:pt x="251" y="95"/>
                  <a:pt x="248" y="94"/>
                </a:cubicBezTo>
                <a:cubicBezTo>
                  <a:pt x="248" y="94"/>
                  <a:pt x="248" y="94"/>
                  <a:pt x="248" y="94"/>
                </a:cubicBezTo>
                <a:close/>
                <a:moveTo>
                  <a:pt x="79" y="75"/>
                </a:moveTo>
                <a:cubicBezTo>
                  <a:pt x="79" y="71"/>
                  <a:pt x="77" y="65"/>
                  <a:pt x="72" y="64"/>
                </a:cubicBezTo>
                <a:cubicBezTo>
                  <a:pt x="72" y="64"/>
                  <a:pt x="70" y="65"/>
                  <a:pt x="69" y="65"/>
                </a:cubicBezTo>
                <a:cubicBezTo>
                  <a:pt x="68" y="66"/>
                  <a:pt x="66" y="65"/>
                  <a:pt x="65" y="66"/>
                </a:cubicBezTo>
                <a:cubicBezTo>
                  <a:pt x="63" y="67"/>
                  <a:pt x="65" y="69"/>
                  <a:pt x="66" y="70"/>
                </a:cubicBezTo>
                <a:cubicBezTo>
                  <a:pt x="68" y="74"/>
                  <a:pt x="67" y="78"/>
                  <a:pt x="69" y="82"/>
                </a:cubicBezTo>
                <a:cubicBezTo>
                  <a:pt x="70" y="86"/>
                  <a:pt x="69" y="86"/>
                  <a:pt x="66" y="87"/>
                </a:cubicBezTo>
                <a:cubicBezTo>
                  <a:pt x="65" y="88"/>
                  <a:pt x="60" y="89"/>
                  <a:pt x="60" y="90"/>
                </a:cubicBezTo>
                <a:cubicBezTo>
                  <a:pt x="60" y="91"/>
                  <a:pt x="64" y="93"/>
                  <a:pt x="65" y="94"/>
                </a:cubicBezTo>
                <a:cubicBezTo>
                  <a:pt x="68" y="97"/>
                  <a:pt x="69" y="101"/>
                  <a:pt x="74" y="102"/>
                </a:cubicBezTo>
                <a:cubicBezTo>
                  <a:pt x="76" y="102"/>
                  <a:pt x="79" y="103"/>
                  <a:pt x="81" y="103"/>
                </a:cubicBezTo>
                <a:cubicBezTo>
                  <a:pt x="87" y="103"/>
                  <a:pt x="81" y="94"/>
                  <a:pt x="80" y="92"/>
                </a:cubicBezTo>
                <a:cubicBezTo>
                  <a:pt x="76" y="88"/>
                  <a:pt x="76" y="88"/>
                  <a:pt x="76" y="88"/>
                </a:cubicBezTo>
                <a:cubicBezTo>
                  <a:pt x="74" y="86"/>
                  <a:pt x="76" y="84"/>
                  <a:pt x="76" y="82"/>
                </a:cubicBezTo>
                <a:cubicBezTo>
                  <a:pt x="79" y="75"/>
                  <a:pt x="79" y="75"/>
                  <a:pt x="79" y="75"/>
                </a:cubicBezTo>
                <a:close/>
                <a:moveTo>
                  <a:pt x="117" y="54"/>
                </a:moveTo>
                <a:cubicBezTo>
                  <a:pt x="115" y="52"/>
                  <a:pt x="115" y="49"/>
                  <a:pt x="112" y="48"/>
                </a:cubicBezTo>
                <a:cubicBezTo>
                  <a:pt x="111" y="47"/>
                  <a:pt x="107" y="46"/>
                  <a:pt x="107" y="49"/>
                </a:cubicBezTo>
                <a:cubicBezTo>
                  <a:pt x="108" y="54"/>
                  <a:pt x="117" y="58"/>
                  <a:pt x="120" y="62"/>
                </a:cubicBezTo>
                <a:cubicBezTo>
                  <a:pt x="121" y="64"/>
                  <a:pt x="123" y="68"/>
                  <a:pt x="125" y="68"/>
                </a:cubicBezTo>
                <a:cubicBezTo>
                  <a:pt x="128" y="69"/>
                  <a:pt x="130" y="71"/>
                  <a:pt x="132" y="72"/>
                </a:cubicBezTo>
                <a:cubicBezTo>
                  <a:pt x="134" y="73"/>
                  <a:pt x="135" y="72"/>
                  <a:pt x="135" y="71"/>
                </a:cubicBezTo>
                <a:cubicBezTo>
                  <a:pt x="134" y="68"/>
                  <a:pt x="130" y="67"/>
                  <a:pt x="128" y="65"/>
                </a:cubicBezTo>
                <a:cubicBezTo>
                  <a:pt x="126" y="63"/>
                  <a:pt x="123" y="62"/>
                  <a:pt x="121" y="59"/>
                </a:cubicBezTo>
                <a:cubicBezTo>
                  <a:pt x="117" y="54"/>
                  <a:pt x="117" y="54"/>
                  <a:pt x="117" y="54"/>
                </a:cubicBezTo>
                <a:close/>
                <a:moveTo>
                  <a:pt x="122" y="180"/>
                </a:moveTo>
                <a:cubicBezTo>
                  <a:pt x="121" y="180"/>
                  <a:pt x="121" y="180"/>
                  <a:pt x="121" y="180"/>
                </a:cubicBezTo>
                <a:cubicBezTo>
                  <a:pt x="119" y="180"/>
                  <a:pt x="119" y="177"/>
                  <a:pt x="117" y="177"/>
                </a:cubicBezTo>
                <a:cubicBezTo>
                  <a:pt x="115" y="177"/>
                  <a:pt x="116" y="179"/>
                  <a:pt x="117" y="181"/>
                </a:cubicBezTo>
                <a:cubicBezTo>
                  <a:pt x="117" y="182"/>
                  <a:pt x="118" y="183"/>
                  <a:pt x="120" y="184"/>
                </a:cubicBezTo>
                <a:cubicBezTo>
                  <a:pt x="121" y="185"/>
                  <a:pt x="122" y="186"/>
                  <a:pt x="123" y="187"/>
                </a:cubicBezTo>
                <a:cubicBezTo>
                  <a:pt x="124" y="187"/>
                  <a:pt x="124" y="185"/>
                  <a:pt x="124" y="185"/>
                </a:cubicBezTo>
                <a:cubicBezTo>
                  <a:pt x="124" y="184"/>
                  <a:pt x="123" y="183"/>
                  <a:pt x="123" y="183"/>
                </a:cubicBezTo>
                <a:cubicBezTo>
                  <a:pt x="122" y="180"/>
                  <a:pt x="122" y="180"/>
                  <a:pt x="122" y="180"/>
                </a:cubicBezTo>
                <a:close/>
                <a:moveTo>
                  <a:pt x="102" y="168"/>
                </a:moveTo>
                <a:cubicBezTo>
                  <a:pt x="100" y="167"/>
                  <a:pt x="101" y="166"/>
                  <a:pt x="99" y="165"/>
                </a:cubicBezTo>
                <a:cubicBezTo>
                  <a:pt x="99" y="164"/>
                  <a:pt x="97" y="164"/>
                  <a:pt x="96" y="164"/>
                </a:cubicBezTo>
                <a:cubicBezTo>
                  <a:pt x="91" y="162"/>
                  <a:pt x="90" y="161"/>
                  <a:pt x="87" y="157"/>
                </a:cubicBezTo>
                <a:cubicBezTo>
                  <a:pt x="85" y="154"/>
                  <a:pt x="83" y="156"/>
                  <a:pt x="84" y="158"/>
                </a:cubicBezTo>
                <a:cubicBezTo>
                  <a:pt x="85" y="162"/>
                  <a:pt x="87" y="165"/>
                  <a:pt x="88" y="168"/>
                </a:cubicBezTo>
                <a:cubicBezTo>
                  <a:pt x="90" y="175"/>
                  <a:pt x="87" y="172"/>
                  <a:pt x="85" y="169"/>
                </a:cubicBezTo>
                <a:cubicBezTo>
                  <a:pt x="83" y="164"/>
                  <a:pt x="81" y="159"/>
                  <a:pt x="79" y="154"/>
                </a:cubicBezTo>
                <a:cubicBezTo>
                  <a:pt x="78" y="151"/>
                  <a:pt x="74" y="148"/>
                  <a:pt x="74" y="145"/>
                </a:cubicBezTo>
                <a:cubicBezTo>
                  <a:pt x="74" y="141"/>
                  <a:pt x="79" y="142"/>
                  <a:pt x="81" y="143"/>
                </a:cubicBezTo>
                <a:cubicBezTo>
                  <a:pt x="82" y="143"/>
                  <a:pt x="83" y="145"/>
                  <a:pt x="84" y="145"/>
                </a:cubicBezTo>
                <a:cubicBezTo>
                  <a:pt x="86" y="147"/>
                  <a:pt x="88" y="150"/>
                  <a:pt x="90" y="151"/>
                </a:cubicBezTo>
                <a:cubicBezTo>
                  <a:pt x="92" y="153"/>
                  <a:pt x="94" y="154"/>
                  <a:pt x="96" y="155"/>
                </a:cubicBezTo>
                <a:cubicBezTo>
                  <a:pt x="99" y="156"/>
                  <a:pt x="102" y="161"/>
                  <a:pt x="104" y="161"/>
                </a:cubicBezTo>
                <a:cubicBezTo>
                  <a:pt x="107" y="161"/>
                  <a:pt x="108" y="159"/>
                  <a:pt x="110" y="160"/>
                </a:cubicBezTo>
                <a:cubicBezTo>
                  <a:pt x="112" y="161"/>
                  <a:pt x="111" y="162"/>
                  <a:pt x="112" y="164"/>
                </a:cubicBezTo>
                <a:cubicBezTo>
                  <a:pt x="112" y="165"/>
                  <a:pt x="115" y="166"/>
                  <a:pt x="113" y="167"/>
                </a:cubicBezTo>
                <a:cubicBezTo>
                  <a:pt x="110" y="169"/>
                  <a:pt x="111" y="170"/>
                  <a:pt x="111" y="171"/>
                </a:cubicBezTo>
                <a:cubicBezTo>
                  <a:pt x="110" y="172"/>
                  <a:pt x="107" y="171"/>
                  <a:pt x="105" y="171"/>
                </a:cubicBezTo>
                <a:cubicBezTo>
                  <a:pt x="102" y="168"/>
                  <a:pt x="102" y="168"/>
                  <a:pt x="102" y="168"/>
                </a:cubicBezTo>
                <a:close/>
                <a:moveTo>
                  <a:pt x="71" y="133"/>
                </a:moveTo>
                <a:cubicBezTo>
                  <a:pt x="69" y="131"/>
                  <a:pt x="66" y="128"/>
                  <a:pt x="64" y="127"/>
                </a:cubicBezTo>
                <a:cubicBezTo>
                  <a:pt x="61" y="126"/>
                  <a:pt x="62" y="129"/>
                  <a:pt x="63" y="130"/>
                </a:cubicBezTo>
                <a:cubicBezTo>
                  <a:pt x="66" y="136"/>
                  <a:pt x="58" y="131"/>
                  <a:pt x="57" y="135"/>
                </a:cubicBezTo>
                <a:cubicBezTo>
                  <a:pt x="57" y="137"/>
                  <a:pt x="60" y="142"/>
                  <a:pt x="62" y="142"/>
                </a:cubicBezTo>
                <a:cubicBezTo>
                  <a:pt x="65" y="143"/>
                  <a:pt x="64" y="138"/>
                  <a:pt x="65" y="138"/>
                </a:cubicBezTo>
                <a:cubicBezTo>
                  <a:pt x="66" y="137"/>
                  <a:pt x="68" y="139"/>
                  <a:pt x="68" y="139"/>
                </a:cubicBezTo>
                <a:cubicBezTo>
                  <a:pt x="70" y="141"/>
                  <a:pt x="73" y="140"/>
                  <a:pt x="75" y="139"/>
                </a:cubicBezTo>
                <a:cubicBezTo>
                  <a:pt x="76" y="137"/>
                  <a:pt x="72" y="134"/>
                  <a:pt x="71" y="134"/>
                </a:cubicBezTo>
                <a:cubicBezTo>
                  <a:pt x="71" y="133"/>
                  <a:pt x="71" y="133"/>
                  <a:pt x="71" y="133"/>
                </a:cubicBezTo>
                <a:close/>
                <a:moveTo>
                  <a:pt x="48" y="129"/>
                </a:moveTo>
                <a:cubicBezTo>
                  <a:pt x="46" y="128"/>
                  <a:pt x="41" y="126"/>
                  <a:pt x="39" y="128"/>
                </a:cubicBezTo>
                <a:cubicBezTo>
                  <a:pt x="38" y="129"/>
                  <a:pt x="41" y="132"/>
                  <a:pt x="41" y="133"/>
                </a:cubicBezTo>
                <a:cubicBezTo>
                  <a:pt x="42" y="134"/>
                  <a:pt x="43" y="136"/>
                  <a:pt x="44" y="136"/>
                </a:cubicBezTo>
                <a:cubicBezTo>
                  <a:pt x="45" y="136"/>
                  <a:pt x="46" y="135"/>
                  <a:pt x="46" y="135"/>
                </a:cubicBezTo>
                <a:cubicBezTo>
                  <a:pt x="47" y="135"/>
                  <a:pt x="48" y="136"/>
                  <a:pt x="49" y="136"/>
                </a:cubicBezTo>
                <a:cubicBezTo>
                  <a:pt x="50" y="136"/>
                  <a:pt x="50" y="135"/>
                  <a:pt x="50" y="134"/>
                </a:cubicBezTo>
                <a:cubicBezTo>
                  <a:pt x="50" y="133"/>
                  <a:pt x="49" y="133"/>
                  <a:pt x="49" y="132"/>
                </a:cubicBezTo>
                <a:cubicBezTo>
                  <a:pt x="48" y="129"/>
                  <a:pt x="48" y="129"/>
                  <a:pt x="48" y="129"/>
                </a:cubicBezTo>
                <a:close/>
                <a:moveTo>
                  <a:pt x="8" y="100"/>
                </a:moveTo>
                <a:cubicBezTo>
                  <a:pt x="6" y="97"/>
                  <a:pt x="6" y="96"/>
                  <a:pt x="3" y="97"/>
                </a:cubicBezTo>
                <a:cubicBezTo>
                  <a:pt x="0" y="97"/>
                  <a:pt x="0" y="100"/>
                  <a:pt x="2" y="102"/>
                </a:cubicBezTo>
                <a:cubicBezTo>
                  <a:pt x="4" y="103"/>
                  <a:pt x="6" y="106"/>
                  <a:pt x="8" y="107"/>
                </a:cubicBezTo>
                <a:cubicBezTo>
                  <a:pt x="10" y="108"/>
                  <a:pt x="12" y="109"/>
                  <a:pt x="14" y="111"/>
                </a:cubicBezTo>
                <a:cubicBezTo>
                  <a:pt x="16" y="113"/>
                  <a:pt x="18" y="116"/>
                  <a:pt x="21" y="117"/>
                </a:cubicBezTo>
                <a:cubicBezTo>
                  <a:pt x="25" y="120"/>
                  <a:pt x="33" y="124"/>
                  <a:pt x="27" y="115"/>
                </a:cubicBezTo>
                <a:cubicBezTo>
                  <a:pt x="23" y="109"/>
                  <a:pt x="19" y="109"/>
                  <a:pt x="13" y="107"/>
                </a:cubicBezTo>
                <a:cubicBezTo>
                  <a:pt x="8" y="100"/>
                  <a:pt x="8" y="100"/>
                  <a:pt x="8" y="100"/>
                </a:cubicBezTo>
                <a:close/>
                <a:moveTo>
                  <a:pt x="41" y="72"/>
                </a:moveTo>
                <a:cubicBezTo>
                  <a:pt x="42" y="79"/>
                  <a:pt x="42" y="79"/>
                  <a:pt x="42" y="79"/>
                </a:cubicBezTo>
                <a:cubicBezTo>
                  <a:pt x="42" y="83"/>
                  <a:pt x="42" y="85"/>
                  <a:pt x="45" y="87"/>
                </a:cubicBezTo>
                <a:cubicBezTo>
                  <a:pt x="47" y="89"/>
                  <a:pt x="50" y="91"/>
                  <a:pt x="51" y="93"/>
                </a:cubicBezTo>
                <a:cubicBezTo>
                  <a:pt x="51" y="95"/>
                  <a:pt x="52" y="98"/>
                  <a:pt x="49" y="99"/>
                </a:cubicBezTo>
                <a:cubicBezTo>
                  <a:pt x="47" y="100"/>
                  <a:pt x="45" y="97"/>
                  <a:pt x="44" y="96"/>
                </a:cubicBezTo>
                <a:cubicBezTo>
                  <a:pt x="41" y="94"/>
                  <a:pt x="41" y="92"/>
                  <a:pt x="40" y="89"/>
                </a:cubicBezTo>
                <a:cubicBezTo>
                  <a:pt x="37" y="85"/>
                  <a:pt x="39" y="82"/>
                  <a:pt x="34" y="78"/>
                </a:cubicBezTo>
                <a:cubicBezTo>
                  <a:pt x="32" y="76"/>
                  <a:pt x="29" y="77"/>
                  <a:pt x="29" y="73"/>
                </a:cubicBezTo>
                <a:cubicBezTo>
                  <a:pt x="29" y="70"/>
                  <a:pt x="32" y="69"/>
                  <a:pt x="34" y="69"/>
                </a:cubicBezTo>
                <a:cubicBezTo>
                  <a:pt x="37" y="69"/>
                  <a:pt x="39" y="71"/>
                  <a:pt x="41" y="72"/>
                </a:cubicBezTo>
                <a:close/>
                <a:moveTo>
                  <a:pt x="98" y="38"/>
                </a:moveTo>
                <a:cubicBezTo>
                  <a:pt x="98" y="38"/>
                  <a:pt x="98" y="38"/>
                  <a:pt x="97" y="38"/>
                </a:cubicBezTo>
                <a:cubicBezTo>
                  <a:pt x="96" y="36"/>
                  <a:pt x="94" y="34"/>
                  <a:pt x="94" y="31"/>
                </a:cubicBezTo>
                <a:cubicBezTo>
                  <a:pt x="96" y="31"/>
                  <a:pt x="96" y="31"/>
                  <a:pt x="97" y="32"/>
                </a:cubicBezTo>
                <a:cubicBezTo>
                  <a:pt x="98" y="33"/>
                  <a:pt x="99" y="34"/>
                  <a:pt x="100" y="35"/>
                </a:cubicBezTo>
                <a:cubicBezTo>
                  <a:pt x="100" y="36"/>
                  <a:pt x="101" y="36"/>
                  <a:pt x="102" y="37"/>
                </a:cubicBezTo>
                <a:cubicBezTo>
                  <a:pt x="102" y="38"/>
                  <a:pt x="103" y="39"/>
                  <a:pt x="104" y="40"/>
                </a:cubicBezTo>
                <a:cubicBezTo>
                  <a:pt x="104" y="41"/>
                  <a:pt x="102" y="40"/>
                  <a:pt x="101" y="40"/>
                </a:cubicBezTo>
                <a:cubicBezTo>
                  <a:pt x="98" y="38"/>
                  <a:pt x="98" y="38"/>
                  <a:pt x="98" y="38"/>
                </a:cubicBezTo>
                <a:close/>
                <a:moveTo>
                  <a:pt x="102" y="0"/>
                </a:moveTo>
                <a:cubicBezTo>
                  <a:pt x="102" y="0"/>
                  <a:pt x="102" y="0"/>
                  <a:pt x="102" y="0"/>
                </a:cubicBezTo>
                <a:cubicBezTo>
                  <a:pt x="119" y="2"/>
                  <a:pt x="119" y="2"/>
                  <a:pt x="119" y="2"/>
                </a:cubicBezTo>
                <a:cubicBezTo>
                  <a:pt x="119" y="2"/>
                  <a:pt x="119" y="2"/>
                  <a:pt x="119" y="2"/>
                </a:cubicBezTo>
                <a:cubicBezTo>
                  <a:pt x="118" y="3"/>
                  <a:pt x="119" y="6"/>
                  <a:pt x="121" y="8"/>
                </a:cubicBezTo>
                <a:cubicBezTo>
                  <a:pt x="123" y="10"/>
                  <a:pt x="127" y="11"/>
                  <a:pt x="128" y="15"/>
                </a:cubicBezTo>
                <a:cubicBezTo>
                  <a:pt x="129" y="20"/>
                  <a:pt x="135" y="21"/>
                  <a:pt x="139" y="24"/>
                </a:cubicBezTo>
                <a:cubicBezTo>
                  <a:pt x="143" y="28"/>
                  <a:pt x="147" y="34"/>
                  <a:pt x="150" y="38"/>
                </a:cubicBezTo>
                <a:cubicBezTo>
                  <a:pt x="160" y="49"/>
                  <a:pt x="160" y="49"/>
                  <a:pt x="160" y="49"/>
                </a:cubicBezTo>
                <a:cubicBezTo>
                  <a:pt x="168" y="56"/>
                  <a:pt x="166" y="51"/>
                  <a:pt x="164" y="44"/>
                </a:cubicBezTo>
                <a:cubicBezTo>
                  <a:pt x="160" y="31"/>
                  <a:pt x="165" y="37"/>
                  <a:pt x="170" y="42"/>
                </a:cubicBezTo>
                <a:cubicBezTo>
                  <a:pt x="175" y="46"/>
                  <a:pt x="182" y="49"/>
                  <a:pt x="186" y="53"/>
                </a:cubicBezTo>
                <a:cubicBezTo>
                  <a:pt x="191" y="57"/>
                  <a:pt x="192" y="64"/>
                  <a:pt x="196" y="67"/>
                </a:cubicBezTo>
                <a:cubicBezTo>
                  <a:pt x="200" y="70"/>
                  <a:pt x="207" y="72"/>
                  <a:pt x="208" y="76"/>
                </a:cubicBezTo>
                <a:cubicBezTo>
                  <a:pt x="210" y="78"/>
                  <a:pt x="209" y="86"/>
                  <a:pt x="213" y="87"/>
                </a:cubicBezTo>
                <a:cubicBezTo>
                  <a:pt x="222" y="88"/>
                  <a:pt x="237" y="98"/>
                  <a:pt x="237" y="108"/>
                </a:cubicBezTo>
                <a:cubicBezTo>
                  <a:pt x="237" y="111"/>
                  <a:pt x="225" y="103"/>
                  <a:pt x="223" y="102"/>
                </a:cubicBezTo>
                <a:cubicBezTo>
                  <a:pt x="220" y="100"/>
                  <a:pt x="213" y="94"/>
                  <a:pt x="209" y="94"/>
                </a:cubicBezTo>
                <a:cubicBezTo>
                  <a:pt x="209" y="96"/>
                  <a:pt x="217" y="100"/>
                  <a:pt x="219" y="102"/>
                </a:cubicBezTo>
                <a:cubicBezTo>
                  <a:pt x="222" y="104"/>
                  <a:pt x="223" y="108"/>
                  <a:pt x="226" y="111"/>
                </a:cubicBezTo>
                <a:cubicBezTo>
                  <a:pt x="227" y="113"/>
                  <a:pt x="227" y="113"/>
                  <a:pt x="227" y="113"/>
                </a:cubicBezTo>
                <a:cubicBezTo>
                  <a:pt x="226" y="114"/>
                  <a:pt x="223" y="113"/>
                  <a:pt x="223" y="114"/>
                </a:cubicBezTo>
                <a:cubicBezTo>
                  <a:pt x="223" y="115"/>
                  <a:pt x="226" y="117"/>
                  <a:pt x="226" y="119"/>
                </a:cubicBezTo>
                <a:cubicBezTo>
                  <a:pt x="223" y="120"/>
                  <a:pt x="221" y="117"/>
                  <a:pt x="220" y="115"/>
                </a:cubicBezTo>
                <a:cubicBezTo>
                  <a:pt x="217" y="112"/>
                  <a:pt x="214" y="114"/>
                  <a:pt x="211" y="113"/>
                </a:cubicBezTo>
                <a:cubicBezTo>
                  <a:pt x="208" y="113"/>
                  <a:pt x="206" y="111"/>
                  <a:pt x="203" y="110"/>
                </a:cubicBezTo>
                <a:cubicBezTo>
                  <a:pt x="202" y="110"/>
                  <a:pt x="196" y="105"/>
                  <a:pt x="195" y="107"/>
                </a:cubicBezTo>
                <a:cubicBezTo>
                  <a:pt x="194" y="110"/>
                  <a:pt x="199" y="114"/>
                  <a:pt x="200" y="115"/>
                </a:cubicBezTo>
                <a:cubicBezTo>
                  <a:pt x="202" y="119"/>
                  <a:pt x="206" y="123"/>
                  <a:pt x="210" y="126"/>
                </a:cubicBezTo>
                <a:cubicBezTo>
                  <a:pt x="213" y="128"/>
                  <a:pt x="210" y="129"/>
                  <a:pt x="207" y="128"/>
                </a:cubicBezTo>
                <a:cubicBezTo>
                  <a:pt x="200" y="126"/>
                  <a:pt x="193" y="118"/>
                  <a:pt x="187" y="113"/>
                </a:cubicBezTo>
                <a:cubicBezTo>
                  <a:pt x="181" y="106"/>
                  <a:pt x="181" y="106"/>
                  <a:pt x="181" y="106"/>
                </a:cubicBezTo>
                <a:cubicBezTo>
                  <a:pt x="178" y="103"/>
                  <a:pt x="183" y="104"/>
                  <a:pt x="184" y="103"/>
                </a:cubicBezTo>
                <a:cubicBezTo>
                  <a:pt x="186" y="102"/>
                  <a:pt x="179" y="95"/>
                  <a:pt x="179" y="91"/>
                </a:cubicBezTo>
                <a:cubicBezTo>
                  <a:pt x="179" y="88"/>
                  <a:pt x="185" y="88"/>
                  <a:pt x="187" y="87"/>
                </a:cubicBezTo>
                <a:cubicBezTo>
                  <a:pt x="190" y="86"/>
                  <a:pt x="182" y="80"/>
                  <a:pt x="181" y="79"/>
                </a:cubicBezTo>
                <a:cubicBezTo>
                  <a:pt x="175" y="77"/>
                  <a:pt x="172" y="69"/>
                  <a:pt x="169" y="79"/>
                </a:cubicBezTo>
                <a:cubicBezTo>
                  <a:pt x="159" y="79"/>
                  <a:pt x="161" y="73"/>
                  <a:pt x="157" y="66"/>
                </a:cubicBezTo>
                <a:cubicBezTo>
                  <a:pt x="153" y="59"/>
                  <a:pt x="144" y="48"/>
                  <a:pt x="137" y="44"/>
                </a:cubicBezTo>
                <a:cubicBezTo>
                  <a:pt x="132" y="39"/>
                  <a:pt x="126" y="44"/>
                  <a:pt x="122" y="40"/>
                </a:cubicBezTo>
                <a:cubicBezTo>
                  <a:pt x="119" y="38"/>
                  <a:pt x="110" y="30"/>
                  <a:pt x="114" y="27"/>
                </a:cubicBezTo>
                <a:cubicBezTo>
                  <a:pt x="117" y="25"/>
                  <a:pt x="122" y="27"/>
                  <a:pt x="118" y="21"/>
                </a:cubicBezTo>
                <a:cubicBezTo>
                  <a:pt x="114" y="17"/>
                  <a:pt x="112" y="12"/>
                  <a:pt x="107" y="9"/>
                </a:cubicBezTo>
                <a:cubicBezTo>
                  <a:pt x="103" y="5"/>
                  <a:pt x="102" y="3"/>
                  <a:pt x="102" y="0"/>
                </a:cubicBezTo>
                <a:close/>
              </a:path>
            </a:pathLst>
          </a:custGeom>
          <a:solidFill>
            <a:srgbClr val="A7A7A7"/>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23"/>
          <p:cNvSpPr>
            <a:spLocks noEditPoints="1"/>
          </p:cNvSpPr>
          <p:nvPr/>
        </p:nvSpPr>
        <p:spPr bwMode="auto">
          <a:xfrm>
            <a:off x="5770839" y="4519389"/>
            <a:ext cx="1796672" cy="1463040"/>
          </a:xfrm>
          <a:custGeom>
            <a:avLst/>
            <a:gdLst/>
            <a:ahLst/>
            <a:cxnLst>
              <a:cxn ang="0">
                <a:pos x="348" y="433"/>
              </a:cxn>
              <a:cxn ang="0">
                <a:pos x="341" y="426"/>
              </a:cxn>
              <a:cxn ang="0">
                <a:pos x="327" y="413"/>
              </a:cxn>
              <a:cxn ang="0">
                <a:pos x="228" y="378"/>
              </a:cxn>
              <a:cxn ang="0">
                <a:pos x="298" y="379"/>
              </a:cxn>
              <a:cxn ang="0">
                <a:pos x="304" y="370"/>
              </a:cxn>
              <a:cxn ang="0">
                <a:pos x="339" y="389"/>
              </a:cxn>
              <a:cxn ang="0">
                <a:pos x="445" y="402"/>
              </a:cxn>
              <a:cxn ang="0">
                <a:pos x="511" y="412"/>
              </a:cxn>
              <a:cxn ang="0">
                <a:pos x="233" y="393"/>
              </a:cxn>
              <a:cxn ang="0">
                <a:pos x="233" y="397"/>
              </a:cxn>
              <a:cxn ang="0">
                <a:pos x="156" y="434"/>
              </a:cxn>
              <a:cxn ang="0">
                <a:pos x="125" y="469"/>
              </a:cxn>
              <a:cxn ang="0">
                <a:pos x="183" y="439"/>
              </a:cxn>
              <a:cxn ang="0">
                <a:pos x="97" y="483"/>
              </a:cxn>
              <a:cxn ang="0">
                <a:pos x="100" y="492"/>
              </a:cxn>
              <a:cxn ang="0">
                <a:pos x="3" y="464"/>
              </a:cxn>
              <a:cxn ang="0">
                <a:pos x="405" y="317"/>
              </a:cxn>
              <a:cxn ang="0">
                <a:pos x="285" y="288"/>
              </a:cxn>
              <a:cxn ang="0">
                <a:pos x="255" y="302"/>
              </a:cxn>
              <a:cxn ang="0">
                <a:pos x="241" y="315"/>
              </a:cxn>
              <a:cxn ang="0">
                <a:pos x="276" y="339"/>
              </a:cxn>
              <a:cxn ang="0">
                <a:pos x="409" y="318"/>
              </a:cxn>
              <a:cxn ang="0">
                <a:pos x="213" y="307"/>
              </a:cxn>
              <a:cxn ang="0">
                <a:pos x="201" y="280"/>
              </a:cxn>
              <a:cxn ang="0">
                <a:pos x="221" y="292"/>
              </a:cxn>
              <a:cxn ang="0">
                <a:pos x="191" y="233"/>
              </a:cxn>
              <a:cxn ang="0">
                <a:pos x="222" y="240"/>
              </a:cxn>
              <a:cxn ang="0">
                <a:pos x="146" y="252"/>
              </a:cxn>
              <a:cxn ang="0">
                <a:pos x="145" y="263"/>
              </a:cxn>
              <a:cxn ang="0">
                <a:pos x="154" y="252"/>
              </a:cxn>
              <a:cxn ang="0">
                <a:pos x="125" y="258"/>
              </a:cxn>
              <a:cxn ang="0">
                <a:pos x="105" y="235"/>
              </a:cxn>
              <a:cxn ang="0">
                <a:pos x="124" y="207"/>
              </a:cxn>
              <a:cxn ang="0">
                <a:pos x="133" y="170"/>
              </a:cxn>
              <a:cxn ang="0">
                <a:pos x="194" y="139"/>
              </a:cxn>
              <a:cxn ang="0">
                <a:pos x="239" y="85"/>
              </a:cxn>
              <a:cxn ang="0">
                <a:pos x="218" y="32"/>
              </a:cxn>
              <a:cxn ang="0">
                <a:pos x="256" y="10"/>
              </a:cxn>
              <a:cxn ang="0">
                <a:pos x="302" y="20"/>
              </a:cxn>
              <a:cxn ang="0">
                <a:pos x="349" y="80"/>
              </a:cxn>
              <a:cxn ang="0">
                <a:pos x="400" y="129"/>
              </a:cxn>
              <a:cxn ang="0">
                <a:pos x="440" y="178"/>
              </a:cxn>
              <a:cxn ang="0">
                <a:pos x="517" y="233"/>
              </a:cxn>
              <a:cxn ang="0">
                <a:pos x="565" y="343"/>
              </a:cxn>
              <a:cxn ang="0">
                <a:pos x="598" y="400"/>
              </a:cxn>
              <a:cxn ang="0">
                <a:pos x="586" y="416"/>
              </a:cxn>
              <a:cxn ang="0">
                <a:pos x="567" y="420"/>
              </a:cxn>
              <a:cxn ang="0">
                <a:pos x="496" y="378"/>
              </a:cxn>
              <a:cxn ang="0">
                <a:pos x="454" y="333"/>
              </a:cxn>
              <a:cxn ang="0">
                <a:pos x="346" y="267"/>
              </a:cxn>
              <a:cxn ang="0">
                <a:pos x="258" y="231"/>
              </a:cxn>
              <a:cxn ang="0">
                <a:pos x="204" y="217"/>
              </a:cxn>
              <a:cxn ang="0">
                <a:pos x="144" y="240"/>
              </a:cxn>
              <a:cxn ang="0">
                <a:pos x="112" y="242"/>
              </a:cxn>
            </a:cxnLst>
            <a:rect l="0" t="0" r="r" b="b"/>
            <a:pathLst>
              <a:path w="610" h="496">
                <a:moveTo>
                  <a:pt x="341" y="426"/>
                </a:moveTo>
                <a:cubicBezTo>
                  <a:pt x="339" y="426"/>
                  <a:pt x="336" y="426"/>
                  <a:pt x="335" y="427"/>
                </a:cubicBezTo>
                <a:cubicBezTo>
                  <a:pt x="335" y="428"/>
                  <a:pt x="333" y="429"/>
                  <a:pt x="332" y="430"/>
                </a:cubicBezTo>
                <a:cubicBezTo>
                  <a:pt x="332" y="431"/>
                  <a:pt x="339" y="432"/>
                  <a:pt x="341" y="432"/>
                </a:cubicBezTo>
                <a:cubicBezTo>
                  <a:pt x="344" y="433"/>
                  <a:pt x="345" y="434"/>
                  <a:pt x="348" y="433"/>
                </a:cubicBezTo>
                <a:cubicBezTo>
                  <a:pt x="349" y="433"/>
                  <a:pt x="351" y="432"/>
                  <a:pt x="352" y="432"/>
                </a:cubicBezTo>
                <a:cubicBezTo>
                  <a:pt x="353" y="432"/>
                  <a:pt x="355" y="432"/>
                  <a:pt x="356" y="432"/>
                </a:cubicBezTo>
                <a:cubicBezTo>
                  <a:pt x="359" y="430"/>
                  <a:pt x="357" y="429"/>
                  <a:pt x="355" y="429"/>
                </a:cubicBezTo>
                <a:cubicBezTo>
                  <a:pt x="353" y="428"/>
                  <a:pt x="349" y="426"/>
                  <a:pt x="347" y="427"/>
                </a:cubicBezTo>
                <a:cubicBezTo>
                  <a:pt x="341" y="426"/>
                  <a:pt x="341" y="426"/>
                  <a:pt x="341" y="426"/>
                </a:cubicBezTo>
                <a:close/>
                <a:moveTo>
                  <a:pt x="473" y="417"/>
                </a:moveTo>
                <a:cubicBezTo>
                  <a:pt x="415" y="417"/>
                  <a:pt x="415" y="417"/>
                  <a:pt x="415" y="417"/>
                </a:cubicBezTo>
                <a:cubicBezTo>
                  <a:pt x="396" y="417"/>
                  <a:pt x="379" y="410"/>
                  <a:pt x="361" y="411"/>
                </a:cubicBezTo>
                <a:cubicBezTo>
                  <a:pt x="350" y="412"/>
                  <a:pt x="339" y="415"/>
                  <a:pt x="329" y="414"/>
                </a:cubicBezTo>
                <a:cubicBezTo>
                  <a:pt x="328" y="413"/>
                  <a:pt x="328" y="413"/>
                  <a:pt x="327" y="413"/>
                </a:cubicBezTo>
                <a:cubicBezTo>
                  <a:pt x="322" y="412"/>
                  <a:pt x="313" y="411"/>
                  <a:pt x="309" y="410"/>
                </a:cubicBezTo>
                <a:cubicBezTo>
                  <a:pt x="302" y="407"/>
                  <a:pt x="300" y="405"/>
                  <a:pt x="291" y="406"/>
                </a:cubicBezTo>
                <a:cubicBezTo>
                  <a:pt x="278" y="407"/>
                  <a:pt x="273" y="391"/>
                  <a:pt x="262" y="396"/>
                </a:cubicBezTo>
                <a:cubicBezTo>
                  <a:pt x="257" y="399"/>
                  <a:pt x="246" y="388"/>
                  <a:pt x="242" y="386"/>
                </a:cubicBezTo>
                <a:cubicBezTo>
                  <a:pt x="238" y="384"/>
                  <a:pt x="231" y="382"/>
                  <a:pt x="228" y="378"/>
                </a:cubicBezTo>
                <a:cubicBezTo>
                  <a:pt x="232" y="377"/>
                  <a:pt x="236" y="378"/>
                  <a:pt x="239" y="380"/>
                </a:cubicBezTo>
                <a:cubicBezTo>
                  <a:pt x="242" y="382"/>
                  <a:pt x="248" y="378"/>
                  <a:pt x="250" y="377"/>
                </a:cubicBezTo>
                <a:cubicBezTo>
                  <a:pt x="260" y="372"/>
                  <a:pt x="270" y="371"/>
                  <a:pt x="281" y="375"/>
                </a:cubicBezTo>
                <a:cubicBezTo>
                  <a:pt x="286" y="377"/>
                  <a:pt x="292" y="384"/>
                  <a:pt x="298" y="384"/>
                </a:cubicBezTo>
                <a:cubicBezTo>
                  <a:pt x="299" y="384"/>
                  <a:pt x="297" y="381"/>
                  <a:pt x="298" y="379"/>
                </a:cubicBezTo>
                <a:cubicBezTo>
                  <a:pt x="299" y="375"/>
                  <a:pt x="293" y="375"/>
                  <a:pt x="292" y="371"/>
                </a:cubicBezTo>
                <a:cubicBezTo>
                  <a:pt x="291" y="363"/>
                  <a:pt x="285" y="371"/>
                  <a:pt x="283" y="366"/>
                </a:cubicBezTo>
                <a:cubicBezTo>
                  <a:pt x="282" y="364"/>
                  <a:pt x="284" y="362"/>
                  <a:pt x="286" y="362"/>
                </a:cubicBezTo>
                <a:cubicBezTo>
                  <a:pt x="288" y="362"/>
                  <a:pt x="294" y="360"/>
                  <a:pt x="295" y="362"/>
                </a:cubicBezTo>
                <a:cubicBezTo>
                  <a:pt x="298" y="367"/>
                  <a:pt x="296" y="372"/>
                  <a:pt x="304" y="370"/>
                </a:cubicBezTo>
                <a:cubicBezTo>
                  <a:pt x="310" y="369"/>
                  <a:pt x="307" y="369"/>
                  <a:pt x="313" y="370"/>
                </a:cubicBezTo>
                <a:cubicBezTo>
                  <a:pt x="318" y="370"/>
                  <a:pt x="326" y="368"/>
                  <a:pt x="330" y="370"/>
                </a:cubicBezTo>
                <a:cubicBezTo>
                  <a:pt x="332" y="371"/>
                  <a:pt x="332" y="376"/>
                  <a:pt x="334" y="378"/>
                </a:cubicBezTo>
                <a:cubicBezTo>
                  <a:pt x="335" y="380"/>
                  <a:pt x="338" y="381"/>
                  <a:pt x="339" y="383"/>
                </a:cubicBezTo>
                <a:cubicBezTo>
                  <a:pt x="341" y="386"/>
                  <a:pt x="335" y="386"/>
                  <a:pt x="339" y="389"/>
                </a:cubicBezTo>
                <a:cubicBezTo>
                  <a:pt x="342" y="392"/>
                  <a:pt x="345" y="394"/>
                  <a:pt x="349" y="396"/>
                </a:cubicBezTo>
                <a:cubicBezTo>
                  <a:pt x="355" y="397"/>
                  <a:pt x="361" y="395"/>
                  <a:pt x="367" y="395"/>
                </a:cubicBezTo>
                <a:cubicBezTo>
                  <a:pt x="399" y="396"/>
                  <a:pt x="399" y="396"/>
                  <a:pt x="399" y="396"/>
                </a:cubicBezTo>
                <a:cubicBezTo>
                  <a:pt x="406" y="396"/>
                  <a:pt x="407" y="400"/>
                  <a:pt x="413" y="400"/>
                </a:cubicBezTo>
                <a:cubicBezTo>
                  <a:pt x="424" y="402"/>
                  <a:pt x="434" y="397"/>
                  <a:pt x="445" y="402"/>
                </a:cubicBezTo>
                <a:cubicBezTo>
                  <a:pt x="455" y="406"/>
                  <a:pt x="465" y="407"/>
                  <a:pt x="477" y="407"/>
                </a:cubicBezTo>
                <a:cubicBezTo>
                  <a:pt x="482" y="407"/>
                  <a:pt x="485" y="409"/>
                  <a:pt x="489" y="408"/>
                </a:cubicBezTo>
                <a:cubicBezTo>
                  <a:pt x="493" y="408"/>
                  <a:pt x="496" y="406"/>
                  <a:pt x="499" y="407"/>
                </a:cubicBezTo>
                <a:cubicBezTo>
                  <a:pt x="502" y="407"/>
                  <a:pt x="510" y="407"/>
                  <a:pt x="512" y="409"/>
                </a:cubicBezTo>
                <a:cubicBezTo>
                  <a:pt x="515" y="411"/>
                  <a:pt x="514" y="412"/>
                  <a:pt x="511" y="412"/>
                </a:cubicBezTo>
                <a:cubicBezTo>
                  <a:pt x="508" y="412"/>
                  <a:pt x="505" y="413"/>
                  <a:pt x="502" y="414"/>
                </a:cubicBezTo>
                <a:cubicBezTo>
                  <a:pt x="497" y="415"/>
                  <a:pt x="494" y="418"/>
                  <a:pt x="490" y="418"/>
                </a:cubicBezTo>
                <a:cubicBezTo>
                  <a:pt x="485" y="418"/>
                  <a:pt x="481" y="418"/>
                  <a:pt x="477" y="418"/>
                </a:cubicBezTo>
                <a:cubicBezTo>
                  <a:pt x="473" y="417"/>
                  <a:pt x="473" y="417"/>
                  <a:pt x="473" y="417"/>
                </a:cubicBezTo>
                <a:close/>
                <a:moveTo>
                  <a:pt x="233" y="393"/>
                </a:moveTo>
                <a:cubicBezTo>
                  <a:pt x="231" y="393"/>
                  <a:pt x="230" y="393"/>
                  <a:pt x="228" y="392"/>
                </a:cubicBezTo>
                <a:cubicBezTo>
                  <a:pt x="225" y="391"/>
                  <a:pt x="222" y="389"/>
                  <a:pt x="219" y="390"/>
                </a:cubicBezTo>
                <a:cubicBezTo>
                  <a:pt x="218" y="390"/>
                  <a:pt x="215" y="391"/>
                  <a:pt x="216" y="392"/>
                </a:cubicBezTo>
                <a:cubicBezTo>
                  <a:pt x="216" y="395"/>
                  <a:pt x="224" y="394"/>
                  <a:pt x="226" y="395"/>
                </a:cubicBezTo>
                <a:cubicBezTo>
                  <a:pt x="228" y="396"/>
                  <a:pt x="230" y="397"/>
                  <a:pt x="233" y="397"/>
                </a:cubicBezTo>
                <a:cubicBezTo>
                  <a:pt x="234" y="397"/>
                  <a:pt x="236" y="397"/>
                  <a:pt x="238" y="398"/>
                </a:cubicBezTo>
                <a:cubicBezTo>
                  <a:pt x="240" y="398"/>
                  <a:pt x="243" y="399"/>
                  <a:pt x="245" y="398"/>
                </a:cubicBezTo>
                <a:cubicBezTo>
                  <a:pt x="247" y="395"/>
                  <a:pt x="239" y="394"/>
                  <a:pt x="238" y="394"/>
                </a:cubicBezTo>
                <a:cubicBezTo>
                  <a:pt x="233" y="393"/>
                  <a:pt x="233" y="393"/>
                  <a:pt x="233" y="393"/>
                </a:cubicBezTo>
                <a:close/>
                <a:moveTo>
                  <a:pt x="156" y="434"/>
                </a:moveTo>
                <a:cubicBezTo>
                  <a:pt x="146" y="437"/>
                  <a:pt x="136" y="437"/>
                  <a:pt x="127" y="441"/>
                </a:cubicBezTo>
                <a:cubicBezTo>
                  <a:pt x="123" y="442"/>
                  <a:pt x="114" y="445"/>
                  <a:pt x="116" y="450"/>
                </a:cubicBezTo>
                <a:cubicBezTo>
                  <a:pt x="118" y="455"/>
                  <a:pt x="128" y="445"/>
                  <a:pt x="130" y="455"/>
                </a:cubicBezTo>
                <a:cubicBezTo>
                  <a:pt x="130" y="460"/>
                  <a:pt x="128" y="461"/>
                  <a:pt x="125" y="463"/>
                </a:cubicBezTo>
                <a:cubicBezTo>
                  <a:pt x="121" y="465"/>
                  <a:pt x="120" y="471"/>
                  <a:pt x="125" y="469"/>
                </a:cubicBezTo>
                <a:cubicBezTo>
                  <a:pt x="130" y="468"/>
                  <a:pt x="134" y="470"/>
                  <a:pt x="139" y="469"/>
                </a:cubicBezTo>
                <a:cubicBezTo>
                  <a:pt x="143" y="467"/>
                  <a:pt x="148" y="464"/>
                  <a:pt x="153" y="464"/>
                </a:cubicBezTo>
                <a:cubicBezTo>
                  <a:pt x="160" y="463"/>
                  <a:pt x="171" y="465"/>
                  <a:pt x="176" y="461"/>
                </a:cubicBezTo>
                <a:cubicBezTo>
                  <a:pt x="178" y="458"/>
                  <a:pt x="182" y="453"/>
                  <a:pt x="184" y="449"/>
                </a:cubicBezTo>
                <a:cubicBezTo>
                  <a:pt x="185" y="446"/>
                  <a:pt x="185" y="441"/>
                  <a:pt x="183" y="439"/>
                </a:cubicBezTo>
                <a:cubicBezTo>
                  <a:pt x="180" y="436"/>
                  <a:pt x="172" y="441"/>
                  <a:pt x="168" y="441"/>
                </a:cubicBezTo>
                <a:cubicBezTo>
                  <a:pt x="165" y="440"/>
                  <a:pt x="165" y="434"/>
                  <a:pt x="158" y="434"/>
                </a:cubicBezTo>
                <a:cubicBezTo>
                  <a:pt x="156" y="434"/>
                  <a:pt x="156" y="434"/>
                  <a:pt x="156" y="434"/>
                </a:cubicBezTo>
                <a:close/>
                <a:moveTo>
                  <a:pt x="97" y="488"/>
                </a:moveTo>
                <a:cubicBezTo>
                  <a:pt x="97" y="487"/>
                  <a:pt x="97" y="484"/>
                  <a:pt x="97" y="483"/>
                </a:cubicBezTo>
                <a:cubicBezTo>
                  <a:pt x="97" y="482"/>
                  <a:pt x="97" y="474"/>
                  <a:pt x="99" y="476"/>
                </a:cubicBezTo>
                <a:cubicBezTo>
                  <a:pt x="100" y="477"/>
                  <a:pt x="100" y="478"/>
                  <a:pt x="101" y="479"/>
                </a:cubicBezTo>
                <a:cubicBezTo>
                  <a:pt x="102" y="480"/>
                  <a:pt x="103" y="480"/>
                  <a:pt x="104" y="481"/>
                </a:cubicBezTo>
                <a:cubicBezTo>
                  <a:pt x="105" y="483"/>
                  <a:pt x="105" y="484"/>
                  <a:pt x="105" y="486"/>
                </a:cubicBezTo>
                <a:cubicBezTo>
                  <a:pt x="104" y="490"/>
                  <a:pt x="101" y="489"/>
                  <a:pt x="100" y="492"/>
                </a:cubicBezTo>
                <a:cubicBezTo>
                  <a:pt x="99" y="494"/>
                  <a:pt x="95" y="496"/>
                  <a:pt x="96" y="492"/>
                </a:cubicBezTo>
                <a:cubicBezTo>
                  <a:pt x="97" y="488"/>
                  <a:pt x="97" y="488"/>
                  <a:pt x="97" y="488"/>
                </a:cubicBezTo>
                <a:close/>
                <a:moveTo>
                  <a:pt x="9" y="457"/>
                </a:moveTo>
                <a:cubicBezTo>
                  <a:pt x="6" y="458"/>
                  <a:pt x="3" y="458"/>
                  <a:pt x="1" y="460"/>
                </a:cubicBezTo>
                <a:cubicBezTo>
                  <a:pt x="0" y="462"/>
                  <a:pt x="2" y="464"/>
                  <a:pt x="3" y="464"/>
                </a:cubicBezTo>
                <a:cubicBezTo>
                  <a:pt x="5" y="465"/>
                  <a:pt x="7" y="464"/>
                  <a:pt x="8" y="463"/>
                </a:cubicBezTo>
                <a:cubicBezTo>
                  <a:pt x="10" y="462"/>
                  <a:pt x="12" y="462"/>
                  <a:pt x="14" y="461"/>
                </a:cubicBezTo>
                <a:cubicBezTo>
                  <a:pt x="16" y="459"/>
                  <a:pt x="15" y="456"/>
                  <a:pt x="12" y="456"/>
                </a:cubicBezTo>
                <a:cubicBezTo>
                  <a:pt x="9" y="457"/>
                  <a:pt x="9" y="457"/>
                  <a:pt x="9" y="457"/>
                </a:cubicBezTo>
                <a:close/>
                <a:moveTo>
                  <a:pt x="405" y="317"/>
                </a:moveTo>
                <a:cubicBezTo>
                  <a:pt x="402" y="313"/>
                  <a:pt x="397" y="309"/>
                  <a:pt x="391" y="309"/>
                </a:cubicBezTo>
                <a:cubicBezTo>
                  <a:pt x="385" y="309"/>
                  <a:pt x="383" y="311"/>
                  <a:pt x="381" y="304"/>
                </a:cubicBezTo>
                <a:cubicBezTo>
                  <a:pt x="375" y="298"/>
                  <a:pt x="360" y="302"/>
                  <a:pt x="351" y="297"/>
                </a:cubicBezTo>
                <a:cubicBezTo>
                  <a:pt x="343" y="291"/>
                  <a:pt x="322" y="291"/>
                  <a:pt x="312" y="290"/>
                </a:cubicBezTo>
                <a:cubicBezTo>
                  <a:pt x="304" y="289"/>
                  <a:pt x="293" y="286"/>
                  <a:pt x="285" y="288"/>
                </a:cubicBezTo>
                <a:cubicBezTo>
                  <a:pt x="277" y="288"/>
                  <a:pt x="268" y="288"/>
                  <a:pt x="260" y="286"/>
                </a:cubicBezTo>
                <a:cubicBezTo>
                  <a:pt x="258" y="285"/>
                  <a:pt x="244" y="282"/>
                  <a:pt x="248" y="288"/>
                </a:cubicBezTo>
                <a:cubicBezTo>
                  <a:pt x="249" y="290"/>
                  <a:pt x="251" y="291"/>
                  <a:pt x="252" y="293"/>
                </a:cubicBezTo>
                <a:cubicBezTo>
                  <a:pt x="252" y="295"/>
                  <a:pt x="251" y="296"/>
                  <a:pt x="251" y="298"/>
                </a:cubicBezTo>
                <a:cubicBezTo>
                  <a:pt x="252" y="299"/>
                  <a:pt x="254" y="300"/>
                  <a:pt x="255" y="302"/>
                </a:cubicBezTo>
                <a:cubicBezTo>
                  <a:pt x="255" y="303"/>
                  <a:pt x="252" y="303"/>
                  <a:pt x="252" y="303"/>
                </a:cubicBezTo>
                <a:cubicBezTo>
                  <a:pt x="250" y="305"/>
                  <a:pt x="250" y="309"/>
                  <a:pt x="251" y="311"/>
                </a:cubicBezTo>
                <a:cubicBezTo>
                  <a:pt x="252" y="314"/>
                  <a:pt x="250" y="314"/>
                  <a:pt x="248" y="315"/>
                </a:cubicBezTo>
                <a:cubicBezTo>
                  <a:pt x="246" y="317"/>
                  <a:pt x="246" y="316"/>
                  <a:pt x="245" y="314"/>
                </a:cubicBezTo>
                <a:cubicBezTo>
                  <a:pt x="244" y="313"/>
                  <a:pt x="241" y="313"/>
                  <a:pt x="241" y="315"/>
                </a:cubicBezTo>
                <a:cubicBezTo>
                  <a:pt x="241" y="316"/>
                  <a:pt x="246" y="323"/>
                  <a:pt x="246" y="323"/>
                </a:cubicBezTo>
                <a:cubicBezTo>
                  <a:pt x="250" y="324"/>
                  <a:pt x="251" y="322"/>
                  <a:pt x="255" y="324"/>
                </a:cubicBezTo>
                <a:cubicBezTo>
                  <a:pt x="256" y="324"/>
                  <a:pt x="257" y="327"/>
                  <a:pt x="258" y="328"/>
                </a:cubicBezTo>
                <a:cubicBezTo>
                  <a:pt x="260" y="331"/>
                  <a:pt x="264" y="329"/>
                  <a:pt x="267" y="332"/>
                </a:cubicBezTo>
                <a:cubicBezTo>
                  <a:pt x="269" y="333"/>
                  <a:pt x="275" y="338"/>
                  <a:pt x="276" y="339"/>
                </a:cubicBezTo>
                <a:cubicBezTo>
                  <a:pt x="293" y="348"/>
                  <a:pt x="323" y="350"/>
                  <a:pt x="342" y="347"/>
                </a:cubicBezTo>
                <a:cubicBezTo>
                  <a:pt x="361" y="344"/>
                  <a:pt x="382" y="350"/>
                  <a:pt x="398" y="339"/>
                </a:cubicBezTo>
                <a:cubicBezTo>
                  <a:pt x="400" y="337"/>
                  <a:pt x="404" y="335"/>
                  <a:pt x="405" y="333"/>
                </a:cubicBezTo>
                <a:cubicBezTo>
                  <a:pt x="406" y="331"/>
                  <a:pt x="406" y="330"/>
                  <a:pt x="406" y="329"/>
                </a:cubicBezTo>
                <a:cubicBezTo>
                  <a:pt x="408" y="325"/>
                  <a:pt x="414" y="323"/>
                  <a:pt x="409" y="318"/>
                </a:cubicBezTo>
                <a:cubicBezTo>
                  <a:pt x="405" y="317"/>
                  <a:pt x="405" y="317"/>
                  <a:pt x="405" y="317"/>
                </a:cubicBezTo>
                <a:close/>
                <a:moveTo>
                  <a:pt x="225" y="298"/>
                </a:moveTo>
                <a:cubicBezTo>
                  <a:pt x="226" y="301"/>
                  <a:pt x="226" y="304"/>
                  <a:pt x="229" y="306"/>
                </a:cubicBezTo>
                <a:cubicBezTo>
                  <a:pt x="230" y="308"/>
                  <a:pt x="238" y="311"/>
                  <a:pt x="234" y="314"/>
                </a:cubicBezTo>
                <a:cubicBezTo>
                  <a:pt x="230" y="316"/>
                  <a:pt x="216" y="308"/>
                  <a:pt x="213" y="307"/>
                </a:cubicBezTo>
                <a:cubicBezTo>
                  <a:pt x="206" y="304"/>
                  <a:pt x="204" y="299"/>
                  <a:pt x="199" y="296"/>
                </a:cubicBezTo>
                <a:cubicBezTo>
                  <a:pt x="192" y="292"/>
                  <a:pt x="184" y="291"/>
                  <a:pt x="177" y="288"/>
                </a:cubicBezTo>
                <a:cubicBezTo>
                  <a:pt x="171" y="287"/>
                  <a:pt x="170" y="288"/>
                  <a:pt x="170" y="281"/>
                </a:cubicBezTo>
                <a:cubicBezTo>
                  <a:pt x="170" y="277"/>
                  <a:pt x="163" y="275"/>
                  <a:pt x="171" y="273"/>
                </a:cubicBezTo>
                <a:cubicBezTo>
                  <a:pt x="179" y="272"/>
                  <a:pt x="197" y="273"/>
                  <a:pt x="201" y="280"/>
                </a:cubicBezTo>
                <a:cubicBezTo>
                  <a:pt x="203" y="284"/>
                  <a:pt x="206" y="280"/>
                  <a:pt x="207" y="282"/>
                </a:cubicBezTo>
                <a:cubicBezTo>
                  <a:pt x="208" y="283"/>
                  <a:pt x="206" y="290"/>
                  <a:pt x="210" y="288"/>
                </a:cubicBezTo>
                <a:cubicBezTo>
                  <a:pt x="213" y="286"/>
                  <a:pt x="213" y="281"/>
                  <a:pt x="215" y="287"/>
                </a:cubicBezTo>
                <a:cubicBezTo>
                  <a:pt x="216" y="288"/>
                  <a:pt x="217" y="289"/>
                  <a:pt x="217" y="290"/>
                </a:cubicBezTo>
                <a:cubicBezTo>
                  <a:pt x="218" y="291"/>
                  <a:pt x="220" y="292"/>
                  <a:pt x="221" y="292"/>
                </a:cubicBezTo>
                <a:cubicBezTo>
                  <a:pt x="222" y="293"/>
                  <a:pt x="224" y="294"/>
                  <a:pt x="224" y="296"/>
                </a:cubicBezTo>
                <a:cubicBezTo>
                  <a:pt x="225" y="298"/>
                  <a:pt x="225" y="298"/>
                  <a:pt x="225" y="298"/>
                </a:cubicBezTo>
                <a:close/>
                <a:moveTo>
                  <a:pt x="218" y="233"/>
                </a:moveTo>
                <a:cubicBezTo>
                  <a:pt x="212" y="231"/>
                  <a:pt x="209" y="225"/>
                  <a:pt x="202" y="225"/>
                </a:cubicBezTo>
                <a:cubicBezTo>
                  <a:pt x="193" y="225"/>
                  <a:pt x="194" y="227"/>
                  <a:pt x="191" y="233"/>
                </a:cubicBezTo>
                <a:cubicBezTo>
                  <a:pt x="187" y="235"/>
                  <a:pt x="185" y="234"/>
                  <a:pt x="180" y="233"/>
                </a:cubicBezTo>
                <a:cubicBezTo>
                  <a:pt x="178" y="232"/>
                  <a:pt x="171" y="232"/>
                  <a:pt x="170" y="234"/>
                </a:cubicBezTo>
                <a:cubicBezTo>
                  <a:pt x="171" y="241"/>
                  <a:pt x="184" y="239"/>
                  <a:pt x="188" y="237"/>
                </a:cubicBezTo>
                <a:cubicBezTo>
                  <a:pt x="193" y="235"/>
                  <a:pt x="197" y="237"/>
                  <a:pt x="201" y="238"/>
                </a:cubicBezTo>
                <a:cubicBezTo>
                  <a:pt x="208" y="240"/>
                  <a:pt x="215" y="239"/>
                  <a:pt x="222" y="240"/>
                </a:cubicBezTo>
                <a:cubicBezTo>
                  <a:pt x="224" y="240"/>
                  <a:pt x="228" y="240"/>
                  <a:pt x="230" y="239"/>
                </a:cubicBezTo>
                <a:cubicBezTo>
                  <a:pt x="234" y="238"/>
                  <a:pt x="226" y="236"/>
                  <a:pt x="225" y="236"/>
                </a:cubicBezTo>
                <a:cubicBezTo>
                  <a:pt x="218" y="233"/>
                  <a:pt x="218" y="233"/>
                  <a:pt x="218" y="233"/>
                </a:cubicBezTo>
                <a:close/>
                <a:moveTo>
                  <a:pt x="154" y="252"/>
                </a:moveTo>
                <a:cubicBezTo>
                  <a:pt x="153" y="252"/>
                  <a:pt x="147" y="250"/>
                  <a:pt x="146" y="252"/>
                </a:cubicBezTo>
                <a:cubicBezTo>
                  <a:pt x="146" y="254"/>
                  <a:pt x="149" y="256"/>
                  <a:pt x="146" y="256"/>
                </a:cubicBezTo>
                <a:cubicBezTo>
                  <a:pt x="144" y="256"/>
                  <a:pt x="141" y="256"/>
                  <a:pt x="141" y="258"/>
                </a:cubicBezTo>
                <a:cubicBezTo>
                  <a:pt x="141" y="260"/>
                  <a:pt x="141" y="260"/>
                  <a:pt x="139" y="261"/>
                </a:cubicBezTo>
                <a:cubicBezTo>
                  <a:pt x="138" y="262"/>
                  <a:pt x="136" y="263"/>
                  <a:pt x="136" y="264"/>
                </a:cubicBezTo>
                <a:cubicBezTo>
                  <a:pt x="136" y="269"/>
                  <a:pt x="144" y="264"/>
                  <a:pt x="145" y="263"/>
                </a:cubicBezTo>
                <a:cubicBezTo>
                  <a:pt x="146" y="262"/>
                  <a:pt x="148" y="260"/>
                  <a:pt x="150" y="261"/>
                </a:cubicBezTo>
                <a:cubicBezTo>
                  <a:pt x="152" y="262"/>
                  <a:pt x="154" y="264"/>
                  <a:pt x="156" y="261"/>
                </a:cubicBezTo>
                <a:cubicBezTo>
                  <a:pt x="157" y="260"/>
                  <a:pt x="158" y="260"/>
                  <a:pt x="159" y="259"/>
                </a:cubicBezTo>
                <a:cubicBezTo>
                  <a:pt x="159" y="258"/>
                  <a:pt x="158" y="257"/>
                  <a:pt x="157" y="255"/>
                </a:cubicBezTo>
                <a:cubicBezTo>
                  <a:pt x="154" y="252"/>
                  <a:pt x="154" y="252"/>
                  <a:pt x="154" y="252"/>
                </a:cubicBezTo>
                <a:close/>
                <a:moveTo>
                  <a:pt x="129" y="255"/>
                </a:moveTo>
                <a:cubicBezTo>
                  <a:pt x="128" y="254"/>
                  <a:pt x="128" y="253"/>
                  <a:pt x="126" y="253"/>
                </a:cubicBezTo>
                <a:cubicBezTo>
                  <a:pt x="125" y="253"/>
                  <a:pt x="123" y="253"/>
                  <a:pt x="121" y="254"/>
                </a:cubicBezTo>
                <a:cubicBezTo>
                  <a:pt x="120" y="255"/>
                  <a:pt x="118" y="256"/>
                  <a:pt x="120" y="257"/>
                </a:cubicBezTo>
                <a:cubicBezTo>
                  <a:pt x="122" y="258"/>
                  <a:pt x="123" y="258"/>
                  <a:pt x="125" y="258"/>
                </a:cubicBezTo>
                <a:cubicBezTo>
                  <a:pt x="126" y="258"/>
                  <a:pt x="126" y="261"/>
                  <a:pt x="127" y="261"/>
                </a:cubicBezTo>
                <a:cubicBezTo>
                  <a:pt x="128" y="261"/>
                  <a:pt x="129" y="261"/>
                  <a:pt x="129" y="260"/>
                </a:cubicBezTo>
                <a:cubicBezTo>
                  <a:pt x="130" y="259"/>
                  <a:pt x="130" y="258"/>
                  <a:pt x="129" y="257"/>
                </a:cubicBezTo>
                <a:cubicBezTo>
                  <a:pt x="129" y="255"/>
                  <a:pt x="129" y="255"/>
                  <a:pt x="129" y="255"/>
                </a:cubicBezTo>
                <a:close/>
                <a:moveTo>
                  <a:pt x="105" y="235"/>
                </a:moveTo>
                <a:cubicBezTo>
                  <a:pt x="106" y="227"/>
                  <a:pt x="106" y="227"/>
                  <a:pt x="106" y="227"/>
                </a:cubicBezTo>
                <a:cubicBezTo>
                  <a:pt x="109" y="227"/>
                  <a:pt x="112" y="227"/>
                  <a:pt x="115" y="226"/>
                </a:cubicBezTo>
                <a:cubicBezTo>
                  <a:pt x="123" y="225"/>
                  <a:pt x="117" y="224"/>
                  <a:pt x="115" y="220"/>
                </a:cubicBezTo>
                <a:cubicBezTo>
                  <a:pt x="109" y="208"/>
                  <a:pt x="132" y="217"/>
                  <a:pt x="128" y="210"/>
                </a:cubicBezTo>
                <a:cubicBezTo>
                  <a:pt x="127" y="209"/>
                  <a:pt x="125" y="208"/>
                  <a:pt x="124" y="207"/>
                </a:cubicBezTo>
                <a:cubicBezTo>
                  <a:pt x="123" y="205"/>
                  <a:pt x="121" y="202"/>
                  <a:pt x="121" y="200"/>
                </a:cubicBezTo>
                <a:cubicBezTo>
                  <a:pt x="120" y="196"/>
                  <a:pt x="117" y="194"/>
                  <a:pt x="117" y="190"/>
                </a:cubicBezTo>
                <a:cubicBezTo>
                  <a:pt x="115" y="183"/>
                  <a:pt x="115" y="180"/>
                  <a:pt x="123" y="176"/>
                </a:cubicBezTo>
                <a:cubicBezTo>
                  <a:pt x="126" y="174"/>
                  <a:pt x="128" y="177"/>
                  <a:pt x="130" y="176"/>
                </a:cubicBezTo>
                <a:cubicBezTo>
                  <a:pt x="132" y="175"/>
                  <a:pt x="131" y="172"/>
                  <a:pt x="133" y="170"/>
                </a:cubicBezTo>
                <a:cubicBezTo>
                  <a:pt x="136" y="169"/>
                  <a:pt x="138" y="168"/>
                  <a:pt x="140" y="167"/>
                </a:cubicBezTo>
                <a:cubicBezTo>
                  <a:pt x="142" y="165"/>
                  <a:pt x="148" y="146"/>
                  <a:pt x="149" y="142"/>
                </a:cubicBezTo>
                <a:cubicBezTo>
                  <a:pt x="153" y="128"/>
                  <a:pt x="169" y="151"/>
                  <a:pt x="178" y="147"/>
                </a:cubicBezTo>
                <a:cubicBezTo>
                  <a:pt x="180" y="146"/>
                  <a:pt x="183" y="142"/>
                  <a:pt x="184" y="139"/>
                </a:cubicBezTo>
                <a:cubicBezTo>
                  <a:pt x="187" y="133"/>
                  <a:pt x="189" y="143"/>
                  <a:pt x="194" y="139"/>
                </a:cubicBezTo>
                <a:cubicBezTo>
                  <a:pt x="199" y="135"/>
                  <a:pt x="204" y="140"/>
                  <a:pt x="210" y="140"/>
                </a:cubicBezTo>
                <a:cubicBezTo>
                  <a:pt x="221" y="137"/>
                  <a:pt x="220" y="127"/>
                  <a:pt x="215" y="120"/>
                </a:cubicBezTo>
                <a:cubicBezTo>
                  <a:pt x="213" y="117"/>
                  <a:pt x="220" y="113"/>
                  <a:pt x="221" y="110"/>
                </a:cubicBezTo>
                <a:cubicBezTo>
                  <a:pt x="222" y="107"/>
                  <a:pt x="217" y="105"/>
                  <a:pt x="217" y="102"/>
                </a:cubicBezTo>
                <a:cubicBezTo>
                  <a:pt x="224" y="99"/>
                  <a:pt x="233" y="91"/>
                  <a:pt x="239" y="85"/>
                </a:cubicBezTo>
                <a:cubicBezTo>
                  <a:pt x="241" y="84"/>
                  <a:pt x="250" y="81"/>
                  <a:pt x="250" y="79"/>
                </a:cubicBezTo>
                <a:cubicBezTo>
                  <a:pt x="250" y="76"/>
                  <a:pt x="242" y="69"/>
                  <a:pt x="240" y="67"/>
                </a:cubicBezTo>
                <a:cubicBezTo>
                  <a:pt x="239" y="62"/>
                  <a:pt x="237" y="56"/>
                  <a:pt x="231" y="54"/>
                </a:cubicBezTo>
                <a:cubicBezTo>
                  <a:pt x="225" y="52"/>
                  <a:pt x="217" y="49"/>
                  <a:pt x="216" y="41"/>
                </a:cubicBezTo>
                <a:cubicBezTo>
                  <a:pt x="215" y="39"/>
                  <a:pt x="218" y="35"/>
                  <a:pt x="218" y="32"/>
                </a:cubicBezTo>
                <a:cubicBezTo>
                  <a:pt x="220" y="22"/>
                  <a:pt x="225" y="28"/>
                  <a:pt x="229" y="31"/>
                </a:cubicBezTo>
                <a:cubicBezTo>
                  <a:pt x="233" y="33"/>
                  <a:pt x="237" y="30"/>
                  <a:pt x="239" y="27"/>
                </a:cubicBezTo>
                <a:cubicBezTo>
                  <a:pt x="240" y="24"/>
                  <a:pt x="236" y="22"/>
                  <a:pt x="240" y="18"/>
                </a:cubicBezTo>
                <a:cubicBezTo>
                  <a:pt x="242" y="17"/>
                  <a:pt x="243" y="13"/>
                  <a:pt x="246" y="12"/>
                </a:cubicBezTo>
                <a:cubicBezTo>
                  <a:pt x="250" y="11"/>
                  <a:pt x="253" y="16"/>
                  <a:pt x="256" y="10"/>
                </a:cubicBezTo>
                <a:cubicBezTo>
                  <a:pt x="259" y="5"/>
                  <a:pt x="266" y="3"/>
                  <a:pt x="271" y="2"/>
                </a:cubicBezTo>
                <a:cubicBezTo>
                  <a:pt x="287" y="0"/>
                  <a:pt x="287" y="0"/>
                  <a:pt x="287" y="0"/>
                </a:cubicBezTo>
                <a:cubicBezTo>
                  <a:pt x="287" y="0"/>
                  <a:pt x="287" y="0"/>
                  <a:pt x="287" y="0"/>
                </a:cubicBezTo>
                <a:cubicBezTo>
                  <a:pt x="288" y="1"/>
                  <a:pt x="288" y="2"/>
                  <a:pt x="289" y="4"/>
                </a:cubicBezTo>
                <a:cubicBezTo>
                  <a:pt x="290" y="15"/>
                  <a:pt x="293" y="14"/>
                  <a:pt x="302" y="20"/>
                </a:cubicBezTo>
                <a:cubicBezTo>
                  <a:pt x="306" y="23"/>
                  <a:pt x="306" y="30"/>
                  <a:pt x="309" y="32"/>
                </a:cubicBezTo>
                <a:cubicBezTo>
                  <a:pt x="312" y="33"/>
                  <a:pt x="313" y="33"/>
                  <a:pt x="315" y="36"/>
                </a:cubicBezTo>
                <a:cubicBezTo>
                  <a:pt x="317" y="40"/>
                  <a:pt x="317" y="39"/>
                  <a:pt x="320" y="41"/>
                </a:cubicBezTo>
                <a:cubicBezTo>
                  <a:pt x="328" y="44"/>
                  <a:pt x="333" y="53"/>
                  <a:pt x="341" y="55"/>
                </a:cubicBezTo>
                <a:cubicBezTo>
                  <a:pt x="353" y="60"/>
                  <a:pt x="346" y="71"/>
                  <a:pt x="349" y="80"/>
                </a:cubicBezTo>
                <a:cubicBezTo>
                  <a:pt x="350" y="82"/>
                  <a:pt x="354" y="82"/>
                  <a:pt x="353" y="85"/>
                </a:cubicBezTo>
                <a:cubicBezTo>
                  <a:pt x="352" y="90"/>
                  <a:pt x="354" y="90"/>
                  <a:pt x="357" y="94"/>
                </a:cubicBezTo>
                <a:cubicBezTo>
                  <a:pt x="361" y="98"/>
                  <a:pt x="361" y="101"/>
                  <a:pt x="367" y="103"/>
                </a:cubicBezTo>
                <a:cubicBezTo>
                  <a:pt x="373" y="104"/>
                  <a:pt x="380" y="104"/>
                  <a:pt x="383" y="111"/>
                </a:cubicBezTo>
                <a:cubicBezTo>
                  <a:pt x="386" y="116"/>
                  <a:pt x="392" y="130"/>
                  <a:pt x="400" y="129"/>
                </a:cubicBezTo>
                <a:cubicBezTo>
                  <a:pt x="402" y="133"/>
                  <a:pt x="403" y="138"/>
                  <a:pt x="407" y="141"/>
                </a:cubicBezTo>
                <a:cubicBezTo>
                  <a:pt x="409" y="143"/>
                  <a:pt x="413" y="143"/>
                  <a:pt x="414" y="145"/>
                </a:cubicBezTo>
                <a:cubicBezTo>
                  <a:pt x="416" y="147"/>
                  <a:pt x="416" y="149"/>
                  <a:pt x="417" y="150"/>
                </a:cubicBezTo>
                <a:cubicBezTo>
                  <a:pt x="423" y="153"/>
                  <a:pt x="421" y="161"/>
                  <a:pt x="428" y="166"/>
                </a:cubicBezTo>
                <a:cubicBezTo>
                  <a:pt x="433" y="169"/>
                  <a:pt x="437" y="174"/>
                  <a:pt x="440" y="178"/>
                </a:cubicBezTo>
                <a:cubicBezTo>
                  <a:pt x="444" y="184"/>
                  <a:pt x="448" y="192"/>
                  <a:pt x="453" y="197"/>
                </a:cubicBezTo>
                <a:cubicBezTo>
                  <a:pt x="460" y="203"/>
                  <a:pt x="469" y="204"/>
                  <a:pt x="476" y="210"/>
                </a:cubicBezTo>
                <a:cubicBezTo>
                  <a:pt x="481" y="216"/>
                  <a:pt x="487" y="219"/>
                  <a:pt x="492" y="225"/>
                </a:cubicBezTo>
                <a:cubicBezTo>
                  <a:pt x="496" y="229"/>
                  <a:pt x="500" y="234"/>
                  <a:pt x="505" y="234"/>
                </a:cubicBezTo>
                <a:cubicBezTo>
                  <a:pt x="509" y="234"/>
                  <a:pt x="513" y="234"/>
                  <a:pt x="517" y="233"/>
                </a:cubicBezTo>
                <a:cubicBezTo>
                  <a:pt x="538" y="228"/>
                  <a:pt x="557" y="249"/>
                  <a:pt x="545" y="269"/>
                </a:cubicBezTo>
                <a:cubicBezTo>
                  <a:pt x="543" y="273"/>
                  <a:pt x="535" y="279"/>
                  <a:pt x="539" y="283"/>
                </a:cubicBezTo>
                <a:cubicBezTo>
                  <a:pt x="540" y="285"/>
                  <a:pt x="541" y="290"/>
                  <a:pt x="541" y="292"/>
                </a:cubicBezTo>
                <a:cubicBezTo>
                  <a:pt x="555" y="323"/>
                  <a:pt x="555" y="323"/>
                  <a:pt x="555" y="323"/>
                </a:cubicBezTo>
                <a:cubicBezTo>
                  <a:pt x="557" y="326"/>
                  <a:pt x="566" y="339"/>
                  <a:pt x="565" y="343"/>
                </a:cubicBezTo>
                <a:cubicBezTo>
                  <a:pt x="563" y="350"/>
                  <a:pt x="572" y="351"/>
                  <a:pt x="578" y="352"/>
                </a:cubicBezTo>
                <a:cubicBezTo>
                  <a:pt x="598" y="358"/>
                  <a:pt x="598" y="363"/>
                  <a:pt x="598" y="383"/>
                </a:cubicBezTo>
                <a:cubicBezTo>
                  <a:pt x="598" y="384"/>
                  <a:pt x="605" y="388"/>
                  <a:pt x="610" y="391"/>
                </a:cubicBezTo>
                <a:cubicBezTo>
                  <a:pt x="610" y="391"/>
                  <a:pt x="610" y="391"/>
                  <a:pt x="610" y="391"/>
                </a:cubicBezTo>
                <a:cubicBezTo>
                  <a:pt x="609" y="393"/>
                  <a:pt x="600" y="399"/>
                  <a:pt x="598" y="400"/>
                </a:cubicBezTo>
                <a:cubicBezTo>
                  <a:pt x="594" y="401"/>
                  <a:pt x="592" y="402"/>
                  <a:pt x="588" y="402"/>
                </a:cubicBezTo>
                <a:cubicBezTo>
                  <a:pt x="583" y="402"/>
                  <a:pt x="576" y="395"/>
                  <a:pt x="572" y="396"/>
                </a:cubicBezTo>
                <a:cubicBezTo>
                  <a:pt x="571" y="397"/>
                  <a:pt x="569" y="402"/>
                  <a:pt x="572" y="402"/>
                </a:cubicBezTo>
                <a:cubicBezTo>
                  <a:pt x="574" y="402"/>
                  <a:pt x="578" y="402"/>
                  <a:pt x="579" y="404"/>
                </a:cubicBezTo>
                <a:cubicBezTo>
                  <a:pt x="583" y="407"/>
                  <a:pt x="583" y="413"/>
                  <a:pt x="586" y="416"/>
                </a:cubicBezTo>
                <a:cubicBezTo>
                  <a:pt x="588" y="418"/>
                  <a:pt x="592" y="420"/>
                  <a:pt x="588" y="422"/>
                </a:cubicBezTo>
                <a:cubicBezTo>
                  <a:pt x="584" y="424"/>
                  <a:pt x="580" y="421"/>
                  <a:pt x="578" y="426"/>
                </a:cubicBezTo>
                <a:cubicBezTo>
                  <a:pt x="574" y="431"/>
                  <a:pt x="574" y="431"/>
                  <a:pt x="574" y="431"/>
                </a:cubicBezTo>
                <a:cubicBezTo>
                  <a:pt x="574" y="431"/>
                  <a:pt x="574" y="431"/>
                  <a:pt x="574" y="431"/>
                </a:cubicBezTo>
                <a:cubicBezTo>
                  <a:pt x="572" y="427"/>
                  <a:pt x="570" y="423"/>
                  <a:pt x="567" y="420"/>
                </a:cubicBezTo>
                <a:cubicBezTo>
                  <a:pt x="563" y="416"/>
                  <a:pt x="557" y="416"/>
                  <a:pt x="553" y="414"/>
                </a:cubicBezTo>
                <a:cubicBezTo>
                  <a:pt x="549" y="411"/>
                  <a:pt x="550" y="406"/>
                  <a:pt x="543" y="403"/>
                </a:cubicBezTo>
                <a:cubicBezTo>
                  <a:pt x="526" y="396"/>
                  <a:pt x="526" y="396"/>
                  <a:pt x="526" y="396"/>
                </a:cubicBezTo>
                <a:cubicBezTo>
                  <a:pt x="521" y="394"/>
                  <a:pt x="520" y="390"/>
                  <a:pt x="513" y="389"/>
                </a:cubicBezTo>
                <a:cubicBezTo>
                  <a:pt x="506" y="388"/>
                  <a:pt x="504" y="381"/>
                  <a:pt x="496" y="378"/>
                </a:cubicBezTo>
                <a:cubicBezTo>
                  <a:pt x="489" y="375"/>
                  <a:pt x="487" y="375"/>
                  <a:pt x="487" y="367"/>
                </a:cubicBezTo>
                <a:cubicBezTo>
                  <a:pt x="487" y="360"/>
                  <a:pt x="480" y="362"/>
                  <a:pt x="476" y="360"/>
                </a:cubicBezTo>
                <a:cubicBezTo>
                  <a:pt x="474" y="359"/>
                  <a:pt x="473" y="354"/>
                  <a:pt x="471" y="352"/>
                </a:cubicBezTo>
                <a:cubicBezTo>
                  <a:pt x="469" y="350"/>
                  <a:pt x="469" y="345"/>
                  <a:pt x="467" y="344"/>
                </a:cubicBezTo>
                <a:cubicBezTo>
                  <a:pt x="464" y="340"/>
                  <a:pt x="458" y="337"/>
                  <a:pt x="454" y="333"/>
                </a:cubicBezTo>
                <a:cubicBezTo>
                  <a:pt x="451" y="330"/>
                  <a:pt x="452" y="328"/>
                  <a:pt x="450" y="326"/>
                </a:cubicBezTo>
                <a:cubicBezTo>
                  <a:pt x="445" y="318"/>
                  <a:pt x="434" y="313"/>
                  <a:pt x="431" y="303"/>
                </a:cubicBezTo>
                <a:cubicBezTo>
                  <a:pt x="425" y="295"/>
                  <a:pt x="416" y="289"/>
                  <a:pt x="408" y="283"/>
                </a:cubicBezTo>
                <a:cubicBezTo>
                  <a:pt x="405" y="280"/>
                  <a:pt x="403" y="282"/>
                  <a:pt x="398" y="281"/>
                </a:cubicBezTo>
                <a:cubicBezTo>
                  <a:pt x="388" y="279"/>
                  <a:pt x="349" y="279"/>
                  <a:pt x="346" y="267"/>
                </a:cubicBezTo>
                <a:cubicBezTo>
                  <a:pt x="342" y="250"/>
                  <a:pt x="330" y="264"/>
                  <a:pt x="321" y="260"/>
                </a:cubicBezTo>
                <a:cubicBezTo>
                  <a:pt x="316" y="258"/>
                  <a:pt x="315" y="254"/>
                  <a:pt x="310" y="252"/>
                </a:cubicBezTo>
                <a:cubicBezTo>
                  <a:pt x="303" y="250"/>
                  <a:pt x="298" y="246"/>
                  <a:pt x="293" y="242"/>
                </a:cubicBezTo>
                <a:cubicBezTo>
                  <a:pt x="289" y="240"/>
                  <a:pt x="285" y="237"/>
                  <a:pt x="285" y="232"/>
                </a:cubicBezTo>
                <a:cubicBezTo>
                  <a:pt x="279" y="231"/>
                  <a:pt x="265" y="231"/>
                  <a:pt x="258" y="231"/>
                </a:cubicBezTo>
                <a:cubicBezTo>
                  <a:pt x="254" y="231"/>
                  <a:pt x="233" y="228"/>
                  <a:pt x="235" y="225"/>
                </a:cubicBezTo>
                <a:cubicBezTo>
                  <a:pt x="242" y="225"/>
                  <a:pt x="246" y="219"/>
                  <a:pt x="251" y="218"/>
                </a:cubicBezTo>
                <a:cubicBezTo>
                  <a:pt x="255" y="217"/>
                  <a:pt x="258" y="219"/>
                  <a:pt x="261" y="218"/>
                </a:cubicBezTo>
                <a:cubicBezTo>
                  <a:pt x="267" y="215"/>
                  <a:pt x="258" y="214"/>
                  <a:pt x="257" y="213"/>
                </a:cubicBezTo>
                <a:cubicBezTo>
                  <a:pt x="236" y="208"/>
                  <a:pt x="222" y="201"/>
                  <a:pt x="204" y="217"/>
                </a:cubicBezTo>
                <a:cubicBezTo>
                  <a:pt x="194" y="225"/>
                  <a:pt x="178" y="217"/>
                  <a:pt x="171" y="226"/>
                </a:cubicBezTo>
                <a:cubicBezTo>
                  <a:pt x="165" y="228"/>
                  <a:pt x="164" y="224"/>
                  <a:pt x="158" y="225"/>
                </a:cubicBezTo>
                <a:cubicBezTo>
                  <a:pt x="155" y="225"/>
                  <a:pt x="146" y="222"/>
                  <a:pt x="145" y="223"/>
                </a:cubicBezTo>
                <a:cubicBezTo>
                  <a:pt x="142" y="228"/>
                  <a:pt x="157" y="233"/>
                  <a:pt x="158" y="235"/>
                </a:cubicBezTo>
                <a:cubicBezTo>
                  <a:pt x="158" y="239"/>
                  <a:pt x="147" y="240"/>
                  <a:pt x="144" y="240"/>
                </a:cubicBezTo>
                <a:cubicBezTo>
                  <a:pt x="142" y="240"/>
                  <a:pt x="137" y="236"/>
                  <a:pt x="139" y="240"/>
                </a:cubicBezTo>
                <a:cubicBezTo>
                  <a:pt x="139" y="243"/>
                  <a:pt x="143" y="247"/>
                  <a:pt x="137" y="245"/>
                </a:cubicBezTo>
                <a:cubicBezTo>
                  <a:pt x="133" y="244"/>
                  <a:pt x="129" y="245"/>
                  <a:pt x="126" y="242"/>
                </a:cubicBezTo>
                <a:cubicBezTo>
                  <a:pt x="121" y="237"/>
                  <a:pt x="122" y="243"/>
                  <a:pt x="118" y="244"/>
                </a:cubicBezTo>
                <a:cubicBezTo>
                  <a:pt x="116" y="244"/>
                  <a:pt x="114" y="242"/>
                  <a:pt x="112" y="242"/>
                </a:cubicBezTo>
                <a:cubicBezTo>
                  <a:pt x="110" y="242"/>
                  <a:pt x="111" y="238"/>
                  <a:pt x="109" y="237"/>
                </a:cubicBezTo>
                <a:cubicBezTo>
                  <a:pt x="108" y="237"/>
                  <a:pt x="106" y="236"/>
                  <a:pt x="105" y="235"/>
                </a:cubicBezTo>
                <a:close/>
              </a:path>
            </a:pathLst>
          </a:custGeom>
          <a:solidFill>
            <a:srgbClr val="BF2500"/>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24"/>
          <p:cNvSpPr>
            <a:spLocks noEditPoints="1"/>
          </p:cNvSpPr>
          <p:nvPr/>
        </p:nvSpPr>
        <p:spPr bwMode="auto">
          <a:xfrm>
            <a:off x="5592901" y="4175871"/>
            <a:ext cx="1023139" cy="1045382"/>
          </a:xfrm>
          <a:custGeom>
            <a:avLst/>
            <a:gdLst/>
            <a:ahLst/>
            <a:cxnLst>
              <a:cxn ang="0">
                <a:pos x="72" y="258"/>
              </a:cxn>
              <a:cxn ang="0">
                <a:pos x="71" y="253"/>
              </a:cxn>
              <a:cxn ang="0">
                <a:pos x="71" y="242"/>
              </a:cxn>
              <a:cxn ang="0">
                <a:pos x="75" y="239"/>
              </a:cxn>
              <a:cxn ang="0">
                <a:pos x="80" y="235"/>
              </a:cxn>
              <a:cxn ang="0">
                <a:pos x="87" y="239"/>
              </a:cxn>
              <a:cxn ang="0">
                <a:pos x="37" y="270"/>
              </a:cxn>
              <a:cxn ang="0">
                <a:pos x="21" y="268"/>
              </a:cxn>
              <a:cxn ang="0">
                <a:pos x="55" y="282"/>
              </a:cxn>
              <a:cxn ang="0">
                <a:pos x="41" y="255"/>
              </a:cxn>
              <a:cxn ang="0">
                <a:pos x="42" y="261"/>
              </a:cxn>
              <a:cxn ang="0">
                <a:pos x="52" y="249"/>
              </a:cxn>
              <a:cxn ang="0">
                <a:pos x="56" y="261"/>
              </a:cxn>
              <a:cxn ang="0">
                <a:pos x="46" y="246"/>
              </a:cxn>
              <a:cxn ang="0">
                <a:pos x="102" y="249"/>
              </a:cxn>
              <a:cxn ang="0">
                <a:pos x="103" y="259"/>
              </a:cxn>
              <a:cxn ang="0">
                <a:pos x="33" y="210"/>
              </a:cxn>
              <a:cxn ang="0">
                <a:pos x="18" y="193"/>
              </a:cxn>
              <a:cxn ang="0">
                <a:pos x="17" y="205"/>
              </a:cxn>
              <a:cxn ang="0">
                <a:pos x="33" y="210"/>
              </a:cxn>
              <a:cxn ang="0">
                <a:pos x="157" y="353"/>
              </a:cxn>
              <a:cxn ang="0">
                <a:pos x="147" y="341"/>
              </a:cxn>
              <a:cxn ang="0">
                <a:pos x="133" y="316"/>
              </a:cxn>
              <a:cxn ang="0">
                <a:pos x="138" y="285"/>
              </a:cxn>
              <a:cxn ang="0">
                <a:pos x="136" y="276"/>
              </a:cxn>
              <a:cxn ang="0">
                <a:pos x="137" y="259"/>
              </a:cxn>
              <a:cxn ang="0">
                <a:pos x="111" y="236"/>
              </a:cxn>
              <a:cxn ang="0">
                <a:pos x="103" y="216"/>
              </a:cxn>
              <a:cxn ang="0">
                <a:pos x="109" y="209"/>
              </a:cxn>
              <a:cxn ang="0">
                <a:pos x="116" y="196"/>
              </a:cxn>
              <a:cxn ang="0">
                <a:pos x="103" y="221"/>
              </a:cxn>
              <a:cxn ang="0">
                <a:pos x="75" y="224"/>
              </a:cxn>
              <a:cxn ang="0">
                <a:pos x="36" y="206"/>
              </a:cxn>
              <a:cxn ang="0">
                <a:pos x="35" y="190"/>
              </a:cxn>
              <a:cxn ang="0">
                <a:pos x="0" y="168"/>
              </a:cxn>
              <a:cxn ang="0">
                <a:pos x="23" y="174"/>
              </a:cxn>
              <a:cxn ang="0">
                <a:pos x="60" y="171"/>
              </a:cxn>
              <a:cxn ang="0">
                <a:pos x="77" y="145"/>
              </a:cxn>
              <a:cxn ang="0">
                <a:pos x="89" y="125"/>
              </a:cxn>
              <a:cxn ang="0">
                <a:pos x="97" y="96"/>
              </a:cxn>
              <a:cxn ang="0">
                <a:pos x="93" y="65"/>
              </a:cxn>
              <a:cxn ang="0">
                <a:pos x="129" y="33"/>
              </a:cxn>
              <a:cxn ang="0">
                <a:pos x="170" y="37"/>
              </a:cxn>
              <a:cxn ang="0">
                <a:pos x="209" y="2"/>
              </a:cxn>
              <a:cxn ang="0">
                <a:pos x="243" y="10"/>
              </a:cxn>
              <a:cxn ang="0">
                <a:pos x="263" y="33"/>
              </a:cxn>
              <a:cxn ang="0">
                <a:pos x="285" y="63"/>
              </a:cxn>
              <a:cxn ang="0">
                <a:pos x="310" y="91"/>
              </a:cxn>
              <a:cxn ang="0">
                <a:pos x="347" y="117"/>
              </a:cxn>
              <a:cxn ang="0">
                <a:pos x="306" y="129"/>
              </a:cxn>
              <a:cxn ang="0">
                <a:pos x="278" y="149"/>
              </a:cxn>
              <a:cxn ang="0">
                <a:pos x="310" y="196"/>
              </a:cxn>
              <a:cxn ang="0">
                <a:pos x="275" y="237"/>
              </a:cxn>
              <a:cxn ang="0">
                <a:pos x="238" y="264"/>
              </a:cxn>
              <a:cxn ang="0">
                <a:pos x="190" y="293"/>
              </a:cxn>
              <a:cxn ang="0">
                <a:pos x="184" y="324"/>
              </a:cxn>
              <a:cxn ang="0">
                <a:pos x="166" y="344"/>
              </a:cxn>
            </a:cxnLst>
            <a:rect l="0" t="0" r="r" b="b"/>
            <a:pathLst>
              <a:path w="347" h="355">
                <a:moveTo>
                  <a:pt x="71" y="253"/>
                </a:moveTo>
                <a:cubicBezTo>
                  <a:pt x="70" y="252"/>
                  <a:pt x="67" y="250"/>
                  <a:pt x="66" y="251"/>
                </a:cubicBezTo>
                <a:cubicBezTo>
                  <a:pt x="64" y="252"/>
                  <a:pt x="65" y="255"/>
                  <a:pt x="67" y="256"/>
                </a:cubicBezTo>
                <a:cubicBezTo>
                  <a:pt x="68" y="257"/>
                  <a:pt x="70" y="257"/>
                  <a:pt x="72" y="258"/>
                </a:cubicBezTo>
                <a:cubicBezTo>
                  <a:pt x="74" y="258"/>
                  <a:pt x="75" y="259"/>
                  <a:pt x="77" y="259"/>
                </a:cubicBezTo>
                <a:cubicBezTo>
                  <a:pt x="78" y="259"/>
                  <a:pt x="77" y="258"/>
                  <a:pt x="77" y="257"/>
                </a:cubicBezTo>
                <a:cubicBezTo>
                  <a:pt x="76" y="256"/>
                  <a:pt x="74" y="256"/>
                  <a:pt x="74" y="255"/>
                </a:cubicBezTo>
                <a:cubicBezTo>
                  <a:pt x="71" y="253"/>
                  <a:pt x="71" y="253"/>
                  <a:pt x="71" y="253"/>
                </a:cubicBezTo>
                <a:close/>
                <a:moveTo>
                  <a:pt x="75" y="239"/>
                </a:moveTo>
                <a:cubicBezTo>
                  <a:pt x="73" y="238"/>
                  <a:pt x="72" y="237"/>
                  <a:pt x="70" y="237"/>
                </a:cubicBezTo>
                <a:cubicBezTo>
                  <a:pt x="69" y="237"/>
                  <a:pt x="68" y="238"/>
                  <a:pt x="69" y="239"/>
                </a:cubicBezTo>
                <a:cubicBezTo>
                  <a:pt x="70" y="241"/>
                  <a:pt x="70" y="241"/>
                  <a:pt x="71" y="242"/>
                </a:cubicBezTo>
                <a:cubicBezTo>
                  <a:pt x="72" y="243"/>
                  <a:pt x="73" y="243"/>
                  <a:pt x="73" y="244"/>
                </a:cubicBezTo>
                <a:cubicBezTo>
                  <a:pt x="74" y="244"/>
                  <a:pt x="75" y="245"/>
                  <a:pt x="76" y="245"/>
                </a:cubicBezTo>
                <a:cubicBezTo>
                  <a:pt x="77" y="245"/>
                  <a:pt x="77" y="243"/>
                  <a:pt x="77" y="242"/>
                </a:cubicBezTo>
                <a:cubicBezTo>
                  <a:pt x="75" y="239"/>
                  <a:pt x="75" y="239"/>
                  <a:pt x="75" y="239"/>
                </a:cubicBezTo>
                <a:close/>
                <a:moveTo>
                  <a:pt x="86" y="235"/>
                </a:moveTo>
                <a:cubicBezTo>
                  <a:pt x="85" y="234"/>
                  <a:pt x="84" y="234"/>
                  <a:pt x="83" y="233"/>
                </a:cubicBezTo>
                <a:cubicBezTo>
                  <a:pt x="82" y="232"/>
                  <a:pt x="80" y="231"/>
                  <a:pt x="79" y="233"/>
                </a:cubicBezTo>
                <a:cubicBezTo>
                  <a:pt x="79" y="233"/>
                  <a:pt x="80" y="234"/>
                  <a:pt x="80" y="235"/>
                </a:cubicBezTo>
                <a:cubicBezTo>
                  <a:pt x="81" y="235"/>
                  <a:pt x="81" y="236"/>
                  <a:pt x="81" y="236"/>
                </a:cubicBezTo>
                <a:cubicBezTo>
                  <a:pt x="82" y="237"/>
                  <a:pt x="83" y="237"/>
                  <a:pt x="83" y="238"/>
                </a:cubicBezTo>
                <a:cubicBezTo>
                  <a:pt x="83" y="239"/>
                  <a:pt x="84" y="241"/>
                  <a:pt x="85" y="240"/>
                </a:cubicBezTo>
                <a:cubicBezTo>
                  <a:pt x="86" y="240"/>
                  <a:pt x="86" y="240"/>
                  <a:pt x="87" y="239"/>
                </a:cubicBezTo>
                <a:cubicBezTo>
                  <a:pt x="87" y="238"/>
                  <a:pt x="86" y="238"/>
                  <a:pt x="86" y="238"/>
                </a:cubicBezTo>
                <a:cubicBezTo>
                  <a:pt x="86" y="235"/>
                  <a:pt x="86" y="235"/>
                  <a:pt x="86" y="235"/>
                </a:cubicBezTo>
                <a:close/>
                <a:moveTo>
                  <a:pt x="42" y="273"/>
                </a:moveTo>
                <a:cubicBezTo>
                  <a:pt x="40" y="271"/>
                  <a:pt x="39" y="270"/>
                  <a:pt x="37" y="270"/>
                </a:cubicBezTo>
                <a:cubicBezTo>
                  <a:pt x="36" y="270"/>
                  <a:pt x="35" y="270"/>
                  <a:pt x="34" y="269"/>
                </a:cubicBezTo>
                <a:cubicBezTo>
                  <a:pt x="31" y="267"/>
                  <a:pt x="31" y="266"/>
                  <a:pt x="28" y="266"/>
                </a:cubicBezTo>
                <a:cubicBezTo>
                  <a:pt x="23" y="264"/>
                  <a:pt x="23" y="264"/>
                  <a:pt x="23" y="264"/>
                </a:cubicBezTo>
                <a:cubicBezTo>
                  <a:pt x="20" y="264"/>
                  <a:pt x="18" y="266"/>
                  <a:pt x="21" y="268"/>
                </a:cubicBezTo>
                <a:cubicBezTo>
                  <a:pt x="23" y="270"/>
                  <a:pt x="26" y="271"/>
                  <a:pt x="29" y="272"/>
                </a:cubicBezTo>
                <a:cubicBezTo>
                  <a:pt x="33" y="274"/>
                  <a:pt x="35" y="279"/>
                  <a:pt x="39" y="281"/>
                </a:cubicBezTo>
                <a:cubicBezTo>
                  <a:pt x="41" y="282"/>
                  <a:pt x="44" y="281"/>
                  <a:pt x="46" y="282"/>
                </a:cubicBezTo>
                <a:cubicBezTo>
                  <a:pt x="47" y="282"/>
                  <a:pt x="56" y="286"/>
                  <a:pt x="55" y="282"/>
                </a:cubicBezTo>
                <a:cubicBezTo>
                  <a:pt x="55" y="281"/>
                  <a:pt x="51" y="281"/>
                  <a:pt x="50" y="280"/>
                </a:cubicBezTo>
                <a:cubicBezTo>
                  <a:pt x="48" y="280"/>
                  <a:pt x="45" y="277"/>
                  <a:pt x="44" y="276"/>
                </a:cubicBezTo>
                <a:cubicBezTo>
                  <a:pt x="42" y="273"/>
                  <a:pt x="42" y="273"/>
                  <a:pt x="42" y="273"/>
                </a:cubicBezTo>
                <a:close/>
                <a:moveTo>
                  <a:pt x="41" y="255"/>
                </a:moveTo>
                <a:cubicBezTo>
                  <a:pt x="40" y="254"/>
                  <a:pt x="38" y="253"/>
                  <a:pt x="37" y="251"/>
                </a:cubicBezTo>
                <a:cubicBezTo>
                  <a:pt x="35" y="250"/>
                  <a:pt x="34" y="249"/>
                  <a:pt x="32" y="249"/>
                </a:cubicBezTo>
                <a:cubicBezTo>
                  <a:pt x="32" y="251"/>
                  <a:pt x="34" y="253"/>
                  <a:pt x="36" y="255"/>
                </a:cubicBezTo>
                <a:cubicBezTo>
                  <a:pt x="37" y="256"/>
                  <a:pt x="40" y="260"/>
                  <a:pt x="42" y="261"/>
                </a:cubicBezTo>
                <a:cubicBezTo>
                  <a:pt x="43" y="261"/>
                  <a:pt x="46" y="261"/>
                  <a:pt x="47" y="261"/>
                </a:cubicBezTo>
                <a:cubicBezTo>
                  <a:pt x="48" y="260"/>
                  <a:pt x="46" y="259"/>
                  <a:pt x="45" y="258"/>
                </a:cubicBezTo>
                <a:cubicBezTo>
                  <a:pt x="41" y="255"/>
                  <a:pt x="41" y="255"/>
                  <a:pt x="41" y="255"/>
                </a:cubicBezTo>
                <a:close/>
                <a:moveTo>
                  <a:pt x="52" y="249"/>
                </a:moveTo>
                <a:cubicBezTo>
                  <a:pt x="55" y="253"/>
                  <a:pt x="55" y="253"/>
                  <a:pt x="55" y="253"/>
                </a:cubicBezTo>
                <a:cubicBezTo>
                  <a:pt x="55" y="253"/>
                  <a:pt x="58" y="257"/>
                  <a:pt x="58" y="257"/>
                </a:cubicBezTo>
                <a:cubicBezTo>
                  <a:pt x="59" y="258"/>
                  <a:pt x="61" y="259"/>
                  <a:pt x="59" y="260"/>
                </a:cubicBezTo>
                <a:cubicBezTo>
                  <a:pt x="58" y="261"/>
                  <a:pt x="58" y="261"/>
                  <a:pt x="56" y="261"/>
                </a:cubicBezTo>
                <a:cubicBezTo>
                  <a:pt x="56" y="261"/>
                  <a:pt x="53" y="261"/>
                  <a:pt x="53" y="260"/>
                </a:cubicBezTo>
                <a:cubicBezTo>
                  <a:pt x="52" y="258"/>
                  <a:pt x="55" y="258"/>
                  <a:pt x="54" y="257"/>
                </a:cubicBezTo>
                <a:cubicBezTo>
                  <a:pt x="53" y="254"/>
                  <a:pt x="49" y="253"/>
                  <a:pt x="48" y="250"/>
                </a:cubicBezTo>
                <a:cubicBezTo>
                  <a:pt x="47" y="249"/>
                  <a:pt x="46" y="247"/>
                  <a:pt x="46" y="246"/>
                </a:cubicBezTo>
                <a:cubicBezTo>
                  <a:pt x="46" y="244"/>
                  <a:pt x="47" y="244"/>
                  <a:pt x="48" y="244"/>
                </a:cubicBezTo>
                <a:cubicBezTo>
                  <a:pt x="50" y="245"/>
                  <a:pt x="51" y="248"/>
                  <a:pt x="52" y="249"/>
                </a:cubicBezTo>
                <a:close/>
                <a:moveTo>
                  <a:pt x="105" y="253"/>
                </a:moveTo>
                <a:cubicBezTo>
                  <a:pt x="104" y="252"/>
                  <a:pt x="103" y="250"/>
                  <a:pt x="102" y="249"/>
                </a:cubicBezTo>
                <a:cubicBezTo>
                  <a:pt x="100" y="248"/>
                  <a:pt x="99" y="248"/>
                  <a:pt x="99" y="250"/>
                </a:cubicBezTo>
                <a:cubicBezTo>
                  <a:pt x="99" y="251"/>
                  <a:pt x="97" y="250"/>
                  <a:pt x="96" y="250"/>
                </a:cubicBezTo>
                <a:cubicBezTo>
                  <a:pt x="91" y="251"/>
                  <a:pt x="99" y="256"/>
                  <a:pt x="100" y="257"/>
                </a:cubicBezTo>
                <a:cubicBezTo>
                  <a:pt x="101" y="258"/>
                  <a:pt x="102" y="258"/>
                  <a:pt x="103" y="259"/>
                </a:cubicBezTo>
                <a:cubicBezTo>
                  <a:pt x="105" y="261"/>
                  <a:pt x="106" y="267"/>
                  <a:pt x="110" y="266"/>
                </a:cubicBezTo>
                <a:cubicBezTo>
                  <a:pt x="112" y="265"/>
                  <a:pt x="110" y="258"/>
                  <a:pt x="108" y="257"/>
                </a:cubicBezTo>
                <a:cubicBezTo>
                  <a:pt x="105" y="253"/>
                  <a:pt x="105" y="253"/>
                  <a:pt x="105" y="253"/>
                </a:cubicBezTo>
                <a:close/>
                <a:moveTo>
                  <a:pt x="33" y="210"/>
                </a:moveTo>
                <a:cubicBezTo>
                  <a:pt x="31" y="206"/>
                  <a:pt x="30" y="206"/>
                  <a:pt x="26" y="204"/>
                </a:cubicBezTo>
                <a:cubicBezTo>
                  <a:pt x="25" y="204"/>
                  <a:pt x="24" y="203"/>
                  <a:pt x="23" y="202"/>
                </a:cubicBezTo>
                <a:cubicBezTo>
                  <a:pt x="22" y="201"/>
                  <a:pt x="22" y="200"/>
                  <a:pt x="21" y="199"/>
                </a:cubicBezTo>
                <a:cubicBezTo>
                  <a:pt x="19" y="197"/>
                  <a:pt x="18" y="197"/>
                  <a:pt x="18" y="193"/>
                </a:cubicBezTo>
                <a:cubicBezTo>
                  <a:pt x="17" y="190"/>
                  <a:pt x="17" y="191"/>
                  <a:pt x="14" y="190"/>
                </a:cubicBezTo>
                <a:cubicBezTo>
                  <a:pt x="11" y="189"/>
                  <a:pt x="10" y="187"/>
                  <a:pt x="7" y="187"/>
                </a:cubicBezTo>
                <a:cubicBezTo>
                  <a:pt x="1" y="184"/>
                  <a:pt x="8" y="195"/>
                  <a:pt x="9" y="196"/>
                </a:cubicBezTo>
                <a:cubicBezTo>
                  <a:pt x="12" y="199"/>
                  <a:pt x="14" y="203"/>
                  <a:pt x="17" y="205"/>
                </a:cubicBezTo>
                <a:cubicBezTo>
                  <a:pt x="21" y="209"/>
                  <a:pt x="26" y="212"/>
                  <a:pt x="31" y="215"/>
                </a:cubicBezTo>
                <a:cubicBezTo>
                  <a:pt x="32" y="216"/>
                  <a:pt x="34" y="218"/>
                  <a:pt x="36" y="219"/>
                </a:cubicBezTo>
                <a:cubicBezTo>
                  <a:pt x="41" y="220"/>
                  <a:pt x="36" y="215"/>
                  <a:pt x="36" y="214"/>
                </a:cubicBezTo>
                <a:cubicBezTo>
                  <a:pt x="33" y="210"/>
                  <a:pt x="33" y="210"/>
                  <a:pt x="33" y="210"/>
                </a:cubicBezTo>
                <a:close/>
                <a:moveTo>
                  <a:pt x="165" y="352"/>
                </a:moveTo>
                <a:cubicBezTo>
                  <a:pt x="165" y="352"/>
                  <a:pt x="165" y="352"/>
                  <a:pt x="165" y="352"/>
                </a:cubicBezTo>
                <a:cubicBezTo>
                  <a:pt x="164" y="352"/>
                  <a:pt x="164" y="352"/>
                  <a:pt x="163" y="352"/>
                </a:cubicBezTo>
                <a:cubicBezTo>
                  <a:pt x="162" y="353"/>
                  <a:pt x="158" y="355"/>
                  <a:pt x="157" y="353"/>
                </a:cubicBezTo>
                <a:cubicBezTo>
                  <a:pt x="156" y="345"/>
                  <a:pt x="150" y="353"/>
                  <a:pt x="149" y="348"/>
                </a:cubicBezTo>
                <a:cubicBezTo>
                  <a:pt x="148" y="344"/>
                  <a:pt x="145" y="347"/>
                  <a:pt x="143" y="345"/>
                </a:cubicBezTo>
                <a:cubicBezTo>
                  <a:pt x="143" y="344"/>
                  <a:pt x="142" y="341"/>
                  <a:pt x="143" y="341"/>
                </a:cubicBezTo>
                <a:cubicBezTo>
                  <a:pt x="144" y="341"/>
                  <a:pt x="146" y="341"/>
                  <a:pt x="147" y="341"/>
                </a:cubicBezTo>
                <a:cubicBezTo>
                  <a:pt x="154" y="341"/>
                  <a:pt x="151" y="335"/>
                  <a:pt x="146" y="334"/>
                </a:cubicBezTo>
                <a:cubicBezTo>
                  <a:pt x="141" y="333"/>
                  <a:pt x="142" y="331"/>
                  <a:pt x="139" y="328"/>
                </a:cubicBezTo>
                <a:cubicBezTo>
                  <a:pt x="137" y="327"/>
                  <a:pt x="130" y="324"/>
                  <a:pt x="130" y="323"/>
                </a:cubicBezTo>
                <a:cubicBezTo>
                  <a:pt x="130" y="321"/>
                  <a:pt x="140" y="317"/>
                  <a:pt x="133" y="316"/>
                </a:cubicBezTo>
                <a:cubicBezTo>
                  <a:pt x="124" y="315"/>
                  <a:pt x="130" y="312"/>
                  <a:pt x="129" y="306"/>
                </a:cubicBezTo>
                <a:cubicBezTo>
                  <a:pt x="128" y="301"/>
                  <a:pt x="131" y="293"/>
                  <a:pt x="130" y="290"/>
                </a:cubicBezTo>
                <a:cubicBezTo>
                  <a:pt x="129" y="289"/>
                  <a:pt x="124" y="284"/>
                  <a:pt x="128" y="284"/>
                </a:cubicBezTo>
                <a:cubicBezTo>
                  <a:pt x="138" y="285"/>
                  <a:pt x="138" y="285"/>
                  <a:pt x="138" y="285"/>
                </a:cubicBezTo>
                <a:cubicBezTo>
                  <a:pt x="138" y="285"/>
                  <a:pt x="138" y="285"/>
                  <a:pt x="138" y="285"/>
                </a:cubicBezTo>
                <a:cubicBezTo>
                  <a:pt x="134" y="280"/>
                  <a:pt x="134" y="280"/>
                  <a:pt x="134" y="280"/>
                </a:cubicBezTo>
                <a:cubicBezTo>
                  <a:pt x="132" y="277"/>
                  <a:pt x="127" y="280"/>
                  <a:pt x="125" y="278"/>
                </a:cubicBezTo>
                <a:cubicBezTo>
                  <a:pt x="124" y="277"/>
                  <a:pt x="134" y="275"/>
                  <a:pt x="136" y="276"/>
                </a:cubicBezTo>
                <a:cubicBezTo>
                  <a:pt x="136" y="276"/>
                  <a:pt x="137" y="278"/>
                  <a:pt x="137" y="278"/>
                </a:cubicBezTo>
                <a:cubicBezTo>
                  <a:pt x="138" y="278"/>
                  <a:pt x="138" y="277"/>
                  <a:pt x="138" y="277"/>
                </a:cubicBezTo>
                <a:cubicBezTo>
                  <a:pt x="138" y="272"/>
                  <a:pt x="135" y="270"/>
                  <a:pt x="135" y="268"/>
                </a:cubicBezTo>
                <a:cubicBezTo>
                  <a:pt x="135" y="267"/>
                  <a:pt x="139" y="260"/>
                  <a:pt x="137" y="259"/>
                </a:cubicBezTo>
                <a:cubicBezTo>
                  <a:pt x="135" y="259"/>
                  <a:pt x="128" y="270"/>
                  <a:pt x="125" y="258"/>
                </a:cubicBezTo>
                <a:cubicBezTo>
                  <a:pt x="122" y="257"/>
                  <a:pt x="118" y="257"/>
                  <a:pt x="115" y="256"/>
                </a:cubicBezTo>
                <a:cubicBezTo>
                  <a:pt x="112" y="255"/>
                  <a:pt x="112" y="250"/>
                  <a:pt x="110" y="248"/>
                </a:cubicBezTo>
                <a:cubicBezTo>
                  <a:pt x="106" y="245"/>
                  <a:pt x="107" y="238"/>
                  <a:pt x="111" y="236"/>
                </a:cubicBezTo>
                <a:cubicBezTo>
                  <a:pt x="113" y="235"/>
                  <a:pt x="117" y="241"/>
                  <a:pt x="120" y="241"/>
                </a:cubicBezTo>
                <a:cubicBezTo>
                  <a:pt x="120" y="241"/>
                  <a:pt x="120" y="241"/>
                  <a:pt x="121" y="241"/>
                </a:cubicBezTo>
                <a:cubicBezTo>
                  <a:pt x="121" y="236"/>
                  <a:pt x="110" y="224"/>
                  <a:pt x="106" y="221"/>
                </a:cubicBezTo>
                <a:cubicBezTo>
                  <a:pt x="105" y="220"/>
                  <a:pt x="101" y="217"/>
                  <a:pt x="103" y="216"/>
                </a:cubicBezTo>
                <a:cubicBezTo>
                  <a:pt x="103" y="214"/>
                  <a:pt x="106" y="213"/>
                  <a:pt x="106" y="212"/>
                </a:cubicBezTo>
                <a:cubicBezTo>
                  <a:pt x="107" y="212"/>
                  <a:pt x="107" y="212"/>
                  <a:pt x="107" y="211"/>
                </a:cubicBezTo>
                <a:cubicBezTo>
                  <a:pt x="108" y="211"/>
                  <a:pt x="108" y="210"/>
                  <a:pt x="109" y="209"/>
                </a:cubicBezTo>
                <a:cubicBezTo>
                  <a:pt x="109" y="209"/>
                  <a:pt x="109" y="209"/>
                  <a:pt x="109" y="209"/>
                </a:cubicBezTo>
                <a:cubicBezTo>
                  <a:pt x="109" y="209"/>
                  <a:pt x="109" y="208"/>
                  <a:pt x="109" y="208"/>
                </a:cubicBezTo>
                <a:cubicBezTo>
                  <a:pt x="112" y="208"/>
                  <a:pt x="113" y="208"/>
                  <a:pt x="116" y="208"/>
                </a:cubicBezTo>
                <a:cubicBezTo>
                  <a:pt x="120" y="208"/>
                  <a:pt x="116" y="202"/>
                  <a:pt x="117" y="200"/>
                </a:cubicBezTo>
                <a:cubicBezTo>
                  <a:pt x="118" y="198"/>
                  <a:pt x="119" y="197"/>
                  <a:pt x="116" y="196"/>
                </a:cubicBezTo>
                <a:cubicBezTo>
                  <a:pt x="112" y="194"/>
                  <a:pt x="111" y="192"/>
                  <a:pt x="109" y="188"/>
                </a:cubicBezTo>
                <a:cubicBezTo>
                  <a:pt x="109" y="186"/>
                  <a:pt x="103" y="189"/>
                  <a:pt x="103" y="192"/>
                </a:cubicBezTo>
                <a:cubicBezTo>
                  <a:pt x="103" y="196"/>
                  <a:pt x="109" y="198"/>
                  <a:pt x="109" y="203"/>
                </a:cubicBezTo>
                <a:cubicBezTo>
                  <a:pt x="109" y="214"/>
                  <a:pt x="95" y="210"/>
                  <a:pt x="103" y="221"/>
                </a:cubicBezTo>
                <a:cubicBezTo>
                  <a:pt x="110" y="230"/>
                  <a:pt x="110" y="230"/>
                  <a:pt x="110" y="230"/>
                </a:cubicBezTo>
                <a:cubicBezTo>
                  <a:pt x="112" y="233"/>
                  <a:pt x="107" y="239"/>
                  <a:pt x="105" y="240"/>
                </a:cubicBezTo>
                <a:cubicBezTo>
                  <a:pt x="103" y="240"/>
                  <a:pt x="98" y="238"/>
                  <a:pt x="98" y="238"/>
                </a:cubicBezTo>
                <a:cubicBezTo>
                  <a:pt x="93" y="235"/>
                  <a:pt x="82" y="222"/>
                  <a:pt x="75" y="224"/>
                </a:cubicBezTo>
                <a:cubicBezTo>
                  <a:pt x="72" y="225"/>
                  <a:pt x="69" y="230"/>
                  <a:pt x="67" y="230"/>
                </a:cubicBezTo>
                <a:cubicBezTo>
                  <a:pt x="66" y="230"/>
                  <a:pt x="63" y="224"/>
                  <a:pt x="62" y="223"/>
                </a:cubicBezTo>
                <a:cubicBezTo>
                  <a:pt x="58" y="219"/>
                  <a:pt x="52" y="222"/>
                  <a:pt x="48" y="218"/>
                </a:cubicBezTo>
                <a:cubicBezTo>
                  <a:pt x="45" y="213"/>
                  <a:pt x="43" y="207"/>
                  <a:pt x="36" y="206"/>
                </a:cubicBezTo>
                <a:cubicBezTo>
                  <a:pt x="29" y="204"/>
                  <a:pt x="30" y="205"/>
                  <a:pt x="27" y="199"/>
                </a:cubicBezTo>
                <a:cubicBezTo>
                  <a:pt x="26" y="198"/>
                  <a:pt x="16" y="191"/>
                  <a:pt x="25" y="192"/>
                </a:cubicBezTo>
                <a:cubicBezTo>
                  <a:pt x="32" y="192"/>
                  <a:pt x="31" y="191"/>
                  <a:pt x="37" y="195"/>
                </a:cubicBezTo>
                <a:cubicBezTo>
                  <a:pt x="45" y="201"/>
                  <a:pt x="38" y="192"/>
                  <a:pt x="35" y="190"/>
                </a:cubicBezTo>
                <a:cubicBezTo>
                  <a:pt x="30" y="188"/>
                  <a:pt x="30" y="183"/>
                  <a:pt x="23" y="182"/>
                </a:cubicBezTo>
                <a:cubicBezTo>
                  <a:pt x="14" y="181"/>
                  <a:pt x="10" y="173"/>
                  <a:pt x="3" y="173"/>
                </a:cubicBezTo>
                <a:cubicBezTo>
                  <a:pt x="1" y="173"/>
                  <a:pt x="2" y="170"/>
                  <a:pt x="1" y="169"/>
                </a:cubicBezTo>
                <a:cubicBezTo>
                  <a:pt x="1" y="169"/>
                  <a:pt x="1" y="168"/>
                  <a:pt x="0" y="168"/>
                </a:cubicBezTo>
                <a:cubicBezTo>
                  <a:pt x="0" y="168"/>
                  <a:pt x="0" y="168"/>
                  <a:pt x="0" y="168"/>
                </a:cubicBezTo>
                <a:cubicBezTo>
                  <a:pt x="6" y="162"/>
                  <a:pt x="6" y="162"/>
                  <a:pt x="6" y="162"/>
                </a:cubicBezTo>
                <a:cubicBezTo>
                  <a:pt x="11" y="162"/>
                  <a:pt x="12" y="166"/>
                  <a:pt x="15" y="169"/>
                </a:cubicBezTo>
                <a:cubicBezTo>
                  <a:pt x="17" y="171"/>
                  <a:pt x="21" y="172"/>
                  <a:pt x="23" y="174"/>
                </a:cubicBezTo>
                <a:cubicBezTo>
                  <a:pt x="24" y="176"/>
                  <a:pt x="25" y="179"/>
                  <a:pt x="27" y="176"/>
                </a:cubicBezTo>
                <a:cubicBezTo>
                  <a:pt x="30" y="172"/>
                  <a:pt x="36" y="170"/>
                  <a:pt x="39" y="166"/>
                </a:cubicBezTo>
                <a:cubicBezTo>
                  <a:pt x="42" y="163"/>
                  <a:pt x="43" y="158"/>
                  <a:pt x="47" y="162"/>
                </a:cubicBezTo>
                <a:cubicBezTo>
                  <a:pt x="50" y="165"/>
                  <a:pt x="55" y="169"/>
                  <a:pt x="60" y="171"/>
                </a:cubicBezTo>
                <a:cubicBezTo>
                  <a:pt x="66" y="173"/>
                  <a:pt x="67" y="167"/>
                  <a:pt x="69" y="162"/>
                </a:cubicBezTo>
                <a:cubicBezTo>
                  <a:pt x="69" y="161"/>
                  <a:pt x="66" y="157"/>
                  <a:pt x="67" y="156"/>
                </a:cubicBezTo>
                <a:cubicBezTo>
                  <a:pt x="69" y="154"/>
                  <a:pt x="72" y="157"/>
                  <a:pt x="74" y="157"/>
                </a:cubicBezTo>
                <a:cubicBezTo>
                  <a:pt x="75" y="156"/>
                  <a:pt x="76" y="148"/>
                  <a:pt x="77" y="145"/>
                </a:cubicBezTo>
                <a:cubicBezTo>
                  <a:pt x="78" y="142"/>
                  <a:pt x="75" y="139"/>
                  <a:pt x="75" y="135"/>
                </a:cubicBezTo>
                <a:cubicBezTo>
                  <a:pt x="75" y="131"/>
                  <a:pt x="80" y="129"/>
                  <a:pt x="83" y="132"/>
                </a:cubicBezTo>
                <a:cubicBezTo>
                  <a:pt x="85" y="134"/>
                  <a:pt x="86" y="139"/>
                  <a:pt x="89" y="139"/>
                </a:cubicBezTo>
                <a:cubicBezTo>
                  <a:pt x="98" y="139"/>
                  <a:pt x="90" y="127"/>
                  <a:pt x="89" y="125"/>
                </a:cubicBezTo>
                <a:cubicBezTo>
                  <a:pt x="88" y="123"/>
                  <a:pt x="83" y="114"/>
                  <a:pt x="87" y="114"/>
                </a:cubicBezTo>
                <a:cubicBezTo>
                  <a:pt x="95" y="113"/>
                  <a:pt x="90" y="111"/>
                  <a:pt x="94" y="108"/>
                </a:cubicBezTo>
                <a:cubicBezTo>
                  <a:pt x="96" y="107"/>
                  <a:pt x="99" y="106"/>
                  <a:pt x="100" y="105"/>
                </a:cubicBezTo>
                <a:cubicBezTo>
                  <a:pt x="100" y="103"/>
                  <a:pt x="95" y="100"/>
                  <a:pt x="97" y="96"/>
                </a:cubicBezTo>
                <a:cubicBezTo>
                  <a:pt x="100" y="92"/>
                  <a:pt x="103" y="91"/>
                  <a:pt x="105" y="86"/>
                </a:cubicBezTo>
                <a:cubicBezTo>
                  <a:pt x="110" y="76"/>
                  <a:pt x="84" y="72"/>
                  <a:pt x="84" y="67"/>
                </a:cubicBezTo>
                <a:cubicBezTo>
                  <a:pt x="84" y="67"/>
                  <a:pt x="84" y="66"/>
                  <a:pt x="84" y="66"/>
                </a:cubicBezTo>
                <a:cubicBezTo>
                  <a:pt x="86" y="66"/>
                  <a:pt x="91" y="65"/>
                  <a:pt x="93" y="65"/>
                </a:cubicBezTo>
                <a:cubicBezTo>
                  <a:pt x="100" y="69"/>
                  <a:pt x="98" y="60"/>
                  <a:pt x="102" y="56"/>
                </a:cubicBezTo>
                <a:cubicBezTo>
                  <a:pt x="105" y="53"/>
                  <a:pt x="106" y="58"/>
                  <a:pt x="111" y="53"/>
                </a:cubicBezTo>
                <a:cubicBezTo>
                  <a:pt x="114" y="50"/>
                  <a:pt x="115" y="46"/>
                  <a:pt x="117" y="43"/>
                </a:cubicBezTo>
                <a:cubicBezTo>
                  <a:pt x="120" y="39"/>
                  <a:pt x="129" y="39"/>
                  <a:pt x="129" y="33"/>
                </a:cubicBezTo>
                <a:cubicBezTo>
                  <a:pt x="129" y="29"/>
                  <a:pt x="136" y="23"/>
                  <a:pt x="139" y="20"/>
                </a:cubicBezTo>
                <a:cubicBezTo>
                  <a:pt x="141" y="19"/>
                  <a:pt x="147" y="11"/>
                  <a:pt x="149" y="17"/>
                </a:cubicBezTo>
                <a:cubicBezTo>
                  <a:pt x="151" y="22"/>
                  <a:pt x="151" y="28"/>
                  <a:pt x="156" y="31"/>
                </a:cubicBezTo>
                <a:cubicBezTo>
                  <a:pt x="160" y="34"/>
                  <a:pt x="165" y="35"/>
                  <a:pt x="170" y="37"/>
                </a:cubicBezTo>
                <a:cubicBezTo>
                  <a:pt x="175" y="38"/>
                  <a:pt x="182" y="51"/>
                  <a:pt x="187" y="48"/>
                </a:cubicBezTo>
                <a:cubicBezTo>
                  <a:pt x="201" y="38"/>
                  <a:pt x="201" y="38"/>
                  <a:pt x="201" y="38"/>
                </a:cubicBezTo>
                <a:cubicBezTo>
                  <a:pt x="205" y="35"/>
                  <a:pt x="204" y="16"/>
                  <a:pt x="204" y="11"/>
                </a:cubicBezTo>
                <a:cubicBezTo>
                  <a:pt x="204" y="7"/>
                  <a:pt x="202" y="0"/>
                  <a:pt x="209" y="2"/>
                </a:cubicBezTo>
                <a:cubicBezTo>
                  <a:pt x="215" y="3"/>
                  <a:pt x="223" y="1"/>
                  <a:pt x="229" y="1"/>
                </a:cubicBezTo>
                <a:cubicBezTo>
                  <a:pt x="229" y="1"/>
                  <a:pt x="229" y="1"/>
                  <a:pt x="229" y="1"/>
                </a:cubicBezTo>
                <a:cubicBezTo>
                  <a:pt x="230" y="2"/>
                  <a:pt x="230" y="3"/>
                  <a:pt x="233" y="3"/>
                </a:cubicBezTo>
                <a:cubicBezTo>
                  <a:pt x="237" y="5"/>
                  <a:pt x="240" y="7"/>
                  <a:pt x="243" y="10"/>
                </a:cubicBezTo>
                <a:cubicBezTo>
                  <a:pt x="245" y="13"/>
                  <a:pt x="247" y="15"/>
                  <a:pt x="248" y="19"/>
                </a:cubicBezTo>
                <a:cubicBezTo>
                  <a:pt x="248" y="19"/>
                  <a:pt x="248" y="20"/>
                  <a:pt x="248" y="21"/>
                </a:cubicBezTo>
                <a:cubicBezTo>
                  <a:pt x="255" y="25"/>
                  <a:pt x="255" y="25"/>
                  <a:pt x="255" y="25"/>
                </a:cubicBezTo>
                <a:cubicBezTo>
                  <a:pt x="258" y="27"/>
                  <a:pt x="261" y="29"/>
                  <a:pt x="263" y="33"/>
                </a:cubicBezTo>
                <a:cubicBezTo>
                  <a:pt x="265" y="37"/>
                  <a:pt x="268" y="37"/>
                  <a:pt x="271" y="40"/>
                </a:cubicBezTo>
                <a:cubicBezTo>
                  <a:pt x="273" y="41"/>
                  <a:pt x="272" y="44"/>
                  <a:pt x="273" y="46"/>
                </a:cubicBezTo>
                <a:cubicBezTo>
                  <a:pt x="274" y="49"/>
                  <a:pt x="275" y="50"/>
                  <a:pt x="278" y="52"/>
                </a:cubicBezTo>
                <a:cubicBezTo>
                  <a:pt x="284" y="55"/>
                  <a:pt x="282" y="59"/>
                  <a:pt x="285" y="63"/>
                </a:cubicBezTo>
                <a:cubicBezTo>
                  <a:pt x="288" y="67"/>
                  <a:pt x="293" y="64"/>
                  <a:pt x="295" y="65"/>
                </a:cubicBezTo>
                <a:cubicBezTo>
                  <a:pt x="299" y="66"/>
                  <a:pt x="298" y="67"/>
                  <a:pt x="303" y="66"/>
                </a:cubicBezTo>
                <a:cubicBezTo>
                  <a:pt x="315" y="64"/>
                  <a:pt x="310" y="83"/>
                  <a:pt x="310" y="90"/>
                </a:cubicBezTo>
                <a:cubicBezTo>
                  <a:pt x="310" y="91"/>
                  <a:pt x="310" y="91"/>
                  <a:pt x="310" y="91"/>
                </a:cubicBezTo>
                <a:cubicBezTo>
                  <a:pt x="310" y="91"/>
                  <a:pt x="310" y="91"/>
                  <a:pt x="310" y="91"/>
                </a:cubicBezTo>
                <a:cubicBezTo>
                  <a:pt x="315" y="91"/>
                  <a:pt x="320" y="91"/>
                  <a:pt x="324" y="91"/>
                </a:cubicBezTo>
                <a:cubicBezTo>
                  <a:pt x="331" y="92"/>
                  <a:pt x="332" y="91"/>
                  <a:pt x="336" y="98"/>
                </a:cubicBezTo>
                <a:cubicBezTo>
                  <a:pt x="336" y="106"/>
                  <a:pt x="344" y="110"/>
                  <a:pt x="347" y="117"/>
                </a:cubicBezTo>
                <a:cubicBezTo>
                  <a:pt x="347" y="117"/>
                  <a:pt x="347" y="117"/>
                  <a:pt x="347" y="117"/>
                </a:cubicBezTo>
                <a:cubicBezTo>
                  <a:pt x="331" y="119"/>
                  <a:pt x="331" y="119"/>
                  <a:pt x="331" y="119"/>
                </a:cubicBezTo>
                <a:cubicBezTo>
                  <a:pt x="326" y="120"/>
                  <a:pt x="319" y="122"/>
                  <a:pt x="316" y="127"/>
                </a:cubicBezTo>
                <a:cubicBezTo>
                  <a:pt x="313" y="133"/>
                  <a:pt x="310" y="128"/>
                  <a:pt x="306" y="129"/>
                </a:cubicBezTo>
                <a:cubicBezTo>
                  <a:pt x="303" y="130"/>
                  <a:pt x="302" y="134"/>
                  <a:pt x="300" y="135"/>
                </a:cubicBezTo>
                <a:cubicBezTo>
                  <a:pt x="296" y="139"/>
                  <a:pt x="300" y="141"/>
                  <a:pt x="299" y="144"/>
                </a:cubicBezTo>
                <a:cubicBezTo>
                  <a:pt x="297" y="147"/>
                  <a:pt x="293" y="150"/>
                  <a:pt x="289" y="148"/>
                </a:cubicBezTo>
                <a:cubicBezTo>
                  <a:pt x="285" y="145"/>
                  <a:pt x="280" y="139"/>
                  <a:pt x="278" y="149"/>
                </a:cubicBezTo>
                <a:cubicBezTo>
                  <a:pt x="278" y="152"/>
                  <a:pt x="275" y="156"/>
                  <a:pt x="276" y="158"/>
                </a:cubicBezTo>
                <a:cubicBezTo>
                  <a:pt x="277" y="166"/>
                  <a:pt x="285" y="169"/>
                  <a:pt x="291" y="171"/>
                </a:cubicBezTo>
                <a:cubicBezTo>
                  <a:pt x="297" y="173"/>
                  <a:pt x="299" y="179"/>
                  <a:pt x="300" y="184"/>
                </a:cubicBezTo>
                <a:cubicBezTo>
                  <a:pt x="302" y="186"/>
                  <a:pt x="310" y="193"/>
                  <a:pt x="310" y="196"/>
                </a:cubicBezTo>
                <a:cubicBezTo>
                  <a:pt x="310" y="198"/>
                  <a:pt x="301" y="201"/>
                  <a:pt x="299" y="202"/>
                </a:cubicBezTo>
                <a:cubicBezTo>
                  <a:pt x="293" y="208"/>
                  <a:pt x="284" y="216"/>
                  <a:pt x="277" y="219"/>
                </a:cubicBezTo>
                <a:cubicBezTo>
                  <a:pt x="277" y="222"/>
                  <a:pt x="282" y="224"/>
                  <a:pt x="281" y="227"/>
                </a:cubicBezTo>
                <a:cubicBezTo>
                  <a:pt x="280" y="230"/>
                  <a:pt x="273" y="234"/>
                  <a:pt x="275" y="237"/>
                </a:cubicBezTo>
                <a:cubicBezTo>
                  <a:pt x="280" y="244"/>
                  <a:pt x="281" y="254"/>
                  <a:pt x="270" y="257"/>
                </a:cubicBezTo>
                <a:cubicBezTo>
                  <a:pt x="264" y="257"/>
                  <a:pt x="259" y="252"/>
                  <a:pt x="254" y="256"/>
                </a:cubicBezTo>
                <a:cubicBezTo>
                  <a:pt x="249" y="260"/>
                  <a:pt x="247" y="250"/>
                  <a:pt x="244" y="256"/>
                </a:cubicBezTo>
                <a:cubicBezTo>
                  <a:pt x="243" y="259"/>
                  <a:pt x="240" y="263"/>
                  <a:pt x="238" y="264"/>
                </a:cubicBezTo>
                <a:cubicBezTo>
                  <a:pt x="229" y="268"/>
                  <a:pt x="213" y="245"/>
                  <a:pt x="209" y="259"/>
                </a:cubicBezTo>
                <a:cubicBezTo>
                  <a:pt x="208" y="263"/>
                  <a:pt x="202" y="282"/>
                  <a:pt x="200" y="284"/>
                </a:cubicBezTo>
                <a:cubicBezTo>
                  <a:pt x="198" y="285"/>
                  <a:pt x="196" y="286"/>
                  <a:pt x="193" y="287"/>
                </a:cubicBezTo>
                <a:cubicBezTo>
                  <a:pt x="191" y="289"/>
                  <a:pt x="192" y="292"/>
                  <a:pt x="190" y="293"/>
                </a:cubicBezTo>
                <a:cubicBezTo>
                  <a:pt x="188" y="294"/>
                  <a:pt x="186" y="291"/>
                  <a:pt x="183" y="293"/>
                </a:cubicBezTo>
                <a:cubicBezTo>
                  <a:pt x="175" y="297"/>
                  <a:pt x="175" y="300"/>
                  <a:pt x="177" y="307"/>
                </a:cubicBezTo>
                <a:cubicBezTo>
                  <a:pt x="177" y="311"/>
                  <a:pt x="180" y="313"/>
                  <a:pt x="181" y="317"/>
                </a:cubicBezTo>
                <a:cubicBezTo>
                  <a:pt x="181" y="319"/>
                  <a:pt x="183" y="322"/>
                  <a:pt x="184" y="324"/>
                </a:cubicBezTo>
                <a:cubicBezTo>
                  <a:pt x="185" y="325"/>
                  <a:pt x="187" y="326"/>
                  <a:pt x="188" y="327"/>
                </a:cubicBezTo>
                <a:cubicBezTo>
                  <a:pt x="192" y="334"/>
                  <a:pt x="169" y="325"/>
                  <a:pt x="175" y="337"/>
                </a:cubicBezTo>
                <a:cubicBezTo>
                  <a:pt x="177" y="341"/>
                  <a:pt x="183" y="342"/>
                  <a:pt x="175" y="343"/>
                </a:cubicBezTo>
                <a:cubicBezTo>
                  <a:pt x="172" y="344"/>
                  <a:pt x="169" y="344"/>
                  <a:pt x="166" y="344"/>
                </a:cubicBezTo>
                <a:lnTo>
                  <a:pt x="165" y="352"/>
                </a:lnTo>
                <a:close/>
              </a:path>
            </a:pathLst>
          </a:custGeom>
          <a:solidFill>
            <a:srgbClr val="A4A4A4"/>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25"/>
          <p:cNvSpPr>
            <a:spLocks noEditPoints="1"/>
          </p:cNvSpPr>
          <p:nvPr/>
        </p:nvSpPr>
        <p:spPr bwMode="auto">
          <a:xfrm>
            <a:off x="6569084" y="5673510"/>
            <a:ext cx="2100647" cy="1092337"/>
          </a:xfrm>
          <a:custGeom>
            <a:avLst/>
            <a:gdLst/>
            <a:ahLst/>
            <a:cxnLst>
              <a:cxn ang="0">
                <a:pos x="531" y="239"/>
              </a:cxn>
              <a:cxn ang="0">
                <a:pos x="535" y="237"/>
              </a:cxn>
              <a:cxn ang="0">
                <a:pos x="509" y="228"/>
              </a:cxn>
              <a:cxn ang="0">
                <a:pos x="513" y="236"/>
              </a:cxn>
              <a:cxn ang="0">
                <a:pos x="515" y="231"/>
              </a:cxn>
              <a:cxn ang="0">
                <a:pos x="459" y="206"/>
              </a:cxn>
              <a:cxn ang="0">
                <a:pos x="467" y="205"/>
              </a:cxn>
              <a:cxn ang="0">
                <a:pos x="441" y="188"/>
              </a:cxn>
              <a:cxn ang="0">
                <a:pos x="446" y="190"/>
              </a:cxn>
              <a:cxn ang="0">
                <a:pos x="491" y="210"/>
              </a:cxn>
              <a:cxn ang="0">
                <a:pos x="474" y="204"/>
              </a:cxn>
              <a:cxn ang="0">
                <a:pos x="363" y="209"/>
              </a:cxn>
              <a:cxn ang="0">
                <a:pos x="313" y="193"/>
              </a:cxn>
              <a:cxn ang="0">
                <a:pos x="313" y="178"/>
              </a:cxn>
              <a:cxn ang="0">
                <a:pos x="359" y="194"/>
              </a:cxn>
              <a:cxn ang="0">
                <a:pos x="414" y="210"/>
              </a:cxn>
              <a:cxn ang="0">
                <a:pos x="422" y="226"/>
              </a:cxn>
              <a:cxn ang="0">
                <a:pos x="154" y="192"/>
              </a:cxn>
              <a:cxn ang="0">
                <a:pos x="111" y="193"/>
              </a:cxn>
              <a:cxn ang="0">
                <a:pos x="136" y="207"/>
              </a:cxn>
              <a:cxn ang="0">
                <a:pos x="405" y="135"/>
              </a:cxn>
              <a:cxn ang="0">
                <a:pos x="463" y="123"/>
              </a:cxn>
              <a:cxn ang="0">
                <a:pos x="517" y="185"/>
              </a:cxn>
              <a:cxn ang="0">
                <a:pos x="565" y="220"/>
              </a:cxn>
              <a:cxn ang="0">
                <a:pos x="613" y="268"/>
              </a:cxn>
              <a:cxn ang="0">
                <a:pos x="683" y="293"/>
              </a:cxn>
              <a:cxn ang="0">
                <a:pos x="683" y="322"/>
              </a:cxn>
              <a:cxn ang="0">
                <a:pos x="712" y="357"/>
              </a:cxn>
              <a:cxn ang="0">
                <a:pos x="689" y="346"/>
              </a:cxn>
              <a:cxn ang="0">
                <a:pos x="608" y="290"/>
              </a:cxn>
              <a:cxn ang="0">
                <a:pos x="564" y="250"/>
              </a:cxn>
              <a:cxn ang="0">
                <a:pos x="523" y="222"/>
              </a:cxn>
              <a:cxn ang="0">
                <a:pos x="476" y="182"/>
              </a:cxn>
              <a:cxn ang="0">
                <a:pos x="425" y="164"/>
              </a:cxn>
              <a:cxn ang="0">
                <a:pos x="403" y="170"/>
              </a:cxn>
              <a:cxn ang="0">
                <a:pos x="321" y="123"/>
              </a:cxn>
              <a:cxn ang="0">
                <a:pos x="215" y="91"/>
              </a:cxn>
              <a:cxn ang="0">
                <a:pos x="185" y="79"/>
              </a:cxn>
              <a:cxn ang="0">
                <a:pos x="182" y="66"/>
              </a:cxn>
              <a:cxn ang="0">
                <a:pos x="205" y="72"/>
              </a:cxn>
              <a:cxn ang="0">
                <a:pos x="308" y="94"/>
              </a:cxn>
              <a:cxn ang="0">
                <a:pos x="388" y="132"/>
              </a:cxn>
              <a:cxn ang="0">
                <a:pos x="426" y="143"/>
              </a:cxn>
              <a:cxn ang="0">
                <a:pos x="156" y="123"/>
              </a:cxn>
              <a:cxn ang="0">
                <a:pos x="237" y="114"/>
              </a:cxn>
              <a:cxn ang="0">
                <a:pos x="201" y="97"/>
              </a:cxn>
              <a:cxn ang="0">
                <a:pos x="124" y="101"/>
              </a:cxn>
              <a:cxn ang="0">
                <a:pos x="62" y="94"/>
              </a:cxn>
              <a:cxn ang="0">
                <a:pos x="54" y="117"/>
              </a:cxn>
              <a:cxn ang="0">
                <a:pos x="138" y="132"/>
              </a:cxn>
              <a:cxn ang="0">
                <a:pos x="0" y="195"/>
              </a:cxn>
              <a:cxn ang="0">
                <a:pos x="12" y="196"/>
              </a:cxn>
              <a:cxn ang="0">
                <a:pos x="308" y="48"/>
              </a:cxn>
              <a:cxn ang="0">
                <a:pos x="337" y="71"/>
              </a:cxn>
              <a:cxn ang="0">
                <a:pos x="380" y="112"/>
              </a:cxn>
              <a:cxn ang="0">
                <a:pos x="426" y="94"/>
              </a:cxn>
              <a:cxn ang="0">
                <a:pos x="363" y="14"/>
              </a:cxn>
              <a:cxn ang="0">
                <a:pos x="327" y="9"/>
              </a:cxn>
              <a:cxn ang="0">
                <a:pos x="308" y="13"/>
              </a:cxn>
              <a:cxn ang="0">
                <a:pos x="303" y="40"/>
              </a:cxn>
              <a:cxn ang="0">
                <a:pos x="64" y="193"/>
              </a:cxn>
              <a:cxn ang="0">
                <a:pos x="67" y="198"/>
              </a:cxn>
            </a:cxnLst>
            <a:rect l="0" t="0" r="r" b="b"/>
            <a:pathLst>
              <a:path w="713" h="371">
                <a:moveTo>
                  <a:pt x="535" y="237"/>
                </a:moveTo>
                <a:cubicBezTo>
                  <a:pt x="533" y="236"/>
                  <a:pt x="531" y="235"/>
                  <a:pt x="530" y="235"/>
                </a:cubicBezTo>
                <a:cubicBezTo>
                  <a:pt x="528" y="235"/>
                  <a:pt x="527" y="236"/>
                  <a:pt x="528" y="237"/>
                </a:cubicBezTo>
                <a:cubicBezTo>
                  <a:pt x="529" y="238"/>
                  <a:pt x="530" y="239"/>
                  <a:pt x="531" y="239"/>
                </a:cubicBezTo>
                <a:cubicBezTo>
                  <a:pt x="532" y="240"/>
                  <a:pt x="533" y="240"/>
                  <a:pt x="534" y="241"/>
                </a:cubicBezTo>
                <a:cubicBezTo>
                  <a:pt x="534" y="242"/>
                  <a:pt x="535" y="244"/>
                  <a:pt x="536" y="242"/>
                </a:cubicBezTo>
                <a:cubicBezTo>
                  <a:pt x="537" y="242"/>
                  <a:pt x="536" y="240"/>
                  <a:pt x="537" y="239"/>
                </a:cubicBezTo>
                <a:cubicBezTo>
                  <a:pt x="535" y="237"/>
                  <a:pt x="535" y="237"/>
                  <a:pt x="535" y="237"/>
                </a:cubicBezTo>
                <a:close/>
                <a:moveTo>
                  <a:pt x="515" y="231"/>
                </a:moveTo>
                <a:cubicBezTo>
                  <a:pt x="514" y="230"/>
                  <a:pt x="514" y="231"/>
                  <a:pt x="514" y="230"/>
                </a:cubicBezTo>
                <a:cubicBezTo>
                  <a:pt x="513" y="229"/>
                  <a:pt x="513" y="228"/>
                  <a:pt x="511" y="228"/>
                </a:cubicBezTo>
                <a:cubicBezTo>
                  <a:pt x="511" y="228"/>
                  <a:pt x="510" y="228"/>
                  <a:pt x="509" y="228"/>
                </a:cubicBezTo>
                <a:cubicBezTo>
                  <a:pt x="509" y="229"/>
                  <a:pt x="508" y="229"/>
                  <a:pt x="508" y="229"/>
                </a:cubicBezTo>
                <a:cubicBezTo>
                  <a:pt x="508" y="230"/>
                  <a:pt x="505" y="232"/>
                  <a:pt x="506" y="233"/>
                </a:cubicBezTo>
                <a:cubicBezTo>
                  <a:pt x="507" y="235"/>
                  <a:pt x="507" y="236"/>
                  <a:pt x="509" y="236"/>
                </a:cubicBezTo>
                <a:cubicBezTo>
                  <a:pt x="510" y="237"/>
                  <a:pt x="512" y="236"/>
                  <a:pt x="513" y="236"/>
                </a:cubicBezTo>
                <a:cubicBezTo>
                  <a:pt x="513" y="235"/>
                  <a:pt x="513" y="235"/>
                  <a:pt x="514" y="235"/>
                </a:cubicBezTo>
                <a:cubicBezTo>
                  <a:pt x="515" y="236"/>
                  <a:pt x="516" y="236"/>
                  <a:pt x="517" y="236"/>
                </a:cubicBezTo>
                <a:cubicBezTo>
                  <a:pt x="519" y="234"/>
                  <a:pt x="517" y="233"/>
                  <a:pt x="516" y="232"/>
                </a:cubicBezTo>
                <a:cubicBezTo>
                  <a:pt x="515" y="231"/>
                  <a:pt x="515" y="231"/>
                  <a:pt x="515" y="231"/>
                </a:cubicBezTo>
                <a:close/>
                <a:moveTo>
                  <a:pt x="467" y="205"/>
                </a:moveTo>
                <a:cubicBezTo>
                  <a:pt x="465" y="205"/>
                  <a:pt x="463" y="204"/>
                  <a:pt x="461" y="203"/>
                </a:cubicBezTo>
                <a:cubicBezTo>
                  <a:pt x="460" y="203"/>
                  <a:pt x="459" y="202"/>
                  <a:pt x="457" y="203"/>
                </a:cubicBezTo>
                <a:cubicBezTo>
                  <a:pt x="455" y="204"/>
                  <a:pt x="458" y="206"/>
                  <a:pt x="459" y="206"/>
                </a:cubicBezTo>
                <a:cubicBezTo>
                  <a:pt x="461" y="207"/>
                  <a:pt x="463" y="207"/>
                  <a:pt x="464" y="208"/>
                </a:cubicBezTo>
                <a:cubicBezTo>
                  <a:pt x="466" y="209"/>
                  <a:pt x="469" y="210"/>
                  <a:pt x="470" y="210"/>
                </a:cubicBezTo>
                <a:cubicBezTo>
                  <a:pt x="473" y="209"/>
                  <a:pt x="472" y="206"/>
                  <a:pt x="470" y="206"/>
                </a:cubicBezTo>
                <a:cubicBezTo>
                  <a:pt x="467" y="205"/>
                  <a:pt x="467" y="205"/>
                  <a:pt x="467" y="205"/>
                </a:cubicBezTo>
                <a:close/>
                <a:moveTo>
                  <a:pt x="445" y="186"/>
                </a:moveTo>
                <a:cubicBezTo>
                  <a:pt x="444" y="186"/>
                  <a:pt x="444" y="186"/>
                  <a:pt x="444" y="186"/>
                </a:cubicBezTo>
                <a:cubicBezTo>
                  <a:pt x="444" y="186"/>
                  <a:pt x="443" y="183"/>
                  <a:pt x="442" y="183"/>
                </a:cubicBezTo>
                <a:cubicBezTo>
                  <a:pt x="440" y="184"/>
                  <a:pt x="441" y="187"/>
                  <a:pt x="441" y="188"/>
                </a:cubicBezTo>
                <a:cubicBezTo>
                  <a:pt x="441" y="189"/>
                  <a:pt x="442" y="190"/>
                  <a:pt x="442" y="191"/>
                </a:cubicBezTo>
                <a:cubicBezTo>
                  <a:pt x="442" y="192"/>
                  <a:pt x="442" y="193"/>
                  <a:pt x="442" y="193"/>
                </a:cubicBezTo>
                <a:cubicBezTo>
                  <a:pt x="442" y="194"/>
                  <a:pt x="445" y="194"/>
                  <a:pt x="446" y="193"/>
                </a:cubicBezTo>
                <a:cubicBezTo>
                  <a:pt x="446" y="192"/>
                  <a:pt x="446" y="191"/>
                  <a:pt x="446" y="190"/>
                </a:cubicBezTo>
                <a:cubicBezTo>
                  <a:pt x="446" y="190"/>
                  <a:pt x="445" y="189"/>
                  <a:pt x="445" y="188"/>
                </a:cubicBezTo>
                <a:cubicBezTo>
                  <a:pt x="445" y="186"/>
                  <a:pt x="445" y="186"/>
                  <a:pt x="445" y="186"/>
                </a:cubicBezTo>
                <a:close/>
                <a:moveTo>
                  <a:pt x="481" y="202"/>
                </a:moveTo>
                <a:cubicBezTo>
                  <a:pt x="491" y="210"/>
                  <a:pt x="491" y="210"/>
                  <a:pt x="491" y="210"/>
                </a:cubicBezTo>
                <a:cubicBezTo>
                  <a:pt x="493" y="211"/>
                  <a:pt x="501" y="218"/>
                  <a:pt x="499" y="221"/>
                </a:cubicBezTo>
                <a:cubicBezTo>
                  <a:pt x="496" y="226"/>
                  <a:pt x="492" y="223"/>
                  <a:pt x="489" y="220"/>
                </a:cubicBezTo>
                <a:cubicBezTo>
                  <a:pt x="487" y="218"/>
                  <a:pt x="484" y="217"/>
                  <a:pt x="481" y="216"/>
                </a:cubicBezTo>
                <a:cubicBezTo>
                  <a:pt x="476" y="213"/>
                  <a:pt x="477" y="207"/>
                  <a:pt x="474" y="204"/>
                </a:cubicBezTo>
                <a:cubicBezTo>
                  <a:pt x="473" y="203"/>
                  <a:pt x="468" y="199"/>
                  <a:pt x="472" y="199"/>
                </a:cubicBezTo>
                <a:cubicBezTo>
                  <a:pt x="476" y="199"/>
                  <a:pt x="478" y="202"/>
                  <a:pt x="481" y="202"/>
                </a:cubicBezTo>
                <a:close/>
                <a:moveTo>
                  <a:pt x="381" y="214"/>
                </a:moveTo>
                <a:cubicBezTo>
                  <a:pt x="375" y="215"/>
                  <a:pt x="371" y="208"/>
                  <a:pt x="363" y="209"/>
                </a:cubicBezTo>
                <a:cubicBezTo>
                  <a:pt x="354" y="210"/>
                  <a:pt x="354" y="204"/>
                  <a:pt x="346" y="202"/>
                </a:cubicBezTo>
                <a:cubicBezTo>
                  <a:pt x="343" y="201"/>
                  <a:pt x="337" y="203"/>
                  <a:pt x="335" y="201"/>
                </a:cubicBezTo>
                <a:cubicBezTo>
                  <a:pt x="331" y="197"/>
                  <a:pt x="326" y="202"/>
                  <a:pt x="321" y="196"/>
                </a:cubicBezTo>
                <a:cubicBezTo>
                  <a:pt x="320" y="194"/>
                  <a:pt x="315" y="194"/>
                  <a:pt x="313" y="193"/>
                </a:cubicBezTo>
                <a:cubicBezTo>
                  <a:pt x="312" y="192"/>
                  <a:pt x="307" y="187"/>
                  <a:pt x="306" y="189"/>
                </a:cubicBezTo>
                <a:cubicBezTo>
                  <a:pt x="305" y="192"/>
                  <a:pt x="310" y="195"/>
                  <a:pt x="310" y="197"/>
                </a:cubicBezTo>
                <a:cubicBezTo>
                  <a:pt x="308" y="198"/>
                  <a:pt x="294" y="190"/>
                  <a:pt x="296" y="188"/>
                </a:cubicBezTo>
                <a:cubicBezTo>
                  <a:pt x="299" y="183"/>
                  <a:pt x="307" y="178"/>
                  <a:pt x="313" y="178"/>
                </a:cubicBezTo>
                <a:cubicBezTo>
                  <a:pt x="313" y="180"/>
                  <a:pt x="309" y="183"/>
                  <a:pt x="312" y="184"/>
                </a:cubicBezTo>
                <a:cubicBezTo>
                  <a:pt x="314" y="185"/>
                  <a:pt x="318" y="184"/>
                  <a:pt x="321" y="184"/>
                </a:cubicBezTo>
                <a:cubicBezTo>
                  <a:pt x="330" y="184"/>
                  <a:pt x="334" y="188"/>
                  <a:pt x="341" y="189"/>
                </a:cubicBezTo>
                <a:cubicBezTo>
                  <a:pt x="347" y="190"/>
                  <a:pt x="353" y="192"/>
                  <a:pt x="359" y="194"/>
                </a:cubicBezTo>
                <a:cubicBezTo>
                  <a:pt x="367" y="197"/>
                  <a:pt x="376" y="201"/>
                  <a:pt x="384" y="201"/>
                </a:cubicBezTo>
                <a:cubicBezTo>
                  <a:pt x="389" y="209"/>
                  <a:pt x="389" y="206"/>
                  <a:pt x="397" y="207"/>
                </a:cubicBezTo>
                <a:cubicBezTo>
                  <a:pt x="400" y="207"/>
                  <a:pt x="400" y="209"/>
                  <a:pt x="402" y="210"/>
                </a:cubicBezTo>
                <a:cubicBezTo>
                  <a:pt x="405" y="212"/>
                  <a:pt x="410" y="208"/>
                  <a:pt x="414" y="210"/>
                </a:cubicBezTo>
                <a:cubicBezTo>
                  <a:pt x="417" y="212"/>
                  <a:pt x="420" y="214"/>
                  <a:pt x="424" y="215"/>
                </a:cubicBezTo>
                <a:cubicBezTo>
                  <a:pt x="428" y="216"/>
                  <a:pt x="437" y="219"/>
                  <a:pt x="439" y="224"/>
                </a:cubicBezTo>
                <a:cubicBezTo>
                  <a:pt x="441" y="231"/>
                  <a:pt x="436" y="228"/>
                  <a:pt x="432" y="227"/>
                </a:cubicBezTo>
                <a:cubicBezTo>
                  <a:pt x="428" y="227"/>
                  <a:pt x="426" y="229"/>
                  <a:pt x="422" y="226"/>
                </a:cubicBezTo>
                <a:cubicBezTo>
                  <a:pt x="410" y="219"/>
                  <a:pt x="399" y="217"/>
                  <a:pt x="386" y="216"/>
                </a:cubicBezTo>
                <a:cubicBezTo>
                  <a:pt x="381" y="214"/>
                  <a:pt x="381" y="214"/>
                  <a:pt x="381" y="214"/>
                </a:cubicBezTo>
                <a:close/>
                <a:moveTo>
                  <a:pt x="150" y="208"/>
                </a:moveTo>
                <a:cubicBezTo>
                  <a:pt x="151" y="203"/>
                  <a:pt x="156" y="197"/>
                  <a:pt x="154" y="192"/>
                </a:cubicBezTo>
                <a:cubicBezTo>
                  <a:pt x="153" y="188"/>
                  <a:pt x="142" y="190"/>
                  <a:pt x="139" y="190"/>
                </a:cubicBezTo>
                <a:cubicBezTo>
                  <a:pt x="135" y="190"/>
                  <a:pt x="129" y="188"/>
                  <a:pt x="125" y="190"/>
                </a:cubicBezTo>
                <a:cubicBezTo>
                  <a:pt x="122" y="191"/>
                  <a:pt x="121" y="193"/>
                  <a:pt x="117" y="192"/>
                </a:cubicBezTo>
                <a:cubicBezTo>
                  <a:pt x="114" y="190"/>
                  <a:pt x="113" y="192"/>
                  <a:pt x="111" y="193"/>
                </a:cubicBezTo>
                <a:cubicBezTo>
                  <a:pt x="109" y="194"/>
                  <a:pt x="107" y="191"/>
                  <a:pt x="105" y="193"/>
                </a:cubicBezTo>
                <a:cubicBezTo>
                  <a:pt x="102" y="195"/>
                  <a:pt x="116" y="194"/>
                  <a:pt x="116" y="199"/>
                </a:cubicBezTo>
                <a:cubicBezTo>
                  <a:pt x="116" y="203"/>
                  <a:pt x="114" y="205"/>
                  <a:pt x="117" y="210"/>
                </a:cubicBezTo>
                <a:cubicBezTo>
                  <a:pt x="121" y="215"/>
                  <a:pt x="129" y="205"/>
                  <a:pt x="136" y="207"/>
                </a:cubicBezTo>
                <a:cubicBezTo>
                  <a:pt x="138" y="208"/>
                  <a:pt x="136" y="211"/>
                  <a:pt x="137" y="212"/>
                </a:cubicBezTo>
                <a:cubicBezTo>
                  <a:pt x="139" y="215"/>
                  <a:pt x="143" y="212"/>
                  <a:pt x="144" y="210"/>
                </a:cubicBezTo>
                <a:cubicBezTo>
                  <a:pt x="150" y="208"/>
                  <a:pt x="150" y="208"/>
                  <a:pt x="150" y="208"/>
                </a:cubicBezTo>
                <a:close/>
                <a:moveTo>
                  <a:pt x="405" y="135"/>
                </a:moveTo>
                <a:cubicBezTo>
                  <a:pt x="416" y="119"/>
                  <a:pt x="416" y="119"/>
                  <a:pt x="416" y="119"/>
                </a:cubicBezTo>
                <a:cubicBezTo>
                  <a:pt x="421" y="121"/>
                  <a:pt x="429" y="119"/>
                  <a:pt x="435" y="121"/>
                </a:cubicBezTo>
                <a:cubicBezTo>
                  <a:pt x="443" y="124"/>
                  <a:pt x="447" y="129"/>
                  <a:pt x="454" y="133"/>
                </a:cubicBezTo>
                <a:cubicBezTo>
                  <a:pt x="456" y="135"/>
                  <a:pt x="459" y="124"/>
                  <a:pt x="463" y="123"/>
                </a:cubicBezTo>
                <a:cubicBezTo>
                  <a:pt x="469" y="122"/>
                  <a:pt x="481" y="134"/>
                  <a:pt x="480" y="140"/>
                </a:cubicBezTo>
                <a:cubicBezTo>
                  <a:pt x="478" y="149"/>
                  <a:pt x="483" y="156"/>
                  <a:pt x="491" y="161"/>
                </a:cubicBezTo>
                <a:cubicBezTo>
                  <a:pt x="491" y="170"/>
                  <a:pt x="485" y="172"/>
                  <a:pt x="497" y="174"/>
                </a:cubicBezTo>
                <a:cubicBezTo>
                  <a:pt x="505" y="175"/>
                  <a:pt x="512" y="179"/>
                  <a:pt x="517" y="185"/>
                </a:cubicBezTo>
                <a:cubicBezTo>
                  <a:pt x="518" y="186"/>
                  <a:pt x="526" y="189"/>
                  <a:pt x="526" y="190"/>
                </a:cubicBezTo>
                <a:cubicBezTo>
                  <a:pt x="527" y="193"/>
                  <a:pt x="526" y="196"/>
                  <a:pt x="529" y="199"/>
                </a:cubicBezTo>
                <a:cubicBezTo>
                  <a:pt x="531" y="202"/>
                  <a:pt x="535" y="201"/>
                  <a:pt x="538" y="201"/>
                </a:cubicBezTo>
                <a:cubicBezTo>
                  <a:pt x="541" y="201"/>
                  <a:pt x="564" y="219"/>
                  <a:pt x="565" y="220"/>
                </a:cubicBezTo>
                <a:cubicBezTo>
                  <a:pt x="566" y="226"/>
                  <a:pt x="563" y="230"/>
                  <a:pt x="571" y="232"/>
                </a:cubicBezTo>
                <a:cubicBezTo>
                  <a:pt x="579" y="234"/>
                  <a:pt x="579" y="237"/>
                  <a:pt x="582" y="243"/>
                </a:cubicBezTo>
                <a:cubicBezTo>
                  <a:pt x="584" y="249"/>
                  <a:pt x="591" y="245"/>
                  <a:pt x="596" y="249"/>
                </a:cubicBezTo>
                <a:cubicBezTo>
                  <a:pt x="599" y="252"/>
                  <a:pt x="613" y="264"/>
                  <a:pt x="613" y="268"/>
                </a:cubicBezTo>
                <a:cubicBezTo>
                  <a:pt x="613" y="274"/>
                  <a:pt x="626" y="266"/>
                  <a:pt x="631" y="266"/>
                </a:cubicBezTo>
                <a:cubicBezTo>
                  <a:pt x="637" y="266"/>
                  <a:pt x="645" y="264"/>
                  <a:pt x="651" y="265"/>
                </a:cubicBezTo>
                <a:cubicBezTo>
                  <a:pt x="657" y="265"/>
                  <a:pt x="665" y="276"/>
                  <a:pt x="669" y="281"/>
                </a:cubicBezTo>
                <a:cubicBezTo>
                  <a:pt x="672" y="285"/>
                  <a:pt x="682" y="288"/>
                  <a:pt x="683" y="293"/>
                </a:cubicBezTo>
                <a:cubicBezTo>
                  <a:pt x="683" y="293"/>
                  <a:pt x="683" y="293"/>
                  <a:pt x="683" y="293"/>
                </a:cubicBezTo>
                <a:cubicBezTo>
                  <a:pt x="682" y="300"/>
                  <a:pt x="682" y="300"/>
                  <a:pt x="682" y="300"/>
                </a:cubicBezTo>
                <a:cubicBezTo>
                  <a:pt x="682" y="305"/>
                  <a:pt x="682" y="309"/>
                  <a:pt x="683" y="313"/>
                </a:cubicBezTo>
                <a:cubicBezTo>
                  <a:pt x="683" y="316"/>
                  <a:pt x="685" y="319"/>
                  <a:pt x="683" y="322"/>
                </a:cubicBezTo>
                <a:cubicBezTo>
                  <a:pt x="678" y="331"/>
                  <a:pt x="687" y="331"/>
                  <a:pt x="693" y="335"/>
                </a:cubicBezTo>
                <a:cubicBezTo>
                  <a:pt x="697" y="337"/>
                  <a:pt x="697" y="343"/>
                  <a:pt x="700" y="346"/>
                </a:cubicBezTo>
                <a:cubicBezTo>
                  <a:pt x="712" y="357"/>
                  <a:pt x="712" y="357"/>
                  <a:pt x="712" y="357"/>
                </a:cubicBezTo>
                <a:cubicBezTo>
                  <a:pt x="712" y="357"/>
                  <a:pt x="712" y="357"/>
                  <a:pt x="712" y="357"/>
                </a:cubicBezTo>
                <a:cubicBezTo>
                  <a:pt x="711" y="358"/>
                  <a:pt x="708" y="358"/>
                  <a:pt x="708" y="361"/>
                </a:cubicBezTo>
                <a:cubicBezTo>
                  <a:pt x="708" y="365"/>
                  <a:pt x="713" y="369"/>
                  <a:pt x="713" y="371"/>
                </a:cubicBezTo>
                <a:cubicBezTo>
                  <a:pt x="710" y="371"/>
                  <a:pt x="705" y="364"/>
                  <a:pt x="702" y="362"/>
                </a:cubicBezTo>
                <a:cubicBezTo>
                  <a:pt x="697" y="358"/>
                  <a:pt x="695" y="348"/>
                  <a:pt x="689" y="346"/>
                </a:cubicBezTo>
                <a:cubicBezTo>
                  <a:pt x="684" y="345"/>
                  <a:pt x="680" y="345"/>
                  <a:pt x="676" y="344"/>
                </a:cubicBezTo>
                <a:cubicBezTo>
                  <a:pt x="674" y="344"/>
                  <a:pt x="677" y="341"/>
                  <a:pt x="679" y="341"/>
                </a:cubicBezTo>
                <a:cubicBezTo>
                  <a:pt x="679" y="335"/>
                  <a:pt x="630" y="311"/>
                  <a:pt x="623" y="304"/>
                </a:cubicBezTo>
                <a:cubicBezTo>
                  <a:pt x="620" y="300"/>
                  <a:pt x="609" y="294"/>
                  <a:pt x="608" y="290"/>
                </a:cubicBezTo>
                <a:cubicBezTo>
                  <a:pt x="601" y="280"/>
                  <a:pt x="608" y="280"/>
                  <a:pt x="608" y="273"/>
                </a:cubicBezTo>
                <a:cubicBezTo>
                  <a:pt x="608" y="265"/>
                  <a:pt x="599" y="264"/>
                  <a:pt x="594" y="265"/>
                </a:cubicBezTo>
                <a:cubicBezTo>
                  <a:pt x="587" y="266"/>
                  <a:pt x="587" y="260"/>
                  <a:pt x="581" y="258"/>
                </a:cubicBezTo>
                <a:cubicBezTo>
                  <a:pt x="574" y="257"/>
                  <a:pt x="570" y="250"/>
                  <a:pt x="564" y="250"/>
                </a:cubicBezTo>
                <a:cubicBezTo>
                  <a:pt x="556" y="251"/>
                  <a:pt x="559" y="252"/>
                  <a:pt x="555" y="246"/>
                </a:cubicBezTo>
                <a:cubicBezTo>
                  <a:pt x="550" y="239"/>
                  <a:pt x="556" y="247"/>
                  <a:pt x="558" y="242"/>
                </a:cubicBezTo>
                <a:cubicBezTo>
                  <a:pt x="559" y="238"/>
                  <a:pt x="536" y="228"/>
                  <a:pt x="531" y="227"/>
                </a:cubicBezTo>
                <a:cubicBezTo>
                  <a:pt x="527" y="226"/>
                  <a:pt x="526" y="224"/>
                  <a:pt x="523" y="222"/>
                </a:cubicBezTo>
                <a:cubicBezTo>
                  <a:pt x="506" y="210"/>
                  <a:pt x="506" y="210"/>
                  <a:pt x="506" y="210"/>
                </a:cubicBezTo>
                <a:cubicBezTo>
                  <a:pt x="502" y="207"/>
                  <a:pt x="500" y="204"/>
                  <a:pt x="496" y="203"/>
                </a:cubicBezTo>
                <a:cubicBezTo>
                  <a:pt x="491" y="200"/>
                  <a:pt x="484" y="197"/>
                  <a:pt x="487" y="190"/>
                </a:cubicBezTo>
                <a:cubicBezTo>
                  <a:pt x="488" y="186"/>
                  <a:pt x="476" y="188"/>
                  <a:pt x="476" y="182"/>
                </a:cubicBezTo>
                <a:cubicBezTo>
                  <a:pt x="476" y="178"/>
                  <a:pt x="473" y="176"/>
                  <a:pt x="469" y="177"/>
                </a:cubicBezTo>
                <a:cubicBezTo>
                  <a:pt x="465" y="177"/>
                  <a:pt x="458" y="173"/>
                  <a:pt x="457" y="176"/>
                </a:cubicBezTo>
                <a:cubicBezTo>
                  <a:pt x="453" y="182"/>
                  <a:pt x="452" y="185"/>
                  <a:pt x="447" y="178"/>
                </a:cubicBezTo>
                <a:cubicBezTo>
                  <a:pt x="444" y="172"/>
                  <a:pt x="432" y="167"/>
                  <a:pt x="425" y="164"/>
                </a:cubicBezTo>
                <a:cubicBezTo>
                  <a:pt x="425" y="164"/>
                  <a:pt x="425" y="164"/>
                  <a:pt x="425" y="165"/>
                </a:cubicBezTo>
                <a:cubicBezTo>
                  <a:pt x="427" y="167"/>
                  <a:pt x="436" y="174"/>
                  <a:pt x="438" y="176"/>
                </a:cubicBezTo>
                <a:cubicBezTo>
                  <a:pt x="446" y="183"/>
                  <a:pt x="426" y="181"/>
                  <a:pt x="422" y="177"/>
                </a:cubicBezTo>
                <a:cubicBezTo>
                  <a:pt x="417" y="173"/>
                  <a:pt x="410" y="171"/>
                  <a:pt x="403" y="170"/>
                </a:cubicBezTo>
                <a:cubicBezTo>
                  <a:pt x="392" y="169"/>
                  <a:pt x="381" y="160"/>
                  <a:pt x="369" y="158"/>
                </a:cubicBezTo>
                <a:cubicBezTo>
                  <a:pt x="364" y="157"/>
                  <a:pt x="329" y="144"/>
                  <a:pt x="329" y="141"/>
                </a:cubicBezTo>
                <a:cubicBezTo>
                  <a:pt x="331" y="139"/>
                  <a:pt x="334" y="134"/>
                  <a:pt x="336" y="134"/>
                </a:cubicBezTo>
                <a:cubicBezTo>
                  <a:pt x="336" y="132"/>
                  <a:pt x="323" y="124"/>
                  <a:pt x="321" y="123"/>
                </a:cubicBezTo>
                <a:cubicBezTo>
                  <a:pt x="312" y="120"/>
                  <a:pt x="309" y="128"/>
                  <a:pt x="301" y="119"/>
                </a:cubicBezTo>
                <a:cubicBezTo>
                  <a:pt x="293" y="108"/>
                  <a:pt x="260" y="106"/>
                  <a:pt x="253" y="91"/>
                </a:cubicBezTo>
                <a:cubicBezTo>
                  <a:pt x="245" y="89"/>
                  <a:pt x="235" y="96"/>
                  <a:pt x="225" y="94"/>
                </a:cubicBezTo>
                <a:cubicBezTo>
                  <a:pt x="222" y="93"/>
                  <a:pt x="218" y="93"/>
                  <a:pt x="215" y="91"/>
                </a:cubicBezTo>
                <a:cubicBezTo>
                  <a:pt x="212" y="90"/>
                  <a:pt x="208" y="91"/>
                  <a:pt x="205" y="91"/>
                </a:cubicBezTo>
                <a:cubicBezTo>
                  <a:pt x="203" y="91"/>
                  <a:pt x="202" y="89"/>
                  <a:pt x="200" y="88"/>
                </a:cubicBezTo>
                <a:cubicBezTo>
                  <a:pt x="197" y="87"/>
                  <a:pt x="195" y="89"/>
                  <a:pt x="194" y="85"/>
                </a:cubicBezTo>
                <a:cubicBezTo>
                  <a:pt x="193" y="82"/>
                  <a:pt x="188" y="79"/>
                  <a:pt x="185" y="79"/>
                </a:cubicBezTo>
                <a:cubicBezTo>
                  <a:pt x="184" y="79"/>
                  <a:pt x="178" y="78"/>
                  <a:pt x="181" y="77"/>
                </a:cubicBezTo>
                <a:cubicBezTo>
                  <a:pt x="184" y="77"/>
                  <a:pt x="185" y="77"/>
                  <a:pt x="184" y="74"/>
                </a:cubicBezTo>
                <a:cubicBezTo>
                  <a:pt x="184" y="72"/>
                  <a:pt x="186" y="71"/>
                  <a:pt x="187" y="70"/>
                </a:cubicBezTo>
                <a:cubicBezTo>
                  <a:pt x="189" y="66"/>
                  <a:pt x="182" y="68"/>
                  <a:pt x="182" y="66"/>
                </a:cubicBezTo>
                <a:cubicBezTo>
                  <a:pt x="182" y="64"/>
                  <a:pt x="182" y="63"/>
                  <a:pt x="181" y="62"/>
                </a:cubicBezTo>
                <a:cubicBezTo>
                  <a:pt x="177" y="57"/>
                  <a:pt x="180" y="58"/>
                  <a:pt x="184" y="60"/>
                </a:cubicBezTo>
                <a:cubicBezTo>
                  <a:pt x="187" y="61"/>
                  <a:pt x="191" y="63"/>
                  <a:pt x="194" y="65"/>
                </a:cubicBezTo>
                <a:cubicBezTo>
                  <a:pt x="197" y="68"/>
                  <a:pt x="200" y="72"/>
                  <a:pt x="205" y="72"/>
                </a:cubicBezTo>
                <a:cubicBezTo>
                  <a:pt x="228" y="71"/>
                  <a:pt x="228" y="71"/>
                  <a:pt x="228" y="71"/>
                </a:cubicBezTo>
                <a:cubicBezTo>
                  <a:pt x="235" y="70"/>
                  <a:pt x="239" y="72"/>
                  <a:pt x="247" y="73"/>
                </a:cubicBezTo>
                <a:cubicBezTo>
                  <a:pt x="261" y="74"/>
                  <a:pt x="273" y="76"/>
                  <a:pt x="287" y="82"/>
                </a:cubicBezTo>
                <a:cubicBezTo>
                  <a:pt x="291" y="84"/>
                  <a:pt x="305" y="94"/>
                  <a:pt x="308" y="94"/>
                </a:cubicBezTo>
                <a:cubicBezTo>
                  <a:pt x="315" y="96"/>
                  <a:pt x="334" y="101"/>
                  <a:pt x="335" y="110"/>
                </a:cubicBezTo>
                <a:cubicBezTo>
                  <a:pt x="335" y="119"/>
                  <a:pt x="346" y="124"/>
                  <a:pt x="353" y="124"/>
                </a:cubicBezTo>
                <a:cubicBezTo>
                  <a:pt x="365" y="124"/>
                  <a:pt x="361" y="132"/>
                  <a:pt x="361" y="119"/>
                </a:cubicBezTo>
                <a:cubicBezTo>
                  <a:pt x="367" y="118"/>
                  <a:pt x="381" y="131"/>
                  <a:pt x="388" y="132"/>
                </a:cubicBezTo>
                <a:cubicBezTo>
                  <a:pt x="393" y="133"/>
                  <a:pt x="406" y="147"/>
                  <a:pt x="409" y="143"/>
                </a:cubicBezTo>
                <a:cubicBezTo>
                  <a:pt x="413" y="137"/>
                  <a:pt x="415" y="147"/>
                  <a:pt x="417" y="149"/>
                </a:cubicBezTo>
                <a:cubicBezTo>
                  <a:pt x="419" y="151"/>
                  <a:pt x="435" y="161"/>
                  <a:pt x="437" y="161"/>
                </a:cubicBezTo>
                <a:cubicBezTo>
                  <a:pt x="437" y="152"/>
                  <a:pt x="420" y="156"/>
                  <a:pt x="426" y="143"/>
                </a:cubicBezTo>
                <a:cubicBezTo>
                  <a:pt x="428" y="139"/>
                  <a:pt x="426" y="138"/>
                  <a:pt x="425" y="141"/>
                </a:cubicBezTo>
                <a:cubicBezTo>
                  <a:pt x="421" y="149"/>
                  <a:pt x="412" y="141"/>
                  <a:pt x="405" y="135"/>
                </a:cubicBezTo>
                <a:cubicBezTo>
                  <a:pt x="405" y="135"/>
                  <a:pt x="405" y="135"/>
                  <a:pt x="405" y="135"/>
                </a:cubicBezTo>
                <a:close/>
                <a:moveTo>
                  <a:pt x="156" y="123"/>
                </a:moveTo>
                <a:cubicBezTo>
                  <a:pt x="158" y="121"/>
                  <a:pt x="158" y="121"/>
                  <a:pt x="158" y="121"/>
                </a:cubicBezTo>
                <a:cubicBezTo>
                  <a:pt x="175" y="110"/>
                  <a:pt x="187" y="121"/>
                  <a:pt x="205" y="124"/>
                </a:cubicBezTo>
                <a:cubicBezTo>
                  <a:pt x="211" y="125"/>
                  <a:pt x="245" y="129"/>
                  <a:pt x="239" y="116"/>
                </a:cubicBezTo>
                <a:cubicBezTo>
                  <a:pt x="238" y="115"/>
                  <a:pt x="238" y="114"/>
                  <a:pt x="237" y="114"/>
                </a:cubicBezTo>
                <a:cubicBezTo>
                  <a:pt x="235" y="112"/>
                  <a:pt x="234" y="110"/>
                  <a:pt x="233" y="109"/>
                </a:cubicBezTo>
                <a:cubicBezTo>
                  <a:pt x="233" y="108"/>
                  <a:pt x="232" y="107"/>
                  <a:pt x="232" y="106"/>
                </a:cubicBezTo>
                <a:cubicBezTo>
                  <a:pt x="231" y="106"/>
                  <a:pt x="231" y="106"/>
                  <a:pt x="231" y="106"/>
                </a:cubicBezTo>
                <a:cubicBezTo>
                  <a:pt x="222" y="102"/>
                  <a:pt x="211" y="100"/>
                  <a:pt x="201" y="97"/>
                </a:cubicBezTo>
                <a:cubicBezTo>
                  <a:pt x="197" y="96"/>
                  <a:pt x="196" y="93"/>
                  <a:pt x="193" y="91"/>
                </a:cubicBezTo>
                <a:cubicBezTo>
                  <a:pt x="187" y="91"/>
                  <a:pt x="181" y="93"/>
                  <a:pt x="175" y="93"/>
                </a:cubicBezTo>
                <a:cubicBezTo>
                  <a:pt x="170" y="94"/>
                  <a:pt x="162" y="93"/>
                  <a:pt x="157" y="95"/>
                </a:cubicBezTo>
                <a:cubicBezTo>
                  <a:pt x="146" y="97"/>
                  <a:pt x="136" y="101"/>
                  <a:pt x="124" y="101"/>
                </a:cubicBezTo>
                <a:cubicBezTo>
                  <a:pt x="115" y="101"/>
                  <a:pt x="108" y="98"/>
                  <a:pt x="99" y="95"/>
                </a:cubicBezTo>
                <a:cubicBezTo>
                  <a:pt x="95" y="94"/>
                  <a:pt x="86" y="91"/>
                  <a:pt x="83" y="89"/>
                </a:cubicBezTo>
                <a:cubicBezTo>
                  <a:pt x="79" y="86"/>
                  <a:pt x="49" y="85"/>
                  <a:pt x="48" y="89"/>
                </a:cubicBezTo>
                <a:cubicBezTo>
                  <a:pt x="54" y="92"/>
                  <a:pt x="57" y="87"/>
                  <a:pt x="62" y="94"/>
                </a:cubicBezTo>
                <a:cubicBezTo>
                  <a:pt x="64" y="96"/>
                  <a:pt x="70" y="98"/>
                  <a:pt x="70" y="101"/>
                </a:cubicBezTo>
                <a:cubicBezTo>
                  <a:pt x="67" y="102"/>
                  <a:pt x="63" y="99"/>
                  <a:pt x="63" y="105"/>
                </a:cubicBezTo>
                <a:cubicBezTo>
                  <a:pt x="63" y="105"/>
                  <a:pt x="56" y="109"/>
                  <a:pt x="55" y="109"/>
                </a:cubicBezTo>
                <a:cubicBezTo>
                  <a:pt x="53" y="112"/>
                  <a:pt x="50" y="112"/>
                  <a:pt x="54" y="117"/>
                </a:cubicBezTo>
                <a:cubicBezTo>
                  <a:pt x="58" y="123"/>
                  <a:pt x="56" y="116"/>
                  <a:pt x="62" y="116"/>
                </a:cubicBezTo>
                <a:cubicBezTo>
                  <a:pt x="69" y="116"/>
                  <a:pt x="82" y="121"/>
                  <a:pt x="88" y="125"/>
                </a:cubicBezTo>
                <a:cubicBezTo>
                  <a:pt x="95" y="130"/>
                  <a:pt x="128" y="125"/>
                  <a:pt x="129" y="128"/>
                </a:cubicBezTo>
                <a:cubicBezTo>
                  <a:pt x="132" y="133"/>
                  <a:pt x="129" y="133"/>
                  <a:pt x="138" y="132"/>
                </a:cubicBezTo>
                <a:cubicBezTo>
                  <a:pt x="144" y="131"/>
                  <a:pt x="150" y="126"/>
                  <a:pt x="156" y="123"/>
                </a:cubicBezTo>
                <a:close/>
                <a:moveTo>
                  <a:pt x="10" y="191"/>
                </a:moveTo>
                <a:cubicBezTo>
                  <a:pt x="7" y="190"/>
                  <a:pt x="4" y="190"/>
                  <a:pt x="2" y="193"/>
                </a:cubicBezTo>
                <a:cubicBezTo>
                  <a:pt x="1" y="194"/>
                  <a:pt x="1" y="194"/>
                  <a:pt x="0" y="195"/>
                </a:cubicBezTo>
                <a:cubicBezTo>
                  <a:pt x="0" y="197"/>
                  <a:pt x="0" y="199"/>
                  <a:pt x="2" y="198"/>
                </a:cubicBezTo>
                <a:cubicBezTo>
                  <a:pt x="3" y="197"/>
                  <a:pt x="5" y="195"/>
                  <a:pt x="6" y="195"/>
                </a:cubicBezTo>
                <a:cubicBezTo>
                  <a:pt x="7" y="195"/>
                  <a:pt x="8" y="196"/>
                  <a:pt x="8" y="196"/>
                </a:cubicBezTo>
                <a:cubicBezTo>
                  <a:pt x="9" y="196"/>
                  <a:pt x="11" y="197"/>
                  <a:pt x="12" y="196"/>
                </a:cubicBezTo>
                <a:cubicBezTo>
                  <a:pt x="14" y="195"/>
                  <a:pt x="13" y="194"/>
                  <a:pt x="11" y="193"/>
                </a:cubicBezTo>
                <a:cubicBezTo>
                  <a:pt x="10" y="191"/>
                  <a:pt x="10" y="191"/>
                  <a:pt x="10" y="191"/>
                </a:cubicBezTo>
                <a:close/>
                <a:moveTo>
                  <a:pt x="303" y="40"/>
                </a:moveTo>
                <a:cubicBezTo>
                  <a:pt x="305" y="43"/>
                  <a:pt x="306" y="46"/>
                  <a:pt x="308" y="48"/>
                </a:cubicBezTo>
                <a:cubicBezTo>
                  <a:pt x="320" y="60"/>
                  <a:pt x="320" y="60"/>
                  <a:pt x="320" y="60"/>
                </a:cubicBezTo>
                <a:cubicBezTo>
                  <a:pt x="323" y="63"/>
                  <a:pt x="327" y="59"/>
                  <a:pt x="327" y="64"/>
                </a:cubicBezTo>
                <a:cubicBezTo>
                  <a:pt x="328" y="75"/>
                  <a:pt x="336" y="61"/>
                  <a:pt x="337" y="67"/>
                </a:cubicBezTo>
                <a:cubicBezTo>
                  <a:pt x="337" y="69"/>
                  <a:pt x="334" y="70"/>
                  <a:pt x="337" y="71"/>
                </a:cubicBezTo>
                <a:cubicBezTo>
                  <a:pt x="339" y="71"/>
                  <a:pt x="341" y="73"/>
                  <a:pt x="341" y="75"/>
                </a:cubicBezTo>
                <a:cubicBezTo>
                  <a:pt x="341" y="78"/>
                  <a:pt x="345" y="81"/>
                  <a:pt x="344" y="81"/>
                </a:cubicBezTo>
                <a:cubicBezTo>
                  <a:pt x="340" y="86"/>
                  <a:pt x="357" y="104"/>
                  <a:pt x="363" y="108"/>
                </a:cubicBezTo>
                <a:cubicBezTo>
                  <a:pt x="365" y="109"/>
                  <a:pt x="373" y="110"/>
                  <a:pt x="380" y="112"/>
                </a:cubicBezTo>
                <a:cubicBezTo>
                  <a:pt x="380" y="112"/>
                  <a:pt x="380" y="112"/>
                  <a:pt x="380" y="112"/>
                </a:cubicBezTo>
                <a:cubicBezTo>
                  <a:pt x="397" y="109"/>
                  <a:pt x="397" y="109"/>
                  <a:pt x="397" y="109"/>
                </a:cubicBezTo>
                <a:cubicBezTo>
                  <a:pt x="403" y="107"/>
                  <a:pt x="407" y="101"/>
                  <a:pt x="412" y="99"/>
                </a:cubicBezTo>
                <a:cubicBezTo>
                  <a:pt x="416" y="98"/>
                  <a:pt x="423" y="94"/>
                  <a:pt x="426" y="94"/>
                </a:cubicBezTo>
                <a:cubicBezTo>
                  <a:pt x="427" y="94"/>
                  <a:pt x="427" y="94"/>
                  <a:pt x="427" y="94"/>
                </a:cubicBezTo>
                <a:cubicBezTo>
                  <a:pt x="427" y="91"/>
                  <a:pt x="418" y="74"/>
                  <a:pt x="416" y="71"/>
                </a:cubicBezTo>
                <a:cubicBezTo>
                  <a:pt x="411" y="60"/>
                  <a:pt x="406" y="50"/>
                  <a:pt x="402" y="39"/>
                </a:cubicBezTo>
                <a:cubicBezTo>
                  <a:pt x="388" y="32"/>
                  <a:pt x="377" y="21"/>
                  <a:pt x="363" y="14"/>
                </a:cubicBezTo>
                <a:cubicBezTo>
                  <a:pt x="359" y="9"/>
                  <a:pt x="352" y="8"/>
                  <a:pt x="347" y="5"/>
                </a:cubicBezTo>
                <a:cubicBezTo>
                  <a:pt x="346" y="4"/>
                  <a:pt x="343" y="2"/>
                  <a:pt x="339" y="0"/>
                </a:cubicBezTo>
                <a:cubicBezTo>
                  <a:pt x="339" y="0"/>
                  <a:pt x="339" y="0"/>
                  <a:pt x="339" y="0"/>
                </a:cubicBezTo>
                <a:cubicBezTo>
                  <a:pt x="338" y="2"/>
                  <a:pt x="329" y="8"/>
                  <a:pt x="327" y="9"/>
                </a:cubicBezTo>
                <a:cubicBezTo>
                  <a:pt x="323" y="10"/>
                  <a:pt x="321" y="11"/>
                  <a:pt x="317" y="11"/>
                </a:cubicBezTo>
                <a:cubicBezTo>
                  <a:pt x="312" y="11"/>
                  <a:pt x="305" y="4"/>
                  <a:pt x="301" y="5"/>
                </a:cubicBezTo>
                <a:cubicBezTo>
                  <a:pt x="300" y="6"/>
                  <a:pt x="298" y="11"/>
                  <a:pt x="301" y="11"/>
                </a:cubicBezTo>
                <a:cubicBezTo>
                  <a:pt x="303" y="11"/>
                  <a:pt x="307" y="11"/>
                  <a:pt x="308" y="13"/>
                </a:cubicBezTo>
                <a:cubicBezTo>
                  <a:pt x="312" y="16"/>
                  <a:pt x="312" y="22"/>
                  <a:pt x="315" y="25"/>
                </a:cubicBezTo>
                <a:cubicBezTo>
                  <a:pt x="317" y="27"/>
                  <a:pt x="321" y="29"/>
                  <a:pt x="317" y="31"/>
                </a:cubicBezTo>
                <a:cubicBezTo>
                  <a:pt x="313" y="33"/>
                  <a:pt x="309" y="30"/>
                  <a:pt x="307" y="35"/>
                </a:cubicBezTo>
                <a:cubicBezTo>
                  <a:pt x="303" y="40"/>
                  <a:pt x="303" y="40"/>
                  <a:pt x="303" y="40"/>
                </a:cubicBezTo>
                <a:cubicBezTo>
                  <a:pt x="303" y="40"/>
                  <a:pt x="303" y="40"/>
                  <a:pt x="303" y="40"/>
                </a:cubicBezTo>
                <a:close/>
                <a:moveTo>
                  <a:pt x="67" y="198"/>
                </a:moveTo>
                <a:cubicBezTo>
                  <a:pt x="67" y="196"/>
                  <a:pt x="67" y="196"/>
                  <a:pt x="67" y="195"/>
                </a:cubicBezTo>
                <a:cubicBezTo>
                  <a:pt x="66" y="194"/>
                  <a:pt x="65" y="193"/>
                  <a:pt x="64" y="193"/>
                </a:cubicBezTo>
                <a:cubicBezTo>
                  <a:pt x="61" y="194"/>
                  <a:pt x="61" y="197"/>
                  <a:pt x="62" y="199"/>
                </a:cubicBezTo>
                <a:cubicBezTo>
                  <a:pt x="62" y="200"/>
                  <a:pt x="62" y="201"/>
                  <a:pt x="63" y="202"/>
                </a:cubicBezTo>
                <a:cubicBezTo>
                  <a:pt x="63" y="202"/>
                  <a:pt x="66" y="201"/>
                  <a:pt x="66" y="200"/>
                </a:cubicBezTo>
                <a:lnTo>
                  <a:pt x="67" y="198"/>
                </a:lnTo>
                <a:close/>
              </a:path>
            </a:pathLst>
          </a:custGeom>
          <a:solidFill>
            <a:srgbClr val="9E9E9E"/>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1" name="Freeform 19"/>
          <p:cNvSpPr>
            <a:spLocks/>
          </p:cNvSpPr>
          <p:nvPr/>
        </p:nvSpPr>
        <p:spPr bwMode="auto">
          <a:xfrm>
            <a:off x="3445298" y="2258102"/>
            <a:ext cx="771061" cy="1121994"/>
          </a:xfrm>
          <a:custGeom>
            <a:avLst/>
            <a:gdLst/>
            <a:ahLst/>
            <a:cxnLst>
              <a:cxn ang="0">
                <a:pos x="226" y="46"/>
              </a:cxn>
              <a:cxn ang="0">
                <a:pos x="248" y="71"/>
              </a:cxn>
              <a:cxn ang="0">
                <a:pos x="258" y="98"/>
              </a:cxn>
              <a:cxn ang="0">
                <a:pos x="255" y="166"/>
              </a:cxn>
              <a:cxn ang="0">
                <a:pos x="262" y="187"/>
              </a:cxn>
              <a:cxn ang="0">
                <a:pos x="251" y="200"/>
              </a:cxn>
              <a:cxn ang="0">
                <a:pos x="245" y="224"/>
              </a:cxn>
              <a:cxn ang="0">
                <a:pos x="238" y="250"/>
              </a:cxn>
              <a:cxn ang="0">
                <a:pos x="230" y="280"/>
              </a:cxn>
              <a:cxn ang="0">
                <a:pos x="208" y="289"/>
              </a:cxn>
              <a:cxn ang="0">
                <a:pos x="203" y="261"/>
              </a:cxn>
              <a:cxn ang="0">
                <a:pos x="205" y="268"/>
              </a:cxn>
              <a:cxn ang="0">
                <a:pos x="199" y="293"/>
              </a:cxn>
              <a:cxn ang="0">
                <a:pos x="191" y="313"/>
              </a:cxn>
              <a:cxn ang="0">
                <a:pos x="181" y="327"/>
              </a:cxn>
              <a:cxn ang="0">
                <a:pos x="177" y="351"/>
              </a:cxn>
              <a:cxn ang="0">
                <a:pos x="166" y="361"/>
              </a:cxn>
              <a:cxn ang="0">
                <a:pos x="155" y="359"/>
              </a:cxn>
              <a:cxn ang="0">
                <a:pos x="150" y="375"/>
              </a:cxn>
              <a:cxn ang="0">
                <a:pos x="129" y="347"/>
              </a:cxn>
              <a:cxn ang="0">
                <a:pos x="110" y="324"/>
              </a:cxn>
              <a:cxn ang="0">
                <a:pos x="118" y="324"/>
              </a:cxn>
              <a:cxn ang="0">
                <a:pos x="109" y="294"/>
              </a:cxn>
              <a:cxn ang="0">
                <a:pos x="91" y="270"/>
              </a:cxn>
              <a:cxn ang="0">
                <a:pos x="75" y="249"/>
              </a:cxn>
              <a:cxn ang="0">
                <a:pos x="55" y="232"/>
              </a:cxn>
              <a:cxn ang="0">
                <a:pos x="52" y="215"/>
              </a:cxn>
              <a:cxn ang="0">
                <a:pos x="53" y="199"/>
              </a:cxn>
              <a:cxn ang="0">
                <a:pos x="58" y="196"/>
              </a:cxn>
              <a:cxn ang="0">
                <a:pos x="42" y="173"/>
              </a:cxn>
              <a:cxn ang="0">
                <a:pos x="39" y="137"/>
              </a:cxn>
              <a:cxn ang="0">
                <a:pos x="37" y="122"/>
              </a:cxn>
              <a:cxn ang="0">
                <a:pos x="40" y="106"/>
              </a:cxn>
              <a:cxn ang="0">
                <a:pos x="24" y="85"/>
              </a:cxn>
              <a:cxn ang="0">
                <a:pos x="14" y="50"/>
              </a:cxn>
              <a:cxn ang="0">
                <a:pos x="7" y="16"/>
              </a:cxn>
              <a:cxn ang="0">
                <a:pos x="28" y="20"/>
              </a:cxn>
              <a:cxn ang="0">
                <a:pos x="37" y="25"/>
              </a:cxn>
              <a:cxn ang="0">
                <a:pos x="76" y="38"/>
              </a:cxn>
              <a:cxn ang="0">
                <a:pos x="112" y="32"/>
              </a:cxn>
              <a:cxn ang="0">
                <a:pos x="139" y="51"/>
              </a:cxn>
              <a:cxn ang="0">
                <a:pos x="180" y="24"/>
              </a:cxn>
              <a:cxn ang="0">
                <a:pos x="182" y="8"/>
              </a:cxn>
              <a:cxn ang="0">
                <a:pos x="224" y="25"/>
              </a:cxn>
            </a:cxnLst>
            <a:rect l="0" t="0" r="r" b="b"/>
            <a:pathLst>
              <a:path w="262" h="381">
                <a:moveTo>
                  <a:pt x="224" y="25"/>
                </a:moveTo>
                <a:cubicBezTo>
                  <a:pt x="222" y="34"/>
                  <a:pt x="222" y="34"/>
                  <a:pt x="222" y="34"/>
                </a:cubicBezTo>
                <a:cubicBezTo>
                  <a:pt x="223" y="38"/>
                  <a:pt x="224" y="43"/>
                  <a:pt x="226" y="46"/>
                </a:cubicBezTo>
                <a:cubicBezTo>
                  <a:pt x="230" y="49"/>
                  <a:pt x="237" y="53"/>
                  <a:pt x="241" y="55"/>
                </a:cubicBezTo>
                <a:cubicBezTo>
                  <a:pt x="245" y="58"/>
                  <a:pt x="251" y="61"/>
                  <a:pt x="255" y="62"/>
                </a:cubicBezTo>
                <a:cubicBezTo>
                  <a:pt x="255" y="64"/>
                  <a:pt x="249" y="68"/>
                  <a:pt x="248" y="71"/>
                </a:cubicBezTo>
                <a:cubicBezTo>
                  <a:pt x="246" y="79"/>
                  <a:pt x="253" y="77"/>
                  <a:pt x="254" y="84"/>
                </a:cubicBezTo>
                <a:cubicBezTo>
                  <a:pt x="255" y="86"/>
                  <a:pt x="254" y="89"/>
                  <a:pt x="255" y="92"/>
                </a:cubicBezTo>
                <a:cubicBezTo>
                  <a:pt x="256" y="93"/>
                  <a:pt x="258" y="96"/>
                  <a:pt x="258" y="98"/>
                </a:cubicBezTo>
                <a:cubicBezTo>
                  <a:pt x="247" y="100"/>
                  <a:pt x="250" y="117"/>
                  <a:pt x="250" y="125"/>
                </a:cubicBezTo>
                <a:cubicBezTo>
                  <a:pt x="250" y="133"/>
                  <a:pt x="249" y="137"/>
                  <a:pt x="253" y="144"/>
                </a:cubicBezTo>
                <a:cubicBezTo>
                  <a:pt x="256" y="149"/>
                  <a:pt x="255" y="160"/>
                  <a:pt x="255" y="166"/>
                </a:cubicBezTo>
                <a:cubicBezTo>
                  <a:pt x="255" y="168"/>
                  <a:pt x="255" y="170"/>
                  <a:pt x="254" y="172"/>
                </a:cubicBezTo>
                <a:cubicBezTo>
                  <a:pt x="254" y="174"/>
                  <a:pt x="253" y="177"/>
                  <a:pt x="254" y="179"/>
                </a:cubicBezTo>
                <a:cubicBezTo>
                  <a:pt x="254" y="182"/>
                  <a:pt x="260" y="186"/>
                  <a:pt x="262" y="187"/>
                </a:cubicBezTo>
                <a:cubicBezTo>
                  <a:pt x="262" y="187"/>
                  <a:pt x="262" y="187"/>
                  <a:pt x="262" y="187"/>
                </a:cubicBezTo>
                <a:cubicBezTo>
                  <a:pt x="262" y="193"/>
                  <a:pt x="259" y="196"/>
                  <a:pt x="258" y="202"/>
                </a:cubicBezTo>
                <a:cubicBezTo>
                  <a:pt x="258" y="209"/>
                  <a:pt x="253" y="201"/>
                  <a:pt x="251" y="200"/>
                </a:cubicBezTo>
                <a:cubicBezTo>
                  <a:pt x="250" y="199"/>
                  <a:pt x="246" y="197"/>
                  <a:pt x="248" y="201"/>
                </a:cubicBezTo>
                <a:cubicBezTo>
                  <a:pt x="249" y="203"/>
                  <a:pt x="251" y="205"/>
                  <a:pt x="252" y="206"/>
                </a:cubicBezTo>
                <a:cubicBezTo>
                  <a:pt x="254" y="211"/>
                  <a:pt x="247" y="219"/>
                  <a:pt x="245" y="224"/>
                </a:cubicBezTo>
                <a:cubicBezTo>
                  <a:pt x="242" y="229"/>
                  <a:pt x="239" y="222"/>
                  <a:pt x="237" y="226"/>
                </a:cubicBezTo>
                <a:cubicBezTo>
                  <a:pt x="235" y="231"/>
                  <a:pt x="239" y="234"/>
                  <a:pt x="238" y="236"/>
                </a:cubicBezTo>
                <a:cubicBezTo>
                  <a:pt x="234" y="240"/>
                  <a:pt x="239" y="244"/>
                  <a:pt x="238" y="250"/>
                </a:cubicBezTo>
                <a:cubicBezTo>
                  <a:pt x="241" y="256"/>
                  <a:pt x="239" y="261"/>
                  <a:pt x="241" y="267"/>
                </a:cubicBezTo>
                <a:cubicBezTo>
                  <a:pt x="244" y="276"/>
                  <a:pt x="239" y="275"/>
                  <a:pt x="236" y="282"/>
                </a:cubicBezTo>
                <a:cubicBezTo>
                  <a:pt x="233" y="286"/>
                  <a:pt x="231" y="283"/>
                  <a:pt x="230" y="280"/>
                </a:cubicBezTo>
                <a:cubicBezTo>
                  <a:pt x="229" y="280"/>
                  <a:pt x="225" y="282"/>
                  <a:pt x="224" y="281"/>
                </a:cubicBezTo>
                <a:cubicBezTo>
                  <a:pt x="224" y="279"/>
                  <a:pt x="224" y="279"/>
                  <a:pt x="221" y="279"/>
                </a:cubicBezTo>
                <a:cubicBezTo>
                  <a:pt x="218" y="279"/>
                  <a:pt x="209" y="286"/>
                  <a:pt x="208" y="289"/>
                </a:cubicBezTo>
                <a:cubicBezTo>
                  <a:pt x="203" y="289"/>
                  <a:pt x="210" y="280"/>
                  <a:pt x="212" y="279"/>
                </a:cubicBezTo>
                <a:cubicBezTo>
                  <a:pt x="216" y="277"/>
                  <a:pt x="211" y="269"/>
                  <a:pt x="211" y="265"/>
                </a:cubicBezTo>
                <a:cubicBezTo>
                  <a:pt x="210" y="260"/>
                  <a:pt x="205" y="265"/>
                  <a:pt x="203" y="261"/>
                </a:cubicBezTo>
                <a:cubicBezTo>
                  <a:pt x="202" y="260"/>
                  <a:pt x="203" y="243"/>
                  <a:pt x="199" y="249"/>
                </a:cubicBezTo>
                <a:cubicBezTo>
                  <a:pt x="198" y="251"/>
                  <a:pt x="199" y="254"/>
                  <a:pt x="198" y="256"/>
                </a:cubicBezTo>
                <a:cubicBezTo>
                  <a:pt x="191" y="258"/>
                  <a:pt x="203" y="267"/>
                  <a:pt x="205" y="268"/>
                </a:cubicBezTo>
                <a:cubicBezTo>
                  <a:pt x="214" y="272"/>
                  <a:pt x="205" y="277"/>
                  <a:pt x="203" y="282"/>
                </a:cubicBezTo>
                <a:cubicBezTo>
                  <a:pt x="202" y="285"/>
                  <a:pt x="205" y="290"/>
                  <a:pt x="198" y="289"/>
                </a:cubicBezTo>
                <a:cubicBezTo>
                  <a:pt x="194" y="288"/>
                  <a:pt x="198" y="292"/>
                  <a:pt x="199" y="293"/>
                </a:cubicBezTo>
                <a:cubicBezTo>
                  <a:pt x="200" y="294"/>
                  <a:pt x="198" y="297"/>
                  <a:pt x="198" y="299"/>
                </a:cubicBezTo>
                <a:cubicBezTo>
                  <a:pt x="197" y="304"/>
                  <a:pt x="195" y="301"/>
                  <a:pt x="192" y="304"/>
                </a:cubicBezTo>
                <a:cubicBezTo>
                  <a:pt x="190" y="306"/>
                  <a:pt x="195" y="312"/>
                  <a:pt x="191" y="313"/>
                </a:cubicBezTo>
                <a:cubicBezTo>
                  <a:pt x="187" y="314"/>
                  <a:pt x="186" y="320"/>
                  <a:pt x="181" y="317"/>
                </a:cubicBezTo>
                <a:cubicBezTo>
                  <a:pt x="173" y="314"/>
                  <a:pt x="177" y="318"/>
                  <a:pt x="181" y="320"/>
                </a:cubicBezTo>
                <a:cubicBezTo>
                  <a:pt x="183" y="322"/>
                  <a:pt x="180" y="325"/>
                  <a:pt x="181" y="327"/>
                </a:cubicBezTo>
                <a:cubicBezTo>
                  <a:pt x="181" y="329"/>
                  <a:pt x="184" y="334"/>
                  <a:pt x="181" y="335"/>
                </a:cubicBezTo>
                <a:cubicBezTo>
                  <a:pt x="179" y="336"/>
                  <a:pt x="177" y="336"/>
                  <a:pt x="176" y="339"/>
                </a:cubicBezTo>
                <a:cubicBezTo>
                  <a:pt x="175" y="342"/>
                  <a:pt x="177" y="347"/>
                  <a:pt x="177" y="351"/>
                </a:cubicBezTo>
                <a:cubicBezTo>
                  <a:pt x="177" y="354"/>
                  <a:pt x="181" y="355"/>
                  <a:pt x="182" y="358"/>
                </a:cubicBezTo>
                <a:cubicBezTo>
                  <a:pt x="183" y="363"/>
                  <a:pt x="176" y="360"/>
                  <a:pt x="173" y="360"/>
                </a:cubicBezTo>
                <a:cubicBezTo>
                  <a:pt x="171" y="360"/>
                  <a:pt x="168" y="362"/>
                  <a:pt x="166" y="361"/>
                </a:cubicBezTo>
                <a:cubicBezTo>
                  <a:pt x="163" y="359"/>
                  <a:pt x="164" y="356"/>
                  <a:pt x="160" y="357"/>
                </a:cubicBezTo>
                <a:cubicBezTo>
                  <a:pt x="156" y="357"/>
                  <a:pt x="156" y="352"/>
                  <a:pt x="155" y="350"/>
                </a:cubicBezTo>
                <a:cubicBezTo>
                  <a:pt x="153" y="351"/>
                  <a:pt x="154" y="358"/>
                  <a:pt x="155" y="359"/>
                </a:cubicBezTo>
                <a:cubicBezTo>
                  <a:pt x="158" y="365"/>
                  <a:pt x="155" y="364"/>
                  <a:pt x="154" y="368"/>
                </a:cubicBezTo>
                <a:cubicBezTo>
                  <a:pt x="153" y="371"/>
                  <a:pt x="154" y="375"/>
                  <a:pt x="155" y="377"/>
                </a:cubicBezTo>
                <a:cubicBezTo>
                  <a:pt x="157" y="381"/>
                  <a:pt x="151" y="378"/>
                  <a:pt x="150" y="375"/>
                </a:cubicBezTo>
                <a:cubicBezTo>
                  <a:pt x="146" y="365"/>
                  <a:pt x="155" y="355"/>
                  <a:pt x="139" y="360"/>
                </a:cubicBezTo>
                <a:cubicBezTo>
                  <a:pt x="135" y="361"/>
                  <a:pt x="135" y="358"/>
                  <a:pt x="132" y="356"/>
                </a:cubicBezTo>
                <a:cubicBezTo>
                  <a:pt x="128" y="352"/>
                  <a:pt x="131" y="349"/>
                  <a:pt x="129" y="347"/>
                </a:cubicBezTo>
                <a:cubicBezTo>
                  <a:pt x="128" y="346"/>
                  <a:pt x="125" y="346"/>
                  <a:pt x="124" y="345"/>
                </a:cubicBezTo>
                <a:cubicBezTo>
                  <a:pt x="119" y="340"/>
                  <a:pt x="128" y="334"/>
                  <a:pt x="117" y="333"/>
                </a:cubicBezTo>
                <a:cubicBezTo>
                  <a:pt x="114" y="332"/>
                  <a:pt x="110" y="326"/>
                  <a:pt x="110" y="324"/>
                </a:cubicBezTo>
                <a:cubicBezTo>
                  <a:pt x="114" y="324"/>
                  <a:pt x="116" y="329"/>
                  <a:pt x="121" y="329"/>
                </a:cubicBezTo>
                <a:cubicBezTo>
                  <a:pt x="125" y="329"/>
                  <a:pt x="128" y="326"/>
                  <a:pt x="127" y="322"/>
                </a:cubicBezTo>
                <a:cubicBezTo>
                  <a:pt x="125" y="322"/>
                  <a:pt x="120" y="325"/>
                  <a:pt x="118" y="324"/>
                </a:cubicBezTo>
                <a:cubicBezTo>
                  <a:pt x="116" y="323"/>
                  <a:pt x="115" y="320"/>
                  <a:pt x="112" y="318"/>
                </a:cubicBezTo>
                <a:cubicBezTo>
                  <a:pt x="111" y="317"/>
                  <a:pt x="118" y="308"/>
                  <a:pt x="113" y="305"/>
                </a:cubicBezTo>
                <a:cubicBezTo>
                  <a:pt x="109" y="303"/>
                  <a:pt x="110" y="298"/>
                  <a:pt x="109" y="294"/>
                </a:cubicBezTo>
                <a:cubicBezTo>
                  <a:pt x="106" y="292"/>
                  <a:pt x="105" y="285"/>
                  <a:pt x="103" y="282"/>
                </a:cubicBezTo>
                <a:cubicBezTo>
                  <a:pt x="101" y="278"/>
                  <a:pt x="102" y="273"/>
                  <a:pt x="100" y="271"/>
                </a:cubicBezTo>
                <a:cubicBezTo>
                  <a:pt x="98" y="268"/>
                  <a:pt x="93" y="271"/>
                  <a:pt x="91" y="270"/>
                </a:cubicBezTo>
                <a:cubicBezTo>
                  <a:pt x="86" y="269"/>
                  <a:pt x="88" y="264"/>
                  <a:pt x="85" y="262"/>
                </a:cubicBezTo>
                <a:cubicBezTo>
                  <a:pt x="83" y="259"/>
                  <a:pt x="81" y="252"/>
                  <a:pt x="80" y="252"/>
                </a:cubicBezTo>
                <a:cubicBezTo>
                  <a:pt x="76" y="252"/>
                  <a:pt x="75" y="254"/>
                  <a:pt x="75" y="249"/>
                </a:cubicBezTo>
                <a:cubicBezTo>
                  <a:pt x="75" y="246"/>
                  <a:pt x="74" y="243"/>
                  <a:pt x="73" y="240"/>
                </a:cubicBezTo>
                <a:cubicBezTo>
                  <a:pt x="72" y="237"/>
                  <a:pt x="68" y="236"/>
                  <a:pt x="66" y="234"/>
                </a:cubicBezTo>
                <a:cubicBezTo>
                  <a:pt x="62" y="230"/>
                  <a:pt x="55" y="232"/>
                  <a:pt x="55" y="232"/>
                </a:cubicBezTo>
                <a:cubicBezTo>
                  <a:pt x="53" y="230"/>
                  <a:pt x="56" y="228"/>
                  <a:pt x="54" y="227"/>
                </a:cubicBezTo>
                <a:cubicBezTo>
                  <a:pt x="52" y="227"/>
                  <a:pt x="47" y="226"/>
                  <a:pt x="51" y="224"/>
                </a:cubicBezTo>
                <a:cubicBezTo>
                  <a:pt x="55" y="222"/>
                  <a:pt x="61" y="218"/>
                  <a:pt x="52" y="215"/>
                </a:cubicBezTo>
                <a:cubicBezTo>
                  <a:pt x="53" y="215"/>
                  <a:pt x="53" y="215"/>
                  <a:pt x="53" y="215"/>
                </a:cubicBezTo>
                <a:cubicBezTo>
                  <a:pt x="51" y="214"/>
                  <a:pt x="38" y="206"/>
                  <a:pt x="47" y="206"/>
                </a:cubicBezTo>
                <a:cubicBezTo>
                  <a:pt x="55" y="206"/>
                  <a:pt x="48" y="200"/>
                  <a:pt x="53" y="199"/>
                </a:cubicBezTo>
                <a:cubicBezTo>
                  <a:pt x="62" y="199"/>
                  <a:pt x="71" y="200"/>
                  <a:pt x="79" y="197"/>
                </a:cubicBezTo>
                <a:cubicBezTo>
                  <a:pt x="79" y="195"/>
                  <a:pt x="72" y="196"/>
                  <a:pt x="70" y="196"/>
                </a:cubicBezTo>
                <a:cubicBezTo>
                  <a:pt x="66" y="197"/>
                  <a:pt x="63" y="197"/>
                  <a:pt x="58" y="196"/>
                </a:cubicBezTo>
                <a:cubicBezTo>
                  <a:pt x="50" y="195"/>
                  <a:pt x="39" y="201"/>
                  <a:pt x="44" y="189"/>
                </a:cubicBezTo>
                <a:cubicBezTo>
                  <a:pt x="47" y="181"/>
                  <a:pt x="40" y="182"/>
                  <a:pt x="40" y="178"/>
                </a:cubicBezTo>
                <a:cubicBezTo>
                  <a:pt x="40" y="176"/>
                  <a:pt x="44" y="176"/>
                  <a:pt x="42" y="173"/>
                </a:cubicBezTo>
                <a:cubicBezTo>
                  <a:pt x="41" y="171"/>
                  <a:pt x="36" y="168"/>
                  <a:pt x="36" y="166"/>
                </a:cubicBezTo>
                <a:cubicBezTo>
                  <a:pt x="36" y="163"/>
                  <a:pt x="41" y="162"/>
                  <a:pt x="39" y="159"/>
                </a:cubicBezTo>
                <a:cubicBezTo>
                  <a:pt x="36" y="154"/>
                  <a:pt x="44" y="138"/>
                  <a:pt x="39" y="137"/>
                </a:cubicBezTo>
                <a:cubicBezTo>
                  <a:pt x="36" y="136"/>
                  <a:pt x="34" y="138"/>
                  <a:pt x="34" y="133"/>
                </a:cubicBezTo>
                <a:cubicBezTo>
                  <a:pt x="34" y="127"/>
                  <a:pt x="34" y="128"/>
                  <a:pt x="39" y="126"/>
                </a:cubicBezTo>
                <a:cubicBezTo>
                  <a:pt x="45" y="124"/>
                  <a:pt x="38" y="123"/>
                  <a:pt x="37" y="122"/>
                </a:cubicBezTo>
                <a:cubicBezTo>
                  <a:pt x="35" y="120"/>
                  <a:pt x="33" y="119"/>
                  <a:pt x="32" y="117"/>
                </a:cubicBezTo>
                <a:cubicBezTo>
                  <a:pt x="30" y="113"/>
                  <a:pt x="37" y="116"/>
                  <a:pt x="38" y="114"/>
                </a:cubicBezTo>
                <a:cubicBezTo>
                  <a:pt x="39" y="113"/>
                  <a:pt x="43" y="106"/>
                  <a:pt x="40" y="106"/>
                </a:cubicBezTo>
                <a:cubicBezTo>
                  <a:pt x="34" y="104"/>
                  <a:pt x="29" y="105"/>
                  <a:pt x="23" y="102"/>
                </a:cubicBezTo>
                <a:cubicBezTo>
                  <a:pt x="20" y="101"/>
                  <a:pt x="23" y="96"/>
                  <a:pt x="22" y="94"/>
                </a:cubicBezTo>
                <a:cubicBezTo>
                  <a:pt x="21" y="88"/>
                  <a:pt x="21" y="90"/>
                  <a:pt x="24" y="85"/>
                </a:cubicBezTo>
                <a:cubicBezTo>
                  <a:pt x="25" y="84"/>
                  <a:pt x="19" y="80"/>
                  <a:pt x="20" y="76"/>
                </a:cubicBezTo>
                <a:cubicBezTo>
                  <a:pt x="20" y="71"/>
                  <a:pt x="17" y="69"/>
                  <a:pt x="18" y="64"/>
                </a:cubicBezTo>
                <a:cubicBezTo>
                  <a:pt x="19" y="59"/>
                  <a:pt x="9" y="59"/>
                  <a:pt x="14" y="50"/>
                </a:cubicBezTo>
                <a:cubicBezTo>
                  <a:pt x="14" y="47"/>
                  <a:pt x="15" y="44"/>
                  <a:pt x="13" y="41"/>
                </a:cubicBezTo>
                <a:cubicBezTo>
                  <a:pt x="11" y="38"/>
                  <a:pt x="10" y="34"/>
                  <a:pt x="11" y="30"/>
                </a:cubicBezTo>
                <a:cubicBezTo>
                  <a:pt x="13" y="23"/>
                  <a:pt x="0" y="22"/>
                  <a:pt x="7" y="16"/>
                </a:cubicBezTo>
                <a:cubicBezTo>
                  <a:pt x="8" y="15"/>
                  <a:pt x="8" y="12"/>
                  <a:pt x="9" y="12"/>
                </a:cubicBezTo>
                <a:cubicBezTo>
                  <a:pt x="10" y="12"/>
                  <a:pt x="13" y="13"/>
                  <a:pt x="14" y="14"/>
                </a:cubicBezTo>
                <a:cubicBezTo>
                  <a:pt x="17" y="15"/>
                  <a:pt x="27" y="18"/>
                  <a:pt x="28" y="20"/>
                </a:cubicBezTo>
                <a:cubicBezTo>
                  <a:pt x="29" y="20"/>
                  <a:pt x="32" y="21"/>
                  <a:pt x="33" y="22"/>
                </a:cubicBezTo>
                <a:cubicBezTo>
                  <a:pt x="34" y="23"/>
                  <a:pt x="37" y="26"/>
                  <a:pt x="37" y="25"/>
                </a:cubicBezTo>
                <a:cubicBezTo>
                  <a:pt x="37" y="25"/>
                  <a:pt x="37" y="25"/>
                  <a:pt x="37" y="25"/>
                </a:cubicBezTo>
                <a:cubicBezTo>
                  <a:pt x="50" y="33"/>
                  <a:pt x="50" y="33"/>
                  <a:pt x="50" y="33"/>
                </a:cubicBezTo>
                <a:cubicBezTo>
                  <a:pt x="56" y="32"/>
                  <a:pt x="61" y="35"/>
                  <a:pt x="65" y="39"/>
                </a:cubicBezTo>
                <a:cubicBezTo>
                  <a:pt x="69" y="43"/>
                  <a:pt x="73" y="40"/>
                  <a:pt x="76" y="38"/>
                </a:cubicBezTo>
                <a:cubicBezTo>
                  <a:pt x="79" y="36"/>
                  <a:pt x="80" y="37"/>
                  <a:pt x="83" y="37"/>
                </a:cubicBezTo>
                <a:cubicBezTo>
                  <a:pt x="87" y="36"/>
                  <a:pt x="92" y="33"/>
                  <a:pt x="96" y="32"/>
                </a:cubicBezTo>
                <a:cubicBezTo>
                  <a:pt x="103" y="31"/>
                  <a:pt x="106" y="31"/>
                  <a:pt x="112" y="32"/>
                </a:cubicBezTo>
                <a:cubicBezTo>
                  <a:pt x="114" y="38"/>
                  <a:pt x="112" y="44"/>
                  <a:pt x="121" y="46"/>
                </a:cubicBezTo>
                <a:cubicBezTo>
                  <a:pt x="126" y="46"/>
                  <a:pt x="125" y="49"/>
                  <a:pt x="128" y="50"/>
                </a:cubicBezTo>
                <a:cubicBezTo>
                  <a:pt x="130" y="51"/>
                  <a:pt x="137" y="51"/>
                  <a:pt x="139" y="51"/>
                </a:cubicBezTo>
                <a:cubicBezTo>
                  <a:pt x="147" y="47"/>
                  <a:pt x="149" y="34"/>
                  <a:pt x="161" y="35"/>
                </a:cubicBezTo>
                <a:cubicBezTo>
                  <a:pt x="167" y="36"/>
                  <a:pt x="171" y="44"/>
                  <a:pt x="176" y="38"/>
                </a:cubicBezTo>
                <a:cubicBezTo>
                  <a:pt x="178" y="35"/>
                  <a:pt x="181" y="27"/>
                  <a:pt x="180" y="24"/>
                </a:cubicBezTo>
                <a:cubicBezTo>
                  <a:pt x="179" y="20"/>
                  <a:pt x="175" y="18"/>
                  <a:pt x="172" y="16"/>
                </a:cubicBezTo>
                <a:cubicBezTo>
                  <a:pt x="169" y="14"/>
                  <a:pt x="171" y="7"/>
                  <a:pt x="175" y="8"/>
                </a:cubicBezTo>
                <a:cubicBezTo>
                  <a:pt x="177" y="9"/>
                  <a:pt x="181" y="12"/>
                  <a:pt x="182" y="8"/>
                </a:cubicBezTo>
                <a:cubicBezTo>
                  <a:pt x="185" y="0"/>
                  <a:pt x="194" y="11"/>
                  <a:pt x="197" y="14"/>
                </a:cubicBezTo>
                <a:cubicBezTo>
                  <a:pt x="201" y="19"/>
                  <a:pt x="208" y="24"/>
                  <a:pt x="214" y="24"/>
                </a:cubicBezTo>
                <a:cubicBezTo>
                  <a:pt x="224" y="25"/>
                  <a:pt x="224" y="25"/>
                  <a:pt x="224" y="25"/>
                </a:cubicBezTo>
                <a:close/>
              </a:path>
            </a:pathLst>
          </a:custGeom>
          <a:solidFill>
            <a:srgbClr val="ADADAD"/>
          </a:soli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2" name="Picture 31">
            <a:hlinkClick r:id="rId7"/>
            <a:extLst>
              <a:ext uri="{FF2B5EF4-FFF2-40B4-BE49-F238E27FC236}">
                <a16:creationId xmlns:a16="http://schemas.microsoft.com/office/drawing/2014/main" id="{B5A97167-458A-4DAA-B669-173D87DD345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9266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61"/>
                                        </p:tgtEl>
                                        <p:attrNameLst>
                                          <p:attrName>style.visibility</p:attrName>
                                        </p:attrNameLst>
                                      </p:cBhvr>
                                      <p:to>
                                        <p:strVal val="visible"/>
                                      </p:to>
                                    </p:set>
                                    <p:anim calcmode="lin" valueType="num">
                                      <p:cBhvr additive="base">
                                        <p:cTn id="11" dur="100" fill="hold"/>
                                        <p:tgtEl>
                                          <p:spTgt spid="61"/>
                                        </p:tgtEl>
                                        <p:attrNameLst>
                                          <p:attrName>ppt_x</p:attrName>
                                        </p:attrNameLst>
                                      </p:cBhvr>
                                      <p:tavLst>
                                        <p:tav tm="0">
                                          <p:val>
                                            <p:strVal val="#ppt_x"/>
                                          </p:val>
                                        </p:tav>
                                        <p:tav tm="100000">
                                          <p:val>
                                            <p:strVal val="#ppt_x"/>
                                          </p:val>
                                        </p:tav>
                                      </p:tavLst>
                                    </p:anim>
                                    <p:anim calcmode="lin" valueType="num">
                                      <p:cBhvr additive="base">
                                        <p:cTn id="12" dur="100" fill="hold"/>
                                        <p:tgtEl>
                                          <p:spTgt spid="61"/>
                                        </p:tgtEl>
                                        <p:attrNameLst>
                                          <p:attrName>ppt_y</p:attrName>
                                        </p:attrNameLst>
                                      </p:cBhvr>
                                      <p:tavLst>
                                        <p:tav tm="0">
                                          <p:val>
                                            <p:strVal val="1+#ppt_h/2"/>
                                          </p:val>
                                        </p:tav>
                                        <p:tav tm="100000">
                                          <p:val>
                                            <p:strVal val="#ppt_y"/>
                                          </p:val>
                                        </p:tav>
                                      </p:tavLst>
                                    </p:anim>
                                  </p:childTnLst>
                                </p:cTn>
                              </p:par>
                            </p:childTnLst>
                          </p:cTn>
                        </p:par>
                        <p:par>
                          <p:cTn id="13" fill="hold">
                            <p:stCondLst>
                              <p:cond delay="600"/>
                            </p:stCondLst>
                            <p:childTnLst>
                              <p:par>
                                <p:cTn id="14" presetID="2" presetClass="entr" presetSubtype="4" fill="hold" grpId="0" nodeType="afterEffect">
                                  <p:stCondLst>
                                    <p:cond delay="0"/>
                                  </p:stCondLst>
                                  <p:childTnLst>
                                    <p:set>
                                      <p:cBhvr>
                                        <p:cTn id="15" dur="1" fill="hold">
                                          <p:stCondLst>
                                            <p:cond delay="0"/>
                                          </p:stCondLst>
                                        </p:cTn>
                                        <p:tgtEl>
                                          <p:spTgt spid="62"/>
                                        </p:tgtEl>
                                        <p:attrNameLst>
                                          <p:attrName>style.visibility</p:attrName>
                                        </p:attrNameLst>
                                      </p:cBhvr>
                                      <p:to>
                                        <p:strVal val="visible"/>
                                      </p:to>
                                    </p:set>
                                    <p:anim calcmode="lin" valueType="num">
                                      <p:cBhvr additive="base">
                                        <p:cTn id="16" dur="100" fill="hold"/>
                                        <p:tgtEl>
                                          <p:spTgt spid="62"/>
                                        </p:tgtEl>
                                        <p:attrNameLst>
                                          <p:attrName>ppt_x</p:attrName>
                                        </p:attrNameLst>
                                      </p:cBhvr>
                                      <p:tavLst>
                                        <p:tav tm="0">
                                          <p:val>
                                            <p:strVal val="#ppt_x"/>
                                          </p:val>
                                        </p:tav>
                                        <p:tav tm="100000">
                                          <p:val>
                                            <p:strVal val="#ppt_x"/>
                                          </p:val>
                                        </p:tav>
                                      </p:tavLst>
                                    </p:anim>
                                    <p:anim calcmode="lin" valueType="num">
                                      <p:cBhvr additive="base">
                                        <p:cTn id="17" dur="100" fill="hold"/>
                                        <p:tgtEl>
                                          <p:spTgt spid="62"/>
                                        </p:tgtEl>
                                        <p:attrNameLst>
                                          <p:attrName>ppt_y</p:attrName>
                                        </p:attrNameLst>
                                      </p:cBhvr>
                                      <p:tavLst>
                                        <p:tav tm="0">
                                          <p:val>
                                            <p:strVal val="1+#ppt_h/2"/>
                                          </p:val>
                                        </p:tav>
                                        <p:tav tm="100000">
                                          <p:val>
                                            <p:strVal val="#ppt_y"/>
                                          </p:val>
                                        </p:tav>
                                      </p:tavLst>
                                    </p:anim>
                                  </p:childTnLst>
                                </p:cTn>
                              </p:par>
                            </p:childTnLst>
                          </p:cTn>
                        </p:par>
                        <p:par>
                          <p:cTn id="18" fill="hold">
                            <p:stCondLst>
                              <p:cond delay="700"/>
                            </p:stCondLst>
                            <p:childTnLst>
                              <p:par>
                                <p:cTn id="19" presetID="2" presetClass="entr" presetSubtype="4" fill="hold" grpId="0" nodeType="afterEffect">
                                  <p:stCondLst>
                                    <p:cond delay="0"/>
                                  </p:stCondLst>
                                  <p:childTnLst>
                                    <p:set>
                                      <p:cBhvr>
                                        <p:cTn id="20" dur="1" fill="hold">
                                          <p:stCondLst>
                                            <p:cond delay="0"/>
                                          </p:stCondLst>
                                        </p:cTn>
                                        <p:tgtEl>
                                          <p:spTgt spid="63"/>
                                        </p:tgtEl>
                                        <p:attrNameLst>
                                          <p:attrName>style.visibility</p:attrName>
                                        </p:attrNameLst>
                                      </p:cBhvr>
                                      <p:to>
                                        <p:strVal val="visible"/>
                                      </p:to>
                                    </p:set>
                                    <p:anim calcmode="lin" valueType="num">
                                      <p:cBhvr additive="base">
                                        <p:cTn id="21" dur="100" fill="hold"/>
                                        <p:tgtEl>
                                          <p:spTgt spid="63"/>
                                        </p:tgtEl>
                                        <p:attrNameLst>
                                          <p:attrName>ppt_x</p:attrName>
                                        </p:attrNameLst>
                                      </p:cBhvr>
                                      <p:tavLst>
                                        <p:tav tm="0">
                                          <p:val>
                                            <p:strVal val="#ppt_x"/>
                                          </p:val>
                                        </p:tav>
                                        <p:tav tm="100000">
                                          <p:val>
                                            <p:strVal val="#ppt_x"/>
                                          </p:val>
                                        </p:tav>
                                      </p:tavLst>
                                    </p:anim>
                                    <p:anim calcmode="lin" valueType="num">
                                      <p:cBhvr additive="base">
                                        <p:cTn id="22" dur="100" fill="hold"/>
                                        <p:tgtEl>
                                          <p:spTgt spid="63"/>
                                        </p:tgtEl>
                                        <p:attrNameLst>
                                          <p:attrName>ppt_y</p:attrName>
                                        </p:attrNameLst>
                                      </p:cBhvr>
                                      <p:tavLst>
                                        <p:tav tm="0">
                                          <p:val>
                                            <p:strVal val="1+#ppt_h/2"/>
                                          </p:val>
                                        </p:tav>
                                        <p:tav tm="100000">
                                          <p:val>
                                            <p:strVal val="#ppt_y"/>
                                          </p:val>
                                        </p:tav>
                                      </p:tavLst>
                                    </p:anim>
                                  </p:childTnLst>
                                </p:cTn>
                              </p:par>
                            </p:childTnLst>
                          </p:cTn>
                        </p:par>
                        <p:par>
                          <p:cTn id="23" fill="hold">
                            <p:stCondLst>
                              <p:cond delay="800"/>
                            </p:stCondLst>
                            <p:childTnLst>
                              <p:par>
                                <p:cTn id="24" presetID="2" presetClass="entr" presetSubtype="4" fill="hold" grpId="0" nodeType="afterEffect">
                                  <p:stCondLst>
                                    <p:cond delay="0"/>
                                  </p:stCondLst>
                                  <p:childTnLst>
                                    <p:set>
                                      <p:cBhvr>
                                        <p:cTn id="25" dur="1" fill="hold">
                                          <p:stCondLst>
                                            <p:cond delay="0"/>
                                          </p:stCondLst>
                                        </p:cTn>
                                        <p:tgtEl>
                                          <p:spTgt spid="64"/>
                                        </p:tgtEl>
                                        <p:attrNameLst>
                                          <p:attrName>style.visibility</p:attrName>
                                        </p:attrNameLst>
                                      </p:cBhvr>
                                      <p:to>
                                        <p:strVal val="visible"/>
                                      </p:to>
                                    </p:set>
                                    <p:anim calcmode="lin" valueType="num">
                                      <p:cBhvr additive="base">
                                        <p:cTn id="26" dur="100" fill="hold"/>
                                        <p:tgtEl>
                                          <p:spTgt spid="64"/>
                                        </p:tgtEl>
                                        <p:attrNameLst>
                                          <p:attrName>ppt_x</p:attrName>
                                        </p:attrNameLst>
                                      </p:cBhvr>
                                      <p:tavLst>
                                        <p:tav tm="0">
                                          <p:val>
                                            <p:strVal val="#ppt_x"/>
                                          </p:val>
                                        </p:tav>
                                        <p:tav tm="100000">
                                          <p:val>
                                            <p:strVal val="#ppt_x"/>
                                          </p:val>
                                        </p:tav>
                                      </p:tavLst>
                                    </p:anim>
                                    <p:anim calcmode="lin" valueType="num">
                                      <p:cBhvr additive="base">
                                        <p:cTn id="27" dur="100" fill="hold"/>
                                        <p:tgtEl>
                                          <p:spTgt spid="64"/>
                                        </p:tgtEl>
                                        <p:attrNameLst>
                                          <p:attrName>ppt_y</p:attrName>
                                        </p:attrNameLst>
                                      </p:cBhvr>
                                      <p:tavLst>
                                        <p:tav tm="0">
                                          <p:val>
                                            <p:strVal val="1+#ppt_h/2"/>
                                          </p:val>
                                        </p:tav>
                                        <p:tav tm="100000">
                                          <p:val>
                                            <p:strVal val="#ppt_y"/>
                                          </p:val>
                                        </p:tav>
                                      </p:tavLst>
                                    </p:anim>
                                  </p:childTnLst>
                                </p:cTn>
                              </p:par>
                            </p:childTnLst>
                          </p:cTn>
                        </p:par>
                        <p:par>
                          <p:cTn id="28" fill="hold">
                            <p:stCondLst>
                              <p:cond delay="900"/>
                            </p:stCondLst>
                            <p:childTnLst>
                              <p:par>
                                <p:cTn id="29" presetID="2" presetClass="entr" presetSubtype="4" fill="hold" grpId="0" nodeType="afterEffect">
                                  <p:stCondLst>
                                    <p:cond delay="0"/>
                                  </p:stCondLst>
                                  <p:childTnLst>
                                    <p:set>
                                      <p:cBhvr>
                                        <p:cTn id="30" dur="1" fill="hold">
                                          <p:stCondLst>
                                            <p:cond delay="0"/>
                                          </p:stCondLst>
                                        </p:cTn>
                                        <p:tgtEl>
                                          <p:spTgt spid="65"/>
                                        </p:tgtEl>
                                        <p:attrNameLst>
                                          <p:attrName>style.visibility</p:attrName>
                                        </p:attrNameLst>
                                      </p:cBhvr>
                                      <p:to>
                                        <p:strVal val="visible"/>
                                      </p:to>
                                    </p:set>
                                    <p:anim calcmode="lin" valueType="num">
                                      <p:cBhvr additive="base">
                                        <p:cTn id="31" dur="100" fill="hold"/>
                                        <p:tgtEl>
                                          <p:spTgt spid="65"/>
                                        </p:tgtEl>
                                        <p:attrNameLst>
                                          <p:attrName>ppt_x</p:attrName>
                                        </p:attrNameLst>
                                      </p:cBhvr>
                                      <p:tavLst>
                                        <p:tav tm="0">
                                          <p:val>
                                            <p:strVal val="#ppt_x"/>
                                          </p:val>
                                        </p:tav>
                                        <p:tav tm="100000">
                                          <p:val>
                                            <p:strVal val="#ppt_x"/>
                                          </p:val>
                                        </p:tav>
                                      </p:tavLst>
                                    </p:anim>
                                    <p:anim calcmode="lin" valueType="num">
                                      <p:cBhvr additive="base">
                                        <p:cTn id="32" dur="100" fill="hold"/>
                                        <p:tgtEl>
                                          <p:spTgt spid="65"/>
                                        </p:tgtEl>
                                        <p:attrNameLst>
                                          <p:attrName>ppt_y</p:attrName>
                                        </p:attrNameLst>
                                      </p:cBhvr>
                                      <p:tavLst>
                                        <p:tav tm="0">
                                          <p:val>
                                            <p:strVal val="1+#ppt_h/2"/>
                                          </p:val>
                                        </p:tav>
                                        <p:tav tm="100000">
                                          <p:val>
                                            <p:strVal val="#ppt_y"/>
                                          </p:val>
                                        </p:tav>
                                      </p:tavLst>
                                    </p:anim>
                                  </p:childTnLst>
                                </p:cTn>
                              </p:par>
                            </p:childTnLst>
                          </p:cTn>
                        </p:par>
                        <p:par>
                          <p:cTn id="33" fill="hold">
                            <p:stCondLst>
                              <p:cond delay="1000"/>
                            </p:stCondLst>
                            <p:childTnLst>
                              <p:par>
                                <p:cTn id="34" presetID="2" presetClass="entr" presetSubtype="4" fill="hold" grpId="0" nodeType="afterEffect">
                                  <p:stCondLst>
                                    <p:cond delay="0"/>
                                  </p:stCondLst>
                                  <p:childTnLst>
                                    <p:set>
                                      <p:cBhvr>
                                        <p:cTn id="35" dur="1" fill="hold">
                                          <p:stCondLst>
                                            <p:cond delay="0"/>
                                          </p:stCondLst>
                                        </p:cTn>
                                        <p:tgtEl>
                                          <p:spTgt spid="66"/>
                                        </p:tgtEl>
                                        <p:attrNameLst>
                                          <p:attrName>style.visibility</p:attrName>
                                        </p:attrNameLst>
                                      </p:cBhvr>
                                      <p:to>
                                        <p:strVal val="visible"/>
                                      </p:to>
                                    </p:set>
                                    <p:anim calcmode="lin" valueType="num">
                                      <p:cBhvr additive="base">
                                        <p:cTn id="36" dur="100" fill="hold"/>
                                        <p:tgtEl>
                                          <p:spTgt spid="66"/>
                                        </p:tgtEl>
                                        <p:attrNameLst>
                                          <p:attrName>ppt_x</p:attrName>
                                        </p:attrNameLst>
                                      </p:cBhvr>
                                      <p:tavLst>
                                        <p:tav tm="0">
                                          <p:val>
                                            <p:strVal val="#ppt_x"/>
                                          </p:val>
                                        </p:tav>
                                        <p:tav tm="100000">
                                          <p:val>
                                            <p:strVal val="#ppt_x"/>
                                          </p:val>
                                        </p:tav>
                                      </p:tavLst>
                                    </p:anim>
                                    <p:anim calcmode="lin" valueType="num">
                                      <p:cBhvr additive="base">
                                        <p:cTn id="37" dur="100" fill="hold"/>
                                        <p:tgtEl>
                                          <p:spTgt spid="66"/>
                                        </p:tgtEl>
                                        <p:attrNameLst>
                                          <p:attrName>ppt_y</p:attrName>
                                        </p:attrNameLst>
                                      </p:cBhvr>
                                      <p:tavLst>
                                        <p:tav tm="0">
                                          <p:val>
                                            <p:strVal val="1+#ppt_h/2"/>
                                          </p:val>
                                        </p:tav>
                                        <p:tav tm="100000">
                                          <p:val>
                                            <p:strVal val="#ppt_y"/>
                                          </p:val>
                                        </p:tav>
                                      </p:tavLst>
                                    </p:anim>
                                  </p:childTnLst>
                                </p:cTn>
                              </p:par>
                            </p:childTnLst>
                          </p:cTn>
                        </p:par>
                        <p:par>
                          <p:cTn id="38" fill="hold">
                            <p:stCondLst>
                              <p:cond delay="1100"/>
                            </p:stCondLst>
                            <p:childTnLst>
                              <p:par>
                                <p:cTn id="39" presetID="2" presetClass="entr" presetSubtype="4" fill="hold" grpId="0" nodeType="afterEffect">
                                  <p:stCondLst>
                                    <p:cond delay="0"/>
                                  </p:stCondLst>
                                  <p:childTnLst>
                                    <p:set>
                                      <p:cBhvr>
                                        <p:cTn id="40" dur="1" fill="hold">
                                          <p:stCondLst>
                                            <p:cond delay="0"/>
                                          </p:stCondLst>
                                        </p:cTn>
                                        <p:tgtEl>
                                          <p:spTgt spid="67"/>
                                        </p:tgtEl>
                                        <p:attrNameLst>
                                          <p:attrName>style.visibility</p:attrName>
                                        </p:attrNameLst>
                                      </p:cBhvr>
                                      <p:to>
                                        <p:strVal val="visible"/>
                                      </p:to>
                                    </p:set>
                                    <p:anim calcmode="lin" valueType="num">
                                      <p:cBhvr additive="base">
                                        <p:cTn id="41" dur="100" fill="hold"/>
                                        <p:tgtEl>
                                          <p:spTgt spid="67"/>
                                        </p:tgtEl>
                                        <p:attrNameLst>
                                          <p:attrName>ppt_x</p:attrName>
                                        </p:attrNameLst>
                                      </p:cBhvr>
                                      <p:tavLst>
                                        <p:tav tm="0">
                                          <p:val>
                                            <p:strVal val="#ppt_x"/>
                                          </p:val>
                                        </p:tav>
                                        <p:tav tm="100000">
                                          <p:val>
                                            <p:strVal val="#ppt_x"/>
                                          </p:val>
                                        </p:tav>
                                      </p:tavLst>
                                    </p:anim>
                                    <p:anim calcmode="lin" valueType="num">
                                      <p:cBhvr additive="base">
                                        <p:cTn id="42" dur="100" fill="hold"/>
                                        <p:tgtEl>
                                          <p:spTgt spid="67"/>
                                        </p:tgtEl>
                                        <p:attrNameLst>
                                          <p:attrName>ppt_y</p:attrName>
                                        </p:attrNameLst>
                                      </p:cBhvr>
                                      <p:tavLst>
                                        <p:tav tm="0">
                                          <p:val>
                                            <p:strVal val="1+#ppt_h/2"/>
                                          </p:val>
                                        </p:tav>
                                        <p:tav tm="100000">
                                          <p:val>
                                            <p:strVal val="#ppt_y"/>
                                          </p:val>
                                        </p:tav>
                                      </p:tavLst>
                                    </p:anim>
                                  </p:childTnLst>
                                </p:cTn>
                              </p:par>
                            </p:childTnLst>
                          </p:cTn>
                        </p:par>
                        <p:par>
                          <p:cTn id="43" fill="hold">
                            <p:stCondLst>
                              <p:cond delay="1200"/>
                            </p:stCondLst>
                            <p:childTnLst>
                              <p:par>
                                <p:cTn id="44" presetID="2" presetClass="entr" presetSubtype="4" fill="hold" grpId="0" nodeType="afterEffect">
                                  <p:stCondLst>
                                    <p:cond delay="0"/>
                                  </p:stCondLst>
                                  <p:childTnLst>
                                    <p:set>
                                      <p:cBhvr>
                                        <p:cTn id="45" dur="1" fill="hold">
                                          <p:stCondLst>
                                            <p:cond delay="0"/>
                                          </p:stCondLst>
                                        </p:cTn>
                                        <p:tgtEl>
                                          <p:spTgt spid="68"/>
                                        </p:tgtEl>
                                        <p:attrNameLst>
                                          <p:attrName>style.visibility</p:attrName>
                                        </p:attrNameLst>
                                      </p:cBhvr>
                                      <p:to>
                                        <p:strVal val="visible"/>
                                      </p:to>
                                    </p:set>
                                    <p:anim calcmode="lin" valueType="num">
                                      <p:cBhvr additive="base">
                                        <p:cTn id="46" dur="100" fill="hold"/>
                                        <p:tgtEl>
                                          <p:spTgt spid="68"/>
                                        </p:tgtEl>
                                        <p:attrNameLst>
                                          <p:attrName>ppt_x</p:attrName>
                                        </p:attrNameLst>
                                      </p:cBhvr>
                                      <p:tavLst>
                                        <p:tav tm="0">
                                          <p:val>
                                            <p:strVal val="#ppt_x"/>
                                          </p:val>
                                        </p:tav>
                                        <p:tav tm="100000">
                                          <p:val>
                                            <p:strVal val="#ppt_x"/>
                                          </p:val>
                                        </p:tav>
                                      </p:tavLst>
                                    </p:anim>
                                    <p:anim calcmode="lin" valueType="num">
                                      <p:cBhvr additive="base">
                                        <p:cTn id="47" dur="100" fill="hold"/>
                                        <p:tgtEl>
                                          <p:spTgt spid="68"/>
                                        </p:tgtEl>
                                        <p:attrNameLst>
                                          <p:attrName>ppt_y</p:attrName>
                                        </p:attrNameLst>
                                      </p:cBhvr>
                                      <p:tavLst>
                                        <p:tav tm="0">
                                          <p:val>
                                            <p:strVal val="1+#ppt_h/2"/>
                                          </p:val>
                                        </p:tav>
                                        <p:tav tm="100000">
                                          <p:val>
                                            <p:strVal val="#ppt_y"/>
                                          </p:val>
                                        </p:tav>
                                      </p:tavLst>
                                    </p:anim>
                                  </p:childTnLst>
                                </p:cTn>
                              </p:par>
                            </p:childTnLst>
                          </p:cTn>
                        </p:par>
                        <p:par>
                          <p:cTn id="48" fill="hold">
                            <p:stCondLst>
                              <p:cond delay="1300"/>
                            </p:stCondLst>
                            <p:childTnLst>
                              <p:par>
                                <p:cTn id="49" presetID="2" presetClass="entr" presetSubtype="4" fill="hold" grpId="0" nodeType="afterEffect">
                                  <p:stCondLst>
                                    <p:cond delay="0"/>
                                  </p:stCondLst>
                                  <p:childTnLst>
                                    <p:set>
                                      <p:cBhvr>
                                        <p:cTn id="50" dur="1" fill="hold">
                                          <p:stCondLst>
                                            <p:cond delay="0"/>
                                          </p:stCondLst>
                                        </p:cTn>
                                        <p:tgtEl>
                                          <p:spTgt spid="69"/>
                                        </p:tgtEl>
                                        <p:attrNameLst>
                                          <p:attrName>style.visibility</p:attrName>
                                        </p:attrNameLst>
                                      </p:cBhvr>
                                      <p:to>
                                        <p:strVal val="visible"/>
                                      </p:to>
                                    </p:set>
                                    <p:anim calcmode="lin" valueType="num">
                                      <p:cBhvr additive="base">
                                        <p:cTn id="51" dur="100" fill="hold"/>
                                        <p:tgtEl>
                                          <p:spTgt spid="69"/>
                                        </p:tgtEl>
                                        <p:attrNameLst>
                                          <p:attrName>ppt_x</p:attrName>
                                        </p:attrNameLst>
                                      </p:cBhvr>
                                      <p:tavLst>
                                        <p:tav tm="0">
                                          <p:val>
                                            <p:strVal val="#ppt_x"/>
                                          </p:val>
                                        </p:tav>
                                        <p:tav tm="100000">
                                          <p:val>
                                            <p:strVal val="#ppt_x"/>
                                          </p:val>
                                        </p:tav>
                                      </p:tavLst>
                                    </p:anim>
                                    <p:anim calcmode="lin" valueType="num">
                                      <p:cBhvr additive="base">
                                        <p:cTn id="52" dur="100" fill="hold"/>
                                        <p:tgtEl>
                                          <p:spTgt spid="69"/>
                                        </p:tgtEl>
                                        <p:attrNameLst>
                                          <p:attrName>ppt_y</p:attrName>
                                        </p:attrNameLst>
                                      </p:cBhvr>
                                      <p:tavLst>
                                        <p:tav tm="0">
                                          <p:val>
                                            <p:strVal val="1+#ppt_h/2"/>
                                          </p:val>
                                        </p:tav>
                                        <p:tav tm="100000">
                                          <p:val>
                                            <p:strVal val="#ppt_y"/>
                                          </p:val>
                                        </p:tav>
                                      </p:tavLst>
                                    </p:anim>
                                  </p:childTnLst>
                                </p:cTn>
                              </p:par>
                            </p:childTnLst>
                          </p:cTn>
                        </p:par>
                        <p:par>
                          <p:cTn id="53" fill="hold">
                            <p:stCondLst>
                              <p:cond delay="1400"/>
                            </p:stCondLst>
                            <p:childTnLst>
                              <p:par>
                                <p:cTn id="54" presetID="2" presetClass="entr" presetSubtype="4" fill="hold" grpId="0" nodeType="afterEffect">
                                  <p:stCondLst>
                                    <p:cond delay="0"/>
                                  </p:stCondLst>
                                  <p:childTnLst>
                                    <p:set>
                                      <p:cBhvr>
                                        <p:cTn id="55" dur="1" fill="hold">
                                          <p:stCondLst>
                                            <p:cond delay="0"/>
                                          </p:stCondLst>
                                        </p:cTn>
                                        <p:tgtEl>
                                          <p:spTgt spid="70"/>
                                        </p:tgtEl>
                                        <p:attrNameLst>
                                          <p:attrName>style.visibility</p:attrName>
                                        </p:attrNameLst>
                                      </p:cBhvr>
                                      <p:to>
                                        <p:strVal val="visible"/>
                                      </p:to>
                                    </p:set>
                                    <p:anim calcmode="lin" valueType="num">
                                      <p:cBhvr additive="base">
                                        <p:cTn id="56" dur="100" fill="hold"/>
                                        <p:tgtEl>
                                          <p:spTgt spid="70"/>
                                        </p:tgtEl>
                                        <p:attrNameLst>
                                          <p:attrName>ppt_x</p:attrName>
                                        </p:attrNameLst>
                                      </p:cBhvr>
                                      <p:tavLst>
                                        <p:tav tm="0">
                                          <p:val>
                                            <p:strVal val="#ppt_x"/>
                                          </p:val>
                                        </p:tav>
                                        <p:tav tm="100000">
                                          <p:val>
                                            <p:strVal val="#ppt_x"/>
                                          </p:val>
                                        </p:tav>
                                      </p:tavLst>
                                    </p:anim>
                                    <p:anim calcmode="lin" valueType="num">
                                      <p:cBhvr additive="base">
                                        <p:cTn id="57" dur="100" fill="hold"/>
                                        <p:tgtEl>
                                          <p:spTgt spid="70"/>
                                        </p:tgtEl>
                                        <p:attrNameLst>
                                          <p:attrName>ppt_y</p:attrName>
                                        </p:attrNameLst>
                                      </p:cBhvr>
                                      <p:tavLst>
                                        <p:tav tm="0">
                                          <p:val>
                                            <p:strVal val="1+#ppt_h/2"/>
                                          </p:val>
                                        </p:tav>
                                        <p:tav tm="100000">
                                          <p:val>
                                            <p:strVal val="#ppt_y"/>
                                          </p:val>
                                        </p:tav>
                                      </p:tavLst>
                                    </p:anim>
                                  </p:childTnLst>
                                </p:cTn>
                              </p:par>
                            </p:childTnLst>
                          </p:cTn>
                        </p:par>
                        <p:par>
                          <p:cTn id="58" fill="hold">
                            <p:stCondLst>
                              <p:cond delay="1500"/>
                            </p:stCondLst>
                            <p:childTnLst>
                              <p:par>
                                <p:cTn id="59" presetID="2" presetClass="entr" presetSubtype="4" fill="hold" grpId="0" nodeType="afterEffect">
                                  <p:stCondLst>
                                    <p:cond delay="0"/>
                                  </p:stCondLst>
                                  <p:childTnLst>
                                    <p:set>
                                      <p:cBhvr>
                                        <p:cTn id="60" dur="1" fill="hold">
                                          <p:stCondLst>
                                            <p:cond delay="0"/>
                                          </p:stCondLst>
                                        </p:cTn>
                                        <p:tgtEl>
                                          <p:spTgt spid="71"/>
                                        </p:tgtEl>
                                        <p:attrNameLst>
                                          <p:attrName>style.visibility</p:attrName>
                                        </p:attrNameLst>
                                      </p:cBhvr>
                                      <p:to>
                                        <p:strVal val="visible"/>
                                      </p:to>
                                    </p:set>
                                    <p:anim calcmode="lin" valueType="num">
                                      <p:cBhvr additive="base">
                                        <p:cTn id="61" dur="100" fill="hold"/>
                                        <p:tgtEl>
                                          <p:spTgt spid="71"/>
                                        </p:tgtEl>
                                        <p:attrNameLst>
                                          <p:attrName>ppt_x</p:attrName>
                                        </p:attrNameLst>
                                      </p:cBhvr>
                                      <p:tavLst>
                                        <p:tav tm="0">
                                          <p:val>
                                            <p:strVal val="#ppt_x"/>
                                          </p:val>
                                        </p:tav>
                                        <p:tav tm="100000">
                                          <p:val>
                                            <p:strVal val="#ppt_x"/>
                                          </p:val>
                                        </p:tav>
                                      </p:tavLst>
                                    </p:anim>
                                    <p:anim calcmode="lin" valueType="num">
                                      <p:cBhvr additive="base">
                                        <p:cTn id="62" dur="100" fill="hold"/>
                                        <p:tgtEl>
                                          <p:spTgt spid="71"/>
                                        </p:tgtEl>
                                        <p:attrNameLst>
                                          <p:attrName>ppt_y</p:attrName>
                                        </p:attrNameLst>
                                      </p:cBhvr>
                                      <p:tavLst>
                                        <p:tav tm="0">
                                          <p:val>
                                            <p:strVal val="1+#ppt_h/2"/>
                                          </p:val>
                                        </p:tav>
                                        <p:tav tm="100000">
                                          <p:val>
                                            <p:strVal val="#ppt_y"/>
                                          </p:val>
                                        </p:tav>
                                      </p:tavLst>
                                    </p:anim>
                                  </p:childTnLst>
                                </p:cTn>
                              </p:par>
                            </p:childTnLst>
                          </p:cTn>
                        </p:par>
                        <p:par>
                          <p:cTn id="63" fill="hold">
                            <p:stCondLst>
                              <p:cond delay="1600"/>
                            </p:stCondLst>
                            <p:childTnLst>
                              <p:par>
                                <p:cTn id="64" presetID="2" presetClass="entr" presetSubtype="4" fill="hold" grpId="0" nodeType="afterEffect">
                                  <p:stCondLst>
                                    <p:cond delay="0"/>
                                  </p:stCondLst>
                                  <p:childTnLst>
                                    <p:set>
                                      <p:cBhvr>
                                        <p:cTn id="65" dur="1" fill="hold">
                                          <p:stCondLst>
                                            <p:cond delay="0"/>
                                          </p:stCondLst>
                                        </p:cTn>
                                        <p:tgtEl>
                                          <p:spTgt spid="72"/>
                                        </p:tgtEl>
                                        <p:attrNameLst>
                                          <p:attrName>style.visibility</p:attrName>
                                        </p:attrNameLst>
                                      </p:cBhvr>
                                      <p:to>
                                        <p:strVal val="visible"/>
                                      </p:to>
                                    </p:set>
                                    <p:anim calcmode="lin" valueType="num">
                                      <p:cBhvr additive="base">
                                        <p:cTn id="66" dur="100" fill="hold"/>
                                        <p:tgtEl>
                                          <p:spTgt spid="72"/>
                                        </p:tgtEl>
                                        <p:attrNameLst>
                                          <p:attrName>ppt_x</p:attrName>
                                        </p:attrNameLst>
                                      </p:cBhvr>
                                      <p:tavLst>
                                        <p:tav tm="0">
                                          <p:val>
                                            <p:strVal val="#ppt_x"/>
                                          </p:val>
                                        </p:tav>
                                        <p:tav tm="100000">
                                          <p:val>
                                            <p:strVal val="#ppt_x"/>
                                          </p:val>
                                        </p:tav>
                                      </p:tavLst>
                                    </p:anim>
                                    <p:anim calcmode="lin" valueType="num">
                                      <p:cBhvr additive="base">
                                        <p:cTn id="67" dur="100" fill="hold"/>
                                        <p:tgtEl>
                                          <p:spTgt spid="72"/>
                                        </p:tgtEl>
                                        <p:attrNameLst>
                                          <p:attrName>ppt_y</p:attrName>
                                        </p:attrNameLst>
                                      </p:cBhvr>
                                      <p:tavLst>
                                        <p:tav tm="0">
                                          <p:val>
                                            <p:strVal val="1+#ppt_h/2"/>
                                          </p:val>
                                        </p:tav>
                                        <p:tav tm="100000">
                                          <p:val>
                                            <p:strVal val="#ppt_y"/>
                                          </p:val>
                                        </p:tav>
                                      </p:tavLst>
                                    </p:anim>
                                  </p:childTnLst>
                                </p:cTn>
                              </p:par>
                            </p:childTnLst>
                          </p:cTn>
                        </p:par>
                        <p:par>
                          <p:cTn id="68" fill="hold">
                            <p:stCondLst>
                              <p:cond delay="1700"/>
                            </p:stCondLst>
                            <p:childTnLst>
                              <p:par>
                                <p:cTn id="69" presetID="2" presetClass="entr" presetSubtype="4" fill="hold" grpId="0" nodeType="afterEffect">
                                  <p:stCondLst>
                                    <p:cond delay="0"/>
                                  </p:stCondLst>
                                  <p:childTnLst>
                                    <p:set>
                                      <p:cBhvr>
                                        <p:cTn id="70" dur="1" fill="hold">
                                          <p:stCondLst>
                                            <p:cond delay="0"/>
                                          </p:stCondLst>
                                        </p:cTn>
                                        <p:tgtEl>
                                          <p:spTgt spid="73"/>
                                        </p:tgtEl>
                                        <p:attrNameLst>
                                          <p:attrName>style.visibility</p:attrName>
                                        </p:attrNameLst>
                                      </p:cBhvr>
                                      <p:to>
                                        <p:strVal val="visible"/>
                                      </p:to>
                                    </p:set>
                                    <p:anim calcmode="lin" valueType="num">
                                      <p:cBhvr additive="base">
                                        <p:cTn id="71" dur="100" fill="hold"/>
                                        <p:tgtEl>
                                          <p:spTgt spid="73"/>
                                        </p:tgtEl>
                                        <p:attrNameLst>
                                          <p:attrName>ppt_x</p:attrName>
                                        </p:attrNameLst>
                                      </p:cBhvr>
                                      <p:tavLst>
                                        <p:tav tm="0">
                                          <p:val>
                                            <p:strVal val="#ppt_x"/>
                                          </p:val>
                                        </p:tav>
                                        <p:tav tm="100000">
                                          <p:val>
                                            <p:strVal val="#ppt_x"/>
                                          </p:val>
                                        </p:tav>
                                      </p:tavLst>
                                    </p:anim>
                                    <p:anim calcmode="lin" valueType="num">
                                      <p:cBhvr additive="base">
                                        <p:cTn id="72" dur="100" fill="hold"/>
                                        <p:tgtEl>
                                          <p:spTgt spid="73"/>
                                        </p:tgtEl>
                                        <p:attrNameLst>
                                          <p:attrName>ppt_y</p:attrName>
                                        </p:attrNameLst>
                                      </p:cBhvr>
                                      <p:tavLst>
                                        <p:tav tm="0">
                                          <p:val>
                                            <p:strVal val="1+#ppt_h/2"/>
                                          </p:val>
                                        </p:tav>
                                        <p:tav tm="100000">
                                          <p:val>
                                            <p:strVal val="#ppt_y"/>
                                          </p:val>
                                        </p:tav>
                                      </p:tavLst>
                                    </p:anim>
                                  </p:childTnLst>
                                </p:cTn>
                              </p:par>
                            </p:childTnLst>
                          </p:cTn>
                        </p:par>
                        <p:par>
                          <p:cTn id="73" fill="hold">
                            <p:stCondLst>
                              <p:cond delay="1800"/>
                            </p:stCondLst>
                            <p:childTnLst>
                              <p:par>
                                <p:cTn id="74" presetID="2" presetClass="entr" presetSubtype="4" fill="hold" grpId="0" nodeType="afterEffect">
                                  <p:stCondLst>
                                    <p:cond delay="0"/>
                                  </p:stCondLst>
                                  <p:childTnLst>
                                    <p:set>
                                      <p:cBhvr>
                                        <p:cTn id="75" dur="1" fill="hold">
                                          <p:stCondLst>
                                            <p:cond delay="0"/>
                                          </p:stCondLst>
                                        </p:cTn>
                                        <p:tgtEl>
                                          <p:spTgt spid="74"/>
                                        </p:tgtEl>
                                        <p:attrNameLst>
                                          <p:attrName>style.visibility</p:attrName>
                                        </p:attrNameLst>
                                      </p:cBhvr>
                                      <p:to>
                                        <p:strVal val="visible"/>
                                      </p:to>
                                    </p:set>
                                    <p:anim calcmode="lin" valueType="num">
                                      <p:cBhvr additive="base">
                                        <p:cTn id="76" dur="100" fill="hold"/>
                                        <p:tgtEl>
                                          <p:spTgt spid="74"/>
                                        </p:tgtEl>
                                        <p:attrNameLst>
                                          <p:attrName>ppt_x</p:attrName>
                                        </p:attrNameLst>
                                      </p:cBhvr>
                                      <p:tavLst>
                                        <p:tav tm="0">
                                          <p:val>
                                            <p:strVal val="#ppt_x"/>
                                          </p:val>
                                        </p:tav>
                                        <p:tav tm="100000">
                                          <p:val>
                                            <p:strVal val="#ppt_x"/>
                                          </p:val>
                                        </p:tav>
                                      </p:tavLst>
                                    </p:anim>
                                    <p:anim calcmode="lin" valueType="num">
                                      <p:cBhvr additive="base">
                                        <p:cTn id="77" dur="100" fill="hold"/>
                                        <p:tgtEl>
                                          <p:spTgt spid="74"/>
                                        </p:tgtEl>
                                        <p:attrNameLst>
                                          <p:attrName>ppt_y</p:attrName>
                                        </p:attrNameLst>
                                      </p:cBhvr>
                                      <p:tavLst>
                                        <p:tav tm="0">
                                          <p:val>
                                            <p:strVal val="1+#ppt_h/2"/>
                                          </p:val>
                                        </p:tav>
                                        <p:tav tm="100000">
                                          <p:val>
                                            <p:strVal val="#ppt_y"/>
                                          </p:val>
                                        </p:tav>
                                      </p:tavLst>
                                    </p:anim>
                                  </p:childTnLst>
                                </p:cTn>
                              </p:par>
                            </p:childTnLst>
                          </p:cTn>
                        </p:par>
                        <p:par>
                          <p:cTn id="78" fill="hold">
                            <p:stCondLst>
                              <p:cond delay="1900"/>
                            </p:stCondLst>
                            <p:childTnLst>
                              <p:par>
                                <p:cTn id="79" presetID="2" presetClass="entr" presetSubtype="4" fill="hold" grpId="0" nodeType="afterEffect">
                                  <p:stCondLst>
                                    <p:cond delay="0"/>
                                  </p:stCondLst>
                                  <p:childTnLst>
                                    <p:set>
                                      <p:cBhvr>
                                        <p:cTn id="80" dur="1" fill="hold">
                                          <p:stCondLst>
                                            <p:cond delay="0"/>
                                          </p:stCondLst>
                                        </p:cTn>
                                        <p:tgtEl>
                                          <p:spTgt spid="75"/>
                                        </p:tgtEl>
                                        <p:attrNameLst>
                                          <p:attrName>style.visibility</p:attrName>
                                        </p:attrNameLst>
                                      </p:cBhvr>
                                      <p:to>
                                        <p:strVal val="visible"/>
                                      </p:to>
                                    </p:set>
                                    <p:anim calcmode="lin" valueType="num">
                                      <p:cBhvr additive="base">
                                        <p:cTn id="81" dur="100" fill="hold"/>
                                        <p:tgtEl>
                                          <p:spTgt spid="75"/>
                                        </p:tgtEl>
                                        <p:attrNameLst>
                                          <p:attrName>ppt_x</p:attrName>
                                        </p:attrNameLst>
                                      </p:cBhvr>
                                      <p:tavLst>
                                        <p:tav tm="0">
                                          <p:val>
                                            <p:strVal val="#ppt_x"/>
                                          </p:val>
                                        </p:tav>
                                        <p:tav tm="100000">
                                          <p:val>
                                            <p:strVal val="#ppt_x"/>
                                          </p:val>
                                        </p:tav>
                                      </p:tavLst>
                                    </p:anim>
                                    <p:anim calcmode="lin" valueType="num">
                                      <p:cBhvr additive="base">
                                        <p:cTn id="82" dur="100" fill="hold"/>
                                        <p:tgtEl>
                                          <p:spTgt spid="75"/>
                                        </p:tgtEl>
                                        <p:attrNameLst>
                                          <p:attrName>ppt_y</p:attrName>
                                        </p:attrNameLst>
                                      </p:cBhvr>
                                      <p:tavLst>
                                        <p:tav tm="0">
                                          <p:val>
                                            <p:strVal val="1+#ppt_h/2"/>
                                          </p:val>
                                        </p:tav>
                                        <p:tav tm="100000">
                                          <p:val>
                                            <p:strVal val="#ppt_y"/>
                                          </p:val>
                                        </p:tav>
                                      </p:tavLst>
                                    </p:anim>
                                  </p:childTnLst>
                                </p:cTn>
                              </p:par>
                            </p:childTnLst>
                          </p:cTn>
                        </p:par>
                        <p:par>
                          <p:cTn id="83" fill="hold">
                            <p:stCondLst>
                              <p:cond delay="2000"/>
                            </p:stCondLst>
                            <p:childTnLst>
                              <p:par>
                                <p:cTn id="84" presetID="2" presetClass="entr" presetSubtype="4" fill="hold" grpId="0" nodeType="afterEffect">
                                  <p:stCondLst>
                                    <p:cond delay="0"/>
                                  </p:stCondLst>
                                  <p:childTnLst>
                                    <p:set>
                                      <p:cBhvr>
                                        <p:cTn id="85" dur="1" fill="hold">
                                          <p:stCondLst>
                                            <p:cond delay="0"/>
                                          </p:stCondLst>
                                        </p:cTn>
                                        <p:tgtEl>
                                          <p:spTgt spid="76"/>
                                        </p:tgtEl>
                                        <p:attrNameLst>
                                          <p:attrName>style.visibility</p:attrName>
                                        </p:attrNameLst>
                                      </p:cBhvr>
                                      <p:to>
                                        <p:strVal val="visible"/>
                                      </p:to>
                                    </p:set>
                                    <p:anim calcmode="lin" valueType="num">
                                      <p:cBhvr additive="base">
                                        <p:cTn id="86" dur="100" fill="hold"/>
                                        <p:tgtEl>
                                          <p:spTgt spid="76"/>
                                        </p:tgtEl>
                                        <p:attrNameLst>
                                          <p:attrName>ppt_x</p:attrName>
                                        </p:attrNameLst>
                                      </p:cBhvr>
                                      <p:tavLst>
                                        <p:tav tm="0">
                                          <p:val>
                                            <p:strVal val="#ppt_x"/>
                                          </p:val>
                                        </p:tav>
                                        <p:tav tm="100000">
                                          <p:val>
                                            <p:strVal val="#ppt_x"/>
                                          </p:val>
                                        </p:tav>
                                      </p:tavLst>
                                    </p:anim>
                                    <p:anim calcmode="lin" valueType="num">
                                      <p:cBhvr additive="base">
                                        <p:cTn id="87" dur="100" fill="hold"/>
                                        <p:tgtEl>
                                          <p:spTgt spid="76"/>
                                        </p:tgtEl>
                                        <p:attrNameLst>
                                          <p:attrName>ppt_y</p:attrName>
                                        </p:attrNameLst>
                                      </p:cBhvr>
                                      <p:tavLst>
                                        <p:tav tm="0">
                                          <p:val>
                                            <p:strVal val="1+#ppt_h/2"/>
                                          </p:val>
                                        </p:tav>
                                        <p:tav tm="100000">
                                          <p:val>
                                            <p:strVal val="#ppt_y"/>
                                          </p:val>
                                        </p:tav>
                                      </p:tavLst>
                                    </p:anim>
                                  </p:childTnLst>
                                </p:cTn>
                              </p:par>
                            </p:childTnLst>
                          </p:cTn>
                        </p:par>
                        <p:par>
                          <p:cTn id="88" fill="hold">
                            <p:stCondLst>
                              <p:cond delay="2100"/>
                            </p:stCondLst>
                            <p:childTnLst>
                              <p:par>
                                <p:cTn id="89" presetID="2" presetClass="entr" presetSubtype="4" fill="hold" grpId="0" nodeType="afterEffect">
                                  <p:stCondLst>
                                    <p:cond delay="0"/>
                                  </p:stCondLst>
                                  <p:childTnLst>
                                    <p:set>
                                      <p:cBhvr>
                                        <p:cTn id="90" dur="1" fill="hold">
                                          <p:stCondLst>
                                            <p:cond delay="0"/>
                                          </p:stCondLst>
                                        </p:cTn>
                                        <p:tgtEl>
                                          <p:spTgt spid="77"/>
                                        </p:tgtEl>
                                        <p:attrNameLst>
                                          <p:attrName>style.visibility</p:attrName>
                                        </p:attrNameLst>
                                      </p:cBhvr>
                                      <p:to>
                                        <p:strVal val="visible"/>
                                      </p:to>
                                    </p:set>
                                    <p:anim calcmode="lin" valueType="num">
                                      <p:cBhvr additive="base">
                                        <p:cTn id="91" dur="100" fill="hold"/>
                                        <p:tgtEl>
                                          <p:spTgt spid="77"/>
                                        </p:tgtEl>
                                        <p:attrNameLst>
                                          <p:attrName>ppt_x</p:attrName>
                                        </p:attrNameLst>
                                      </p:cBhvr>
                                      <p:tavLst>
                                        <p:tav tm="0">
                                          <p:val>
                                            <p:strVal val="#ppt_x"/>
                                          </p:val>
                                        </p:tav>
                                        <p:tav tm="100000">
                                          <p:val>
                                            <p:strVal val="#ppt_x"/>
                                          </p:val>
                                        </p:tav>
                                      </p:tavLst>
                                    </p:anim>
                                    <p:anim calcmode="lin" valueType="num">
                                      <p:cBhvr additive="base">
                                        <p:cTn id="92" dur="100" fill="hold"/>
                                        <p:tgtEl>
                                          <p:spTgt spid="77"/>
                                        </p:tgtEl>
                                        <p:attrNameLst>
                                          <p:attrName>ppt_y</p:attrName>
                                        </p:attrNameLst>
                                      </p:cBhvr>
                                      <p:tavLst>
                                        <p:tav tm="0">
                                          <p:val>
                                            <p:strVal val="1+#ppt_h/2"/>
                                          </p:val>
                                        </p:tav>
                                        <p:tav tm="100000">
                                          <p:val>
                                            <p:strVal val="#ppt_y"/>
                                          </p:val>
                                        </p:tav>
                                      </p:tavLst>
                                    </p:anim>
                                  </p:childTnLst>
                                </p:cTn>
                              </p:par>
                            </p:childTnLst>
                          </p:cTn>
                        </p:par>
                        <p:par>
                          <p:cTn id="93" fill="hold">
                            <p:stCondLst>
                              <p:cond delay="2200"/>
                            </p:stCondLst>
                            <p:childTnLst>
                              <p:par>
                                <p:cTn id="94" presetID="2" presetClass="entr" presetSubtype="4" fill="hold" grpId="0" nodeType="afterEffect">
                                  <p:stCondLst>
                                    <p:cond delay="0"/>
                                  </p:stCondLst>
                                  <p:childTnLst>
                                    <p:set>
                                      <p:cBhvr>
                                        <p:cTn id="95" dur="1" fill="hold">
                                          <p:stCondLst>
                                            <p:cond delay="0"/>
                                          </p:stCondLst>
                                        </p:cTn>
                                        <p:tgtEl>
                                          <p:spTgt spid="78"/>
                                        </p:tgtEl>
                                        <p:attrNameLst>
                                          <p:attrName>style.visibility</p:attrName>
                                        </p:attrNameLst>
                                      </p:cBhvr>
                                      <p:to>
                                        <p:strVal val="visible"/>
                                      </p:to>
                                    </p:set>
                                    <p:anim calcmode="lin" valueType="num">
                                      <p:cBhvr additive="base">
                                        <p:cTn id="96" dur="100" fill="hold"/>
                                        <p:tgtEl>
                                          <p:spTgt spid="78"/>
                                        </p:tgtEl>
                                        <p:attrNameLst>
                                          <p:attrName>ppt_x</p:attrName>
                                        </p:attrNameLst>
                                      </p:cBhvr>
                                      <p:tavLst>
                                        <p:tav tm="0">
                                          <p:val>
                                            <p:strVal val="#ppt_x"/>
                                          </p:val>
                                        </p:tav>
                                        <p:tav tm="100000">
                                          <p:val>
                                            <p:strVal val="#ppt_x"/>
                                          </p:val>
                                        </p:tav>
                                      </p:tavLst>
                                    </p:anim>
                                    <p:anim calcmode="lin" valueType="num">
                                      <p:cBhvr additive="base">
                                        <p:cTn id="97" dur="100" fill="hold"/>
                                        <p:tgtEl>
                                          <p:spTgt spid="78"/>
                                        </p:tgtEl>
                                        <p:attrNameLst>
                                          <p:attrName>ppt_y</p:attrName>
                                        </p:attrNameLst>
                                      </p:cBhvr>
                                      <p:tavLst>
                                        <p:tav tm="0">
                                          <p:val>
                                            <p:strVal val="1+#ppt_h/2"/>
                                          </p:val>
                                        </p:tav>
                                        <p:tav tm="100000">
                                          <p:val>
                                            <p:strVal val="#ppt_y"/>
                                          </p:val>
                                        </p:tav>
                                      </p:tavLst>
                                    </p:anim>
                                  </p:childTnLst>
                                </p:cTn>
                              </p:par>
                            </p:childTnLst>
                          </p:cTn>
                        </p:par>
                        <p:par>
                          <p:cTn id="98" fill="hold">
                            <p:stCondLst>
                              <p:cond delay="2300"/>
                            </p:stCondLst>
                            <p:childTnLst>
                              <p:par>
                                <p:cTn id="99" presetID="2" presetClass="entr" presetSubtype="4" fill="hold" grpId="0" nodeType="afterEffect">
                                  <p:stCondLst>
                                    <p:cond delay="0"/>
                                  </p:stCondLst>
                                  <p:childTnLst>
                                    <p:set>
                                      <p:cBhvr>
                                        <p:cTn id="100" dur="1" fill="hold">
                                          <p:stCondLst>
                                            <p:cond delay="0"/>
                                          </p:stCondLst>
                                        </p:cTn>
                                        <p:tgtEl>
                                          <p:spTgt spid="79"/>
                                        </p:tgtEl>
                                        <p:attrNameLst>
                                          <p:attrName>style.visibility</p:attrName>
                                        </p:attrNameLst>
                                      </p:cBhvr>
                                      <p:to>
                                        <p:strVal val="visible"/>
                                      </p:to>
                                    </p:set>
                                    <p:anim calcmode="lin" valueType="num">
                                      <p:cBhvr additive="base">
                                        <p:cTn id="101" dur="100" fill="hold"/>
                                        <p:tgtEl>
                                          <p:spTgt spid="79"/>
                                        </p:tgtEl>
                                        <p:attrNameLst>
                                          <p:attrName>ppt_x</p:attrName>
                                        </p:attrNameLst>
                                      </p:cBhvr>
                                      <p:tavLst>
                                        <p:tav tm="0">
                                          <p:val>
                                            <p:strVal val="#ppt_x"/>
                                          </p:val>
                                        </p:tav>
                                        <p:tav tm="100000">
                                          <p:val>
                                            <p:strVal val="#ppt_x"/>
                                          </p:val>
                                        </p:tav>
                                      </p:tavLst>
                                    </p:anim>
                                    <p:anim calcmode="lin" valueType="num">
                                      <p:cBhvr additive="base">
                                        <p:cTn id="102" dur="100" fill="hold"/>
                                        <p:tgtEl>
                                          <p:spTgt spid="79"/>
                                        </p:tgtEl>
                                        <p:attrNameLst>
                                          <p:attrName>ppt_y</p:attrName>
                                        </p:attrNameLst>
                                      </p:cBhvr>
                                      <p:tavLst>
                                        <p:tav tm="0">
                                          <p:val>
                                            <p:strVal val="1+#ppt_h/2"/>
                                          </p:val>
                                        </p:tav>
                                        <p:tav tm="100000">
                                          <p:val>
                                            <p:strVal val="#ppt_y"/>
                                          </p:val>
                                        </p:tav>
                                      </p:tavLst>
                                    </p:anim>
                                  </p:childTnLst>
                                </p:cTn>
                              </p:par>
                            </p:childTnLst>
                          </p:cTn>
                        </p:par>
                        <p:par>
                          <p:cTn id="103" fill="hold">
                            <p:stCondLst>
                              <p:cond delay="2400"/>
                            </p:stCondLst>
                            <p:childTnLst>
                              <p:par>
                                <p:cTn id="104" presetID="2" presetClass="entr" presetSubtype="4" fill="hold" grpId="0" nodeType="afterEffect">
                                  <p:stCondLst>
                                    <p:cond delay="0"/>
                                  </p:stCondLst>
                                  <p:childTnLst>
                                    <p:set>
                                      <p:cBhvr>
                                        <p:cTn id="105" dur="1" fill="hold">
                                          <p:stCondLst>
                                            <p:cond delay="0"/>
                                          </p:stCondLst>
                                        </p:cTn>
                                        <p:tgtEl>
                                          <p:spTgt spid="80"/>
                                        </p:tgtEl>
                                        <p:attrNameLst>
                                          <p:attrName>style.visibility</p:attrName>
                                        </p:attrNameLst>
                                      </p:cBhvr>
                                      <p:to>
                                        <p:strVal val="visible"/>
                                      </p:to>
                                    </p:set>
                                    <p:anim calcmode="lin" valueType="num">
                                      <p:cBhvr additive="base">
                                        <p:cTn id="106" dur="100" fill="hold"/>
                                        <p:tgtEl>
                                          <p:spTgt spid="80"/>
                                        </p:tgtEl>
                                        <p:attrNameLst>
                                          <p:attrName>ppt_x</p:attrName>
                                        </p:attrNameLst>
                                      </p:cBhvr>
                                      <p:tavLst>
                                        <p:tav tm="0">
                                          <p:val>
                                            <p:strVal val="#ppt_x"/>
                                          </p:val>
                                        </p:tav>
                                        <p:tav tm="100000">
                                          <p:val>
                                            <p:strVal val="#ppt_x"/>
                                          </p:val>
                                        </p:tav>
                                      </p:tavLst>
                                    </p:anim>
                                    <p:anim calcmode="lin" valueType="num">
                                      <p:cBhvr additive="base">
                                        <p:cTn id="107" dur="100" fill="hold"/>
                                        <p:tgtEl>
                                          <p:spTgt spid="80"/>
                                        </p:tgtEl>
                                        <p:attrNameLst>
                                          <p:attrName>ppt_y</p:attrName>
                                        </p:attrNameLst>
                                      </p:cBhvr>
                                      <p:tavLst>
                                        <p:tav tm="0">
                                          <p:val>
                                            <p:strVal val="1+#ppt_h/2"/>
                                          </p:val>
                                        </p:tav>
                                        <p:tav tm="100000">
                                          <p:val>
                                            <p:strVal val="#ppt_y"/>
                                          </p:val>
                                        </p:tav>
                                      </p:tavLst>
                                    </p:anim>
                                  </p:childTnLst>
                                </p:cTn>
                              </p:par>
                            </p:childTnLst>
                          </p:cTn>
                        </p:par>
                        <p:par>
                          <p:cTn id="108" fill="hold">
                            <p:stCondLst>
                              <p:cond delay="2500"/>
                            </p:stCondLst>
                            <p:childTnLst>
                              <p:par>
                                <p:cTn id="109" presetID="2" presetClass="entr" presetSubtype="4" fill="hold" grpId="0" nodeType="afterEffect">
                                  <p:stCondLst>
                                    <p:cond delay="0"/>
                                  </p:stCondLst>
                                  <p:childTnLst>
                                    <p:set>
                                      <p:cBhvr>
                                        <p:cTn id="110" dur="1" fill="hold">
                                          <p:stCondLst>
                                            <p:cond delay="0"/>
                                          </p:stCondLst>
                                        </p:cTn>
                                        <p:tgtEl>
                                          <p:spTgt spid="81"/>
                                        </p:tgtEl>
                                        <p:attrNameLst>
                                          <p:attrName>style.visibility</p:attrName>
                                        </p:attrNameLst>
                                      </p:cBhvr>
                                      <p:to>
                                        <p:strVal val="visible"/>
                                      </p:to>
                                    </p:set>
                                    <p:anim calcmode="lin" valueType="num">
                                      <p:cBhvr additive="base">
                                        <p:cTn id="111" dur="100" fill="hold"/>
                                        <p:tgtEl>
                                          <p:spTgt spid="81"/>
                                        </p:tgtEl>
                                        <p:attrNameLst>
                                          <p:attrName>ppt_x</p:attrName>
                                        </p:attrNameLst>
                                      </p:cBhvr>
                                      <p:tavLst>
                                        <p:tav tm="0">
                                          <p:val>
                                            <p:strVal val="#ppt_x"/>
                                          </p:val>
                                        </p:tav>
                                        <p:tav tm="100000">
                                          <p:val>
                                            <p:strVal val="#ppt_x"/>
                                          </p:val>
                                        </p:tav>
                                      </p:tavLst>
                                    </p:anim>
                                    <p:anim calcmode="lin" valueType="num">
                                      <p:cBhvr additive="base">
                                        <p:cTn id="112" dur="100" fill="hold"/>
                                        <p:tgtEl>
                                          <p:spTgt spid="81"/>
                                        </p:tgtEl>
                                        <p:attrNameLst>
                                          <p:attrName>ppt_y</p:attrName>
                                        </p:attrNameLst>
                                      </p:cBhvr>
                                      <p:tavLst>
                                        <p:tav tm="0">
                                          <p:val>
                                            <p:strVal val="1+#ppt_h/2"/>
                                          </p:val>
                                        </p:tav>
                                        <p:tav tm="100000">
                                          <p:val>
                                            <p:strVal val="#ppt_y"/>
                                          </p:val>
                                        </p:tav>
                                      </p:tavLst>
                                    </p:anim>
                                  </p:childTnLst>
                                </p:cTn>
                              </p:par>
                            </p:childTnLst>
                          </p:cTn>
                        </p:par>
                        <p:par>
                          <p:cTn id="113" fill="hold">
                            <p:stCondLst>
                              <p:cond delay="2600"/>
                            </p:stCondLst>
                            <p:childTnLst>
                              <p:par>
                                <p:cTn id="114" presetID="31" presetClass="entr" presetSubtype="0" fill="hold" grpId="0" nodeType="afterEffect">
                                  <p:stCondLst>
                                    <p:cond delay="0"/>
                                  </p:stCondLst>
                                  <p:iterate type="lt">
                                    <p:tmPct val="5000"/>
                                  </p:iterate>
                                  <p:childTnLst>
                                    <p:set>
                                      <p:cBhvr>
                                        <p:cTn id="115" dur="1" fill="hold">
                                          <p:stCondLst>
                                            <p:cond delay="0"/>
                                          </p:stCondLst>
                                        </p:cTn>
                                        <p:tgtEl>
                                          <p:spTgt spid="56"/>
                                        </p:tgtEl>
                                        <p:attrNameLst>
                                          <p:attrName>style.visibility</p:attrName>
                                        </p:attrNameLst>
                                      </p:cBhvr>
                                      <p:to>
                                        <p:strVal val="visible"/>
                                      </p:to>
                                    </p:set>
                                    <p:anim calcmode="lin" valueType="num">
                                      <p:cBhvr>
                                        <p:cTn id="116" dur="1000" fill="hold"/>
                                        <p:tgtEl>
                                          <p:spTgt spid="56"/>
                                        </p:tgtEl>
                                        <p:attrNameLst>
                                          <p:attrName>ppt_w</p:attrName>
                                        </p:attrNameLst>
                                      </p:cBhvr>
                                      <p:tavLst>
                                        <p:tav tm="0">
                                          <p:val>
                                            <p:fltVal val="0"/>
                                          </p:val>
                                        </p:tav>
                                        <p:tav tm="100000">
                                          <p:val>
                                            <p:strVal val="#ppt_w"/>
                                          </p:val>
                                        </p:tav>
                                      </p:tavLst>
                                    </p:anim>
                                    <p:anim calcmode="lin" valueType="num">
                                      <p:cBhvr>
                                        <p:cTn id="117" dur="1000" fill="hold"/>
                                        <p:tgtEl>
                                          <p:spTgt spid="56"/>
                                        </p:tgtEl>
                                        <p:attrNameLst>
                                          <p:attrName>ppt_h</p:attrName>
                                        </p:attrNameLst>
                                      </p:cBhvr>
                                      <p:tavLst>
                                        <p:tav tm="0">
                                          <p:val>
                                            <p:fltVal val="0"/>
                                          </p:val>
                                        </p:tav>
                                        <p:tav tm="100000">
                                          <p:val>
                                            <p:strVal val="#ppt_h"/>
                                          </p:val>
                                        </p:tav>
                                      </p:tavLst>
                                    </p:anim>
                                    <p:anim calcmode="lin" valueType="num">
                                      <p:cBhvr>
                                        <p:cTn id="118" dur="1000" fill="hold"/>
                                        <p:tgtEl>
                                          <p:spTgt spid="56"/>
                                        </p:tgtEl>
                                        <p:attrNameLst>
                                          <p:attrName>style.rotation</p:attrName>
                                        </p:attrNameLst>
                                      </p:cBhvr>
                                      <p:tavLst>
                                        <p:tav tm="0">
                                          <p:val>
                                            <p:fltVal val="90"/>
                                          </p:val>
                                        </p:tav>
                                        <p:tav tm="100000">
                                          <p:val>
                                            <p:fltVal val="0"/>
                                          </p:val>
                                        </p:tav>
                                      </p:tavLst>
                                    </p:anim>
                                    <p:animEffect transition="in" filter="fade">
                                      <p:cBhvr>
                                        <p:cTn id="119" dur="1000"/>
                                        <p:tgtEl>
                                          <p:spTgt spid="56"/>
                                        </p:tgtEl>
                                      </p:cBhvr>
                                    </p:animEffect>
                                  </p:childTnLst>
                                </p:cTn>
                              </p:par>
                            </p:childTnLst>
                          </p:cTn>
                        </p:par>
                        <p:par>
                          <p:cTn id="120" fill="hold">
                            <p:stCondLst>
                              <p:cond delay="3600"/>
                            </p:stCondLst>
                            <p:childTnLst>
                              <p:par>
                                <p:cTn id="121" presetID="22" presetClass="entr" presetSubtype="1" fill="hold" grpId="0" nodeType="afterEffect">
                                  <p:stCondLst>
                                    <p:cond delay="0"/>
                                  </p:stCondLst>
                                  <p:childTnLst>
                                    <p:set>
                                      <p:cBhvr>
                                        <p:cTn id="122" dur="1" fill="hold">
                                          <p:stCondLst>
                                            <p:cond delay="0"/>
                                          </p:stCondLst>
                                        </p:cTn>
                                        <p:tgtEl>
                                          <p:spTgt spid="59"/>
                                        </p:tgtEl>
                                        <p:attrNameLst>
                                          <p:attrName>style.visibility</p:attrName>
                                        </p:attrNameLst>
                                      </p:cBhvr>
                                      <p:to>
                                        <p:strVal val="visible"/>
                                      </p:to>
                                    </p:set>
                                    <p:animEffect transition="in" filter="wipe(up)">
                                      <p:cBhvr>
                                        <p:cTn id="123" dur="500"/>
                                        <p:tgtEl>
                                          <p:spTgt spid="59"/>
                                        </p:tgtEl>
                                      </p:cBhvr>
                                    </p:animEffect>
                                  </p:childTnLst>
                                </p:cTn>
                              </p:par>
                            </p:childTnLst>
                          </p:cTn>
                        </p:par>
                        <p:par>
                          <p:cTn id="124" fill="hold">
                            <p:stCondLst>
                              <p:cond delay="4100"/>
                            </p:stCondLst>
                            <p:childTnLst>
                              <p:par>
                                <p:cTn id="125" presetID="31" presetClass="entr" presetSubtype="0" fill="hold" grpId="0" nodeType="afterEffect">
                                  <p:stCondLst>
                                    <p:cond delay="0"/>
                                  </p:stCondLst>
                                  <p:iterate type="lt">
                                    <p:tmPct val="5000"/>
                                  </p:iterate>
                                  <p:childTnLst>
                                    <p:set>
                                      <p:cBhvr>
                                        <p:cTn id="126" dur="1" fill="hold">
                                          <p:stCondLst>
                                            <p:cond delay="0"/>
                                          </p:stCondLst>
                                        </p:cTn>
                                        <p:tgtEl>
                                          <p:spTgt spid="54"/>
                                        </p:tgtEl>
                                        <p:attrNameLst>
                                          <p:attrName>style.visibility</p:attrName>
                                        </p:attrNameLst>
                                      </p:cBhvr>
                                      <p:to>
                                        <p:strVal val="visible"/>
                                      </p:to>
                                    </p:set>
                                    <p:anim calcmode="lin" valueType="num">
                                      <p:cBhvr>
                                        <p:cTn id="127" dur="1000" fill="hold"/>
                                        <p:tgtEl>
                                          <p:spTgt spid="54"/>
                                        </p:tgtEl>
                                        <p:attrNameLst>
                                          <p:attrName>ppt_w</p:attrName>
                                        </p:attrNameLst>
                                      </p:cBhvr>
                                      <p:tavLst>
                                        <p:tav tm="0">
                                          <p:val>
                                            <p:fltVal val="0"/>
                                          </p:val>
                                        </p:tav>
                                        <p:tav tm="100000">
                                          <p:val>
                                            <p:strVal val="#ppt_w"/>
                                          </p:val>
                                        </p:tav>
                                      </p:tavLst>
                                    </p:anim>
                                    <p:anim calcmode="lin" valueType="num">
                                      <p:cBhvr>
                                        <p:cTn id="128" dur="1000" fill="hold"/>
                                        <p:tgtEl>
                                          <p:spTgt spid="54"/>
                                        </p:tgtEl>
                                        <p:attrNameLst>
                                          <p:attrName>ppt_h</p:attrName>
                                        </p:attrNameLst>
                                      </p:cBhvr>
                                      <p:tavLst>
                                        <p:tav tm="0">
                                          <p:val>
                                            <p:fltVal val="0"/>
                                          </p:val>
                                        </p:tav>
                                        <p:tav tm="100000">
                                          <p:val>
                                            <p:strVal val="#ppt_h"/>
                                          </p:val>
                                        </p:tav>
                                      </p:tavLst>
                                    </p:anim>
                                    <p:anim calcmode="lin" valueType="num">
                                      <p:cBhvr>
                                        <p:cTn id="129" dur="1000" fill="hold"/>
                                        <p:tgtEl>
                                          <p:spTgt spid="54"/>
                                        </p:tgtEl>
                                        <p:attrNameLst>
                                          <p:attrName>style.rotation</p:attrName>
                                        </p:attrNameLst>
                                      </p:cBhvr>
                                      <p:tavLst>
                                        <p:tav tm="0">
                                          <p:val>
                                            <p:fltVal val="90"/>
                                          </p:val>
                                        </p:tav>
                                        <p:tav tm="100000">
                                          <p:val>
                                            <p:fltVal val="0"/>
                                          </p:val>
                                        </p:tav>
                                      </p:tavLst>
                                    </p:anim>
                                    <p:animEffect transition="in" filter="fade">
                                      <p:cBhvr>
                                        <p:cTn id="130" dur="1000"/>
                                        <p:tgtEl>
                                          <p:spTgt spid="54"/>
                                        </p:tgtEl>
                                      </p:cBhvr>
                                    </p:animEffect>
                                  </p:childTnLst>
                                </p:cTn>
                              </p:par>
                            </p:childTnLst>
                          </p:cTn>
                        </p:par>
                        <p:par>
                          <p:cTn id="131" fill="hold">
                            <p:stCondLst>
                              <p:cond delay="5100"/>
                            </p:stCondLst>
                            <p:childTnLst>
                              <p:par>
                                <p:cTn id="132" presetID="22" presetClass="entr" presetSubtype="1" fill="hold" grpId="0" nodeType="afterEffect">
                                  <p:stCondLst>
                                    <p:cond delay="0"/>
                                  </p:stCondLst>
                                  <p:childTnLst>
                                    <p:set>
                                      <p:cBhvr>
                                        <p:cTn id="133" dur="1" fill="hold">
                                          <p:stCondLst>
                                            <p:cond delay="0"/>
                                          </p:stCondLst>
                                        </p:cTn>
                                        <p:tgtEl>
                                          <p:spTgt spid="58"/>
                                        </p:tgtEl>
                                        <p:attrNameLst>
                                          <p:attrName>style.visibility</p:attrName>
                                        </p:attrNameLst>
                                      </p:cBhvr>
                                      <p:to>
                                        <p:strVal val="visible"/>
                                      </p:to>
                                    </p:set>
                                    <p:animEffect transition="in" filter="wipe(up)">
                                      <p:cBhvr>
                                        <p:cTn id="134" dur="500"/>
                                        <p:tgtEl>
                                          <p:spTgt spid="58"/>
                                        </p:tgtEl>
                                      </p:cBhvr>
                                    </p:animEffect>
                                  </p:childTnLst>
                                </p:cTn>
                              </p:par>
                            </p:childTnLst>
                          </p:cTn>
                        </p:par>
                        <p:par>
                          <p:cTn id="135" fill="hold">
                            <p:stCondLst>
                              <p:cond delay="5600"/>
                            </p:stCondLst>
                            <p:childTnLst>
                              <p:par>
                                <p:cTn id="136" presetID="31" presetClass="entr" presetSubtype="0" fill="hold" grpId="0" nodeType="afterEffect">
                                  <p:stCondLst>
                                    <p:cond delay="0"/>
                                  </p:stCondLst>
                                  <p:iterate type="lt">
                                    <p:tmPct val="5000"/>
                                  </p:iterate>
                                  <p:childTnLst>
                                    <p:set>
                                      <p:cBhvr>
                                        <p:cTn id="137" dur="1" fill="hold">
                                          <p:stCondLst>
                                            <p:cond delay="0"/>
                                          </p:stCondLst>
                                        </p:cTn>
                                        <p:tgtEl>
                                          <p:spTgt spid="55"/>
                                        </p:tgtEl>
                                        <p:attrNameLst>
                                          <p:attrName>style.visibility</p:attrName>
                                        </p:attrNameLst>
                                      </p:cBhvr>
                                      <p:to>
                                        <p:strVal val="visible"/>
                                      </p:to>
                                    </p:set>
                                    <p:anim calcmode="lin" valueType="num">
                                      <p:cBhvr>
                                        <p:cTn id="138" dur="1000" fill="hold"/>
                                        <p:tgtEl>
                                          <p:spTgt spid="55"/>
                                        </p:tgtEl>
                                        <p:attrNameLst>
                                          <p:attrName>ppt_w</p:attrName>
                                        </p:attrNameLst>
                                      </p:cBhvr>
                                      <p:tavLst>
                                        <p:tav tm="0">
                                          <p:val>
                                            <p:fltVal val="0"/>
                                          </p:val>
                                        </p:tav>
                                        <p:tav tm="100000">
                                          <p:val>
                                            <p:strVal val="#ppt_w"/>
                                          </p:val>
                                        </p:tav>
                                      </p:tavLst>
                                    </p:anim>
                                    <p:anim calcmode="lin" valueType="num">
                                      <p:cBhvr>
                                        <p:cTn id="139" dur="1000" fill="hold"/>
                                        <p:tgtEl>
                                          <p:spTgt spid="55"/>
                                        </p:tgtEl>
                                        <p:attrNameLst>
                                          <p:attrName>ppt_h</p:attrName>
                                        </p:attrNameLst>
                                      </p:cBhvr>
                                      <p:tavLst>
                                        <p:tav tm="0">
                                          <p:val>
                                            <p:fltVal val="0"/>
                                          </p:val>
                                        </p:tav>
                                        <p:tav tm="100000">
                                          <p:val>
                                            <p:strVal val="#ppt_h"/>
                                          </p:val>
                                        </p:tav>
                                      </p:tavLst>
                                    </p:anim>
                                    <p:anim calcmode="lin" valueType="num">
                                      <p:cBhvr>
                                        <p:cTn id="140" dur="1000" fill="hold"/>
                                        <p:tgtEl>
                                          <p:spTgt spid="55"/>
                                        </p:tgtEl>
                                        <p:attrNameLst>
                                          <p:attrName>style.rotation</p:attrName>
                                        </p:attrNameLst>
                                      </p:cBhvr>
                                      <p:tavLst>
                                        <p:tav tm="0">
                                          <p:val>
                                            <p:fltVal val="90"/>
                                          </p:val>
                                        </p:tav>
                                        <p:tav tm="100000">
                                          <p:val>
                                            <p:fltVal val="0"/>
                                          </p:val>
                                        </p:tav>
                                      </p:tavLst>
                                    </p:anim>
                                    <p:animEffect transition="in" filter="fade">
                                      <p:cBhvr>
                                        <p:cTn id="141" dur="1000"/>
                                        <p:tgtEl>
                                          <p:spTgt spid="55"/>
                                        </p:tgtEl>
                                      </p:cBhvr>
                                    </p:animEffect>
                                  </p:childTnLst>
                                </p:cTn>
                              </p:par>
                            </p:childTnLst>
                          </p:cTn>
                        </p:par>
                        <p:par>
                          <p:cTn id="142" fill="hold">
                            <p:stCondLst>
                              <p:cond delay="6600"/>
                            </p:stCondLst>
                            <p:childTnLst>
                              <p:par>
                                <p:cTn id="143" presetID="22" presetClass="entr" presetSubtype="1" fill="hold" grpId="0" nodeType="afterEffect">
                                  <p:stCondLst>
                                    <p:cond delay="0"/>
                                  </p:stCondLst>
                                  <p:childTnLst>
                                    <p:set>
                                      <p:cBhvr>
                                        <p:cTn id="144" dur="1" fill="hold">
                                          <p:stCondLst>
                                            <p:cond delay="0"/>
                                          </p:stCondLst>
                                        </p:cTn>
                                        <p:tgtEl>
                                          <p:spTgt spid="57"/>
                                        </p:tgtEl>
                                        <p:attrNameLst>
                                          <p:attrName>style.visibility</p:attrName>
                                        </p:attrNameLst>
                                      </p:cBhvr>
                                      <p:to>
                                        <p:strVal val="visible"/>
                                      </p:to>
                                    </p:set>
                                    <p:animEffect transition="in" filter="wipe(up)">
                                      <p:cBhvr>
                                        <p:cTn id="145" dur="500"/>
                                        <p:tgtEl>
                                          <p:spTgt spid="57"/>
                                        </p:tgtEl>
                                      </p:cBhvr>
                                    </p:animEffect>
                                  </p:childTnLst>
                                </p:cTn>
                              </p:par>
                            </p:childTnLst>
                          </p:cTn>
                        </p:par>
                        <p:par>
                          <p:cTn id="146" fill="hold">
                            <p:stCondLst>
                              <p:cond delay="7100"/>
                            </p:stCondLst>
                            <p:childTnLst>
                              <p:par>
                                <p:cTn id="147" presetID="31" presetClass="entr" presetSubtype="0" fill="hold" grpId="0" nodeType="afterEffect">
                                  <p:stCondLst>
                                    <p:cond delay="0"/>
                                  </p:stCondLst>
                                  <p:iterate type="lt">
                                    <p:tmPct val="5000"/>
                                  </p:iterate>
                                  <p:childTnLst>
                                    <p:set>
                                      <p:cBhvr>
                                        <p:cTn id="148" dur="1" fill="hold">
                                          <p:stCondLst>
                                            <p:cond delay="0"/>
                                          </p:stCondLst>
                                        </p:cTn>
                                        <p:tgtEl>
                                          <p:spTgt spid="53"/>
                                        </p:tgtEl>
                                        <p:attrNameLst>
                                          <p:attrName>style.visibility</p:attrName>
                                        </p:attrNameLst>
                                      </p:cBhvr>
                                      <p:to>
                                        <p:strVal val="visible"/>
                                      </p:to>
                                    </p:set>
                                    <p:anim calcmode="lin" valueType="num">
                                      <p:cBhvr>
                                        <p:cTn id="149" dur="1000" fill="hold"/>
                                        <p:tgtEl>
                                          <p:spTgt spid="53"/>
                                        </p:tgtEl>
                                        <p:attrNameLst>
                                          <p:attrName>ppt_w</p:attrName>
                                        </p:attrNameLst>
                                      </p:cBhvr>
                                      <p:tavLst>
                                        <p:tav tm="0">
                                          <p:val>
                                            <p:fltVal val="0"/>
                                          </p:val>
                                        </p:tav>
                                        <p:tav tm="100000">
                                          <p:val>
                                            <p:strVal val="#ppt_w"/>
                                          </p:val>
                                        </p:tav>
                                      </p:tavLst>
                                    </p:anim>
                                    <p:anim calcmode="lin" valueType="num">
                                      <p:cBhvr>
                                        <p:cTn id="150" dur="1000" fill="hold"/>
                                        <p:tgtEl>
                                          <p:spTgt spid="53"/>
                                        </p:tgtEl>
                                        <p:attrNameLst>
                                          <p:attrName>ppt_h</p:attrName>
                                        </p:attrNameLst>
                                      </p:cBhvr>
                                      <p:tavLst>
                                        <p:tav tm="0">
                                          <p:val>
                                            <p:fltVal val="0"/>
                                          </p:val>
                                        </p:tav>
                                        <p:tav tm="100000">
                                          <p:val>
                                            <p:strVal val="#ppt_h"/>
                                          </p:val>
                                        </p:tav>
                                      </p:tavLst>
                                    </p:anim>
                                    <p:anim calcmode="lin" valueType="num">
                                      <p:cBhvr>
                                        <p:cTn id="151" dur="1000" fill="hold"/>
                                        <p:tgtEl>
                                          <p:spTgt spid="53"/>
                                        </p:tgtEl>
                                        <p:attrNameLst>
                                          <p:attrName>style.rotation</p:attrName>
                                        </p:attrNameLst>
                                      </p:cBhvr>
                                      <p:tavLst>
                                        <p:tav tm="0">
                                          <p:val>
                                            <p:fltVal val="90"/>
                                          </p:val>
                                        </p:tav>
                                        <p:tav tm="100000">
                                          <p:val>
                                            <p:fltVal val="0"/>
                                          </p:val>
                                        </p:tav>
                                      </p:tavLst>
                                    </p:anim>
                                    <p:animEffect transition="in" filter="fade">
                                      <p:cBhvr>
                                        <p:cTn id="152" dur="1000"/>
                                        <p:tgtEl>
                                          <p:spTgt spid="53"/>
                                        </p:tgtEl>
                                      </p:cBhvr>
                                    </p:animEffect>
                                  </p:childTnLst>
                                </p:cTn>
                              </p:par>
                            </p:childTnLst>
                          </p:cTn>
                        </p:par>
                        <p:par>
                          <p:cTn id="153" fill="hold">
                            <p:stCondLst>
                              <p:cond delay="8100"/>
                            </p:stCondLst>
                            <p:childTnLst>
                              <p:par>
                                <p:cTn id="154" presetID="22" presetClass="entr" presetSubtype="1" fill="hold" grpId="0" nodeType="afterEffect">
                                  <p:stCondLst>
                                    <p:cond delay="0"/>
                                  </p:stCondLst>
                                  <p:childTnLst>
                                    <p:set>
                                      <p:cBhvr>
                                        <p:cTn id="155" dur="1" fill="hold">
                                          <p:stCondLst>
                                            <p:cond delay="0"/>
                                          </p:stCondLst>
                                        </p:cTn>
                                        <p:tgtEl>
                                          <p:spTgt spid="60"/>
                                        </p:tgtEl>
                                        <p:attrNameLst>
                                          <p:attrName>style.visibility</p:attrName>
                                        </p:attrNameLst>
                                      </p:cBhvr>
                                      <p:to>
                                        <p:strVal val="visible"/>
                                      </p:to>
                                    </p:set>
                                    <p:animEffect transition="in" filter="wipe(up)">
                                      <p:cBhvr>
                                        <p:cTn id="156"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Graphic spid="53" grpId="0">
        <p:bldAsOne/>
      </p:bldGraphic>
      <p:bldGraphic spid="54" grpId="0">
        <p:bldAsOne/>
      </p:bldGraphic>
      <p:bldGraphic spid="55" grpId="0">
        <p:bldAsOne/>
      </p:bldGraphic>
      <p:bldGraphic spid="56" grpId="0">
        <p:bldAsOne/>
      </p:bldGraphic>
      <p:bldP spid="57" grpId="0"/>
      <p:bldP spid="58" grpId="0"/>
      <p:bldP spid="59" grpId="0"/>
      <p:bldP spid="60" grpId="0"/>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1595</TotalTime>
  <Words>1370</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2019-06-22T18:17:50Z</dcterms:modified>
</cp:coreProperties>
</file>