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568-49BA-A59F-47087DD94C8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568-49BA-A59F-47087DD94C8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568-49BA-A59F-47087DD94C8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568-49BA-A59F-47087DD94C85}"/>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568-49BA-A59F-47087DD94C85}"/>
              </c:ext>
            </c:extLst>
          </c:dPt>
          <c:dPt>
            <c:idx val="5"/>
            <c:bubble3D val="0"/>
            <c:extLst>
              <c:ext xmlns:c16="http://schemas.microsoft.com/office/drawing/2014/chart" uri="{C3380CC4-5D6E-409C-BE32-E72D297353CC}">
                <c16:uniqueId val="{0000000A-1568-49BA-A59F-47087DD94C85}"/>
              </c:ext>
            </c:extLst>
          </c:dPt>
          <c:dPt>
            <c:idx val="6"/>
            <c:bubble3D val="0"/>
            <c:extLst>
              <c:ext xmlns:c16="http://schemas.microsoft.com/office/drawing/2014/chart" uri="{C3380CC4-5D6E-409C-BE32-E72D297353CC}">
                <c16:uniqueId val="{0000000B-1568-49BA-A59F-47087DD94C85}"/>
              </c:ext>
            </c:extLst>
          </c:dPt>
          <c:dPt>
            <c:idx val="7"/>
            <c:bubble3D val="0"/>
            <c:extLst>
              <c:ext xmlns:c16="http://schemas.microsoft.com/office/drawing/2014/chart" uri="{C3380CC4-5D6E-409C-BE32-E72D297353CC}">
                <c16:uniqueId val="{0000000C-1568-49BA-A59F-47087DD94C85}"/>
              </c:ext>
            </c:extLst>
          </c:dPt>
          <c:dPt>
            <c:idx val="8"/>
            <c:bubble3D val="0"/>
            <c:extLst>
              <c:ext xmlns:c16="http://schemas.microsoft.com/office/drawing/2014/chart" uri="{C3380CC4-5D6E-409C-BE32-E72D297353CC}">
                <c16:uniqueId val="{0000000D-1568-49BA-A59F-47087DD94C85}"/>
              </c:ext>
            </c:extLst>
          </c:dPt>
          <c:dPt>
            <c:idx val="9"/>
            <c:bubble3D val="0"/>
            <c:extLst>
              <c:ext xmlns:c16="http://schemas.microsoft.com/office/drawing/2014/chart" uri="{C3380CC4-5D6E-409C-BE32-E72D297353CC}">
                <c16:uniqueId val="{0000000E-1568-49BA-A59F-47087DD94C8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1568-49BA-A59F-47087DD94C8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20B-4F9A-8E4C-278ECDE4F2F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20B-4F9A-8E4C-278ECDE4F2F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20B-4F9A-8E4C-278ECDE4F2F8}"/>
              </c:ext>
            </c:extLst>
          </c:dPt>
          <c:dPt>
            <c:idx val="3"/>
            <c:bubble3D val="0"/>
            <c:extLst>
              <c:ext xmlns:c16="http://schemas.microsoft.com/office/drawing/2014/chart" uri="{C3380CC4-5D6E-409C-BE32-E72D297353CC}">
                <c16:uniqueId val="{00000006-C20B-4F9A-8E4C-278ECDE4F2F8}"/>
              </c:ext>
            </c:extLst>
          </c:dPt>
          <c:dPt>
            <c:idx val="4"/>
            <c:bubble3D val="0"/>
            <c:extLst>
              <c:ext xmlns:c16="http://schemas.microsoft.com/office/drawing/2014/chart" uri="{C3380CC4-5D6E-409C-BE32-E72D297353CC}">
                <c16:uniqueId val="{00000007-C20B-4F9A-8E4C-278ECDE4F2F8}"/>
              </c:ext>
            </c:extLst>
          </c:dPt>
          <c:dPt>
            <c:idx val="5"/>
            <c:bubble3D val="0"/>
            <c:extLst>
              <c:ext xmlns:c16="http://schemas.microsoft.com/office/drawing/2014/chart" uri="{C3380CC4-5D6E-409C-BE32-E72D297353CC}">
                <c16:uniqueId val="{00000008-C20B-4F9A-8E4C-278ECDE4F2F8}"/>
              </c:ext>
            </c:extLst>
          </c:dPt>
          <c:dPt>
            <c:idx val="6"/>
            <c:bubble3D val="0"/>
            <c:extLst>
              <c:ext xmlns:c16="http://schemas.microsoft.com/office/drawing/2014/chart" uri="{C3380CC4-5D6E-409C-BE32-E72D297353CC}">
                <c16:uniqueId val="{00000009-C20B-4F9A-8E4C-278ECDE4F2F8}"/>
              </c:ext>
            </c:extLst>
          </c:dPt>
          <c:dPt>
            <c:idx val="7"/>
            <c:bubble3D val="0"/>
            <c:extLst>
              <c:ext xmlns:c16="http://schemas.microsoft.com/office/drawing/2014/chart" uri="{C3380CC4-5D6E-409C-BE32-E72D297353CC}">
                <c16:uniqueId val="{0000000A-C20B-4F9A-8E4C-278ECDE4F2F8}"/>
              </c:ext>
            </c:extLst>
          </c:dPt>
          <c:dPt>
            <c:idx val="8"/>
            <c:bubble3D val="0"/>
            <c:extLst>
              <c:ext xmlns:c16="http://schemas.microsoft.com/office/drawing/2014/chart" uri="{C3380CC4-5D6E-409C-BE32-E72D297353CC}">
                <c16:uniqueId val="{0000000B-C20B-4F9A-8E4C-278ECDE4F2F8}"/>
              </c:ext>
            </c:extLst>
          </c:dPt>
          <c:dPt>
            <c:idx val="9"/>
            <c:bubble3D val="0"/>
            <c:extLst>
              <c:ext xmlns:c16="http://schemas.microsoft.com/office/drawing/2014/chart" uri="{C3380CC4-5D6E-409C-BE32-E72D297353CC}">
                <c16:uniqueId val="{0000000C-C20B-4F9A-8E4C-278ECDE4F2F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20B-4F9A-8E4C-278ECDE4F2F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B57-4C76-8DFE-014C33E445B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B57-4C76-8DFE-014C33E445B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B57-4C76-8DFE-014C33E445BD}"/>
              </c:ext>
            </c:extLst>
          </c:dPt>
          <c:dPt>
            <c:idx val="3"/>
            <c:bubble3D val="0"/>
            <c:extLst>
              <c:ext xmlns:c16="http://schemas.microsoft.com/office/drawing/2014/chart" uri="{C3380CC4-5D6E-409C-BE32-E72D297353CC}">
                <c16:uniqueId val="{00000006-0B57-4C76-8DFE-014C33E445BD}"/>
              </c:ext>
            </c:extLst>
          </c:dPt>
          <c:dPt>
            <c:idx val="4"/>
            <c:bubble3D val="0"/>
            <c:extLst>
              <c:ext xmlns:c16="http://schemas.microsoft.com/office/drawing/2014/chart" uri="{C3380CC4-5D6E-409C-BE32-E72D297353CC}">
                <c16:uniqueId val="{00000007-0B57-4C76-8DFE-014C33E445BD}"/>
              </c:ext>
            </c:extLst>
          </c:dPt>
          <c:dPt>
            <c:idx val="5"/>
            <c:bubble3D val="0"/>
            <c:extLst>
              <c:ext xmlns:c16="http://schemas.microsoft.com/office/drawing/2014/chart" uri="{C3380CC4-5D6E-409C-BE32-E72D297353CC}">
                <c16:uniqueId val="{00000008-0B57-4C76-8DFE-014C33E445BD}"/>
              </c:ext>
            </c:extLst>
          </c:dPt>
          <c:dPt>
            <c:idx val="6"/>
            <c:bubble3D val="0"/>
            <c:extLst>
              <c:ext xmlns:c16="http://schemas.microsoft.com/office/drawing/2014/chart" uri="{C3380CC4-5D6E-409C-BE32-E72D297353CC}">
                <c16:uniqueId val="{00000009-0B57-4C76-8DFE-014C33E445BD}"/>
              </c:ext>
            </c:extLst>
          </c:dPt>
          <c:dPt>
            <c:idx val="7"/>
            <c:bubble3D val="0"/>
            <c:extLst>
              <c:ext xmlns:c16="http://schemas.microsoft.com/office/drawing/2014/chart" uri="{C3380CC4-5D6E-409C-BE32-E72D297353CC}">
                <c16:uniqueId val="{0000000A-0B57-4C76-8DFE-014C33E445BD}"/>
              </c:ext>
            </c:extLst>
          </c:dPt>
          <c:dPt>
            <c:idx val="8"/>
            <c:bubble3D val="0"/>
            <c:extLst>
              <c:ext xmlns:c16="http://schemas.microsoft.com/office/drawing/2014/chart" uri="{C3380CC4-5D6E-409C-BE32-E72D297353CC}">
                <c16:uniqueId val="{0000000B-0B57-4C76-8DFE-014C33E445BD}"/>
              </c:ext>
            </c:extLst>
          </c:dPt>
          <c:dPt>
            <c:idx val="9"/>
            <c:bubble3D val="0"/>
            <c:extLst>
              <c:ext xmlns:c16="http://schemas.microsoft.com/office/drawing/2014/chart" uri="{C3380CC4-5D6E-409C-BE32-E72D297353CC}">
                <c16:uniqueId val="{0000000C-0B57-4C76-8DFE-014C33E445B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B57-4C76-8DFE-014C33E445B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77147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grpSp>
        <p:nvGrpSpPr>
          <p:cNvPr id="94" name="Group 93">
            <a:extLst>
              <a:ext uri="{FF2B5EF4-FFF2-40B4-BE49-F238E27FC236}">
                <a16:creationId xmlns:a16="http://schemas.microsoft.com/office/drawing/2014/main" id="{3A0BCD6D-E388-492F-9999-072C4CB7767B}"/>
              </a:ext>
            </a:extLst>
          </p:cNvPr>
          <p:cNvGrpSpPr/>
          <p:nvPr/>
        </p:nvGrpSpPr>
        <p:grpSpPr>
          <a:xfrm>
            <a:off x="1100313" y="1658249"/>
            <a:ext cx="3594912" cy="1375905"/>
            <a:chOff x="2243731" y="2891162"/>
            <a:chExt cx="3594912" cy="1375905"/>
          </a:xfrm>
        </p:grpSpPr>
        <p:grpSp>
          <p:nvGrpSpPr>
            <p:cNvPr id="95" name="Group 94">
              <a:extLst>
                <a:ext uri="{FF2B5EF4-FFF2-40B4-BE49-F238E27FC236}">
                  <a16:creationId xmlns:a16="http://schemas.microsoft.com/office/drawing/2014/main" id="{64CE93D4-5B2F-4EDD-B414-C88C87039021}"/>
                </a:ext>
              </a:extLst>
            </p:cNvPr>
            <p:cNvGrpSpPr/>
            <p:nvPr/>
          </p:nvGrpSpPr>
          <p:grpSpPr>
            <a:xfrm>
              <a:off x="2243731" y="3192308"/>
              <a:ext cx="2743200" cy="508758"/>
              <a:chOff x="1066801" y="2238247"/>
              <a:chExt cx="2743200" cy="508758"/>
            </a:xfrm>
          </p:grpSpPr>
          <p:sp>
            <p:nvSpPr>
              <p:cNvPr id="103" name="Freeform: Shape 102">
                <a:extLst>
                  <a:ext uri="{FF2B5EF4-FFF2-40B4-BE49-F238E27FC236}">
                    <a16:creationId xmlns:a16="http://schemas.microsoft.com/office/drawing/2014/main" id="{FFEF36C4-0296-4ABE-852A-034BC99B63F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B4F6F21B-1B0A-43A9-9E67-3CAF50795F9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6" name="Group 95">
              <a:extLst>
                <a:ext uri="{FF2B5EF4-FFF2-40B4-BE49-F238E27FC236}">
                  <a16:creationId xmlns:a16="http://schemas.microsoft.com/office/drawing/2014/main" id="{E921269E-4C6D-43C2-8283-4E58313F4E9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672F58AC-63B0-4898-83F5-5081E8A8127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2F8D1F95-4EAF-43D0-9580-8021BABFE48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9" name="Graphic 26" descr="Hike">
                <a:extLst>
                  <a:ext uri="{FF2B5EF4-FFF2-40B4-BE49-F238E27FC236}">
                    <a16:creationId xmlns:a16="http://schemas.microsoft.com/office/drawing/2014/main" id="{E5DDE0D0-18EE-411A-8CC8-0D987060E93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0" name="Freeform: Shape 99">
                  <a:extLst>
                    <a:ext uri="{FF2B5EF4-FFF2-40B4-BE49-F238E27FC236}">
                      <a16:creationId xmlns:a16="http://schemas.microsoft.com/office/drawing/2014/main" id="{BFF24014-095C-4DFF-BD01-F8A07D32022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20D70FF5-525A-401B-B7DE-F952DBB154F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42E7694-A4F8-49A5-8274-FAE4D201A1E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5" name="TextBox 104">
            <a:extLst>
              <a:ext uri="{FF2B5EF4-FFF2-40B4-BE49-F238E27FC236}">
                <a16:creationId xmlns:a16="http://schemas.microsoft.com/office/drawing/2014/main" id="{977BBA25-D7D9-4388-9664-72F30A2B21C8}"/>
              </a:ext>
            </a:extLst>
          </p:cNvPr>
          <p:cNvSpPr txBox="1"/>
          <p:nvPr/>
        </p:nvSpPr>
        <p:spPr>
          <a:xfrm>
            <a:off x="8620657" y="1148743"/>
            <a:ext cx="3601410"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6" name="TextBox 105">
            <a:extLst>
              <a:ext uri="{FF2B5EF4-FFF2-40B4-BE49-F238E27FC236}">
                <a16:creationId xmlns:a16="http://schemas.microsoft.com/office/drawing/2014/main" id="{C0599FE1-9387-43CA-AE4B-8AC7B3A8B643}"/>
              </a:ext>
            </a:extLst>
          </p:cNvPr>
          <p:cNvSpPr txBox="1"/>
          <p:nvPr/>
        </p:nvSpPr>
        <p:spPr>
          <a:xfrm>
            <a:off x="39991" y="2434564"/>
            <a:ext cx="29629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2C723F79-FFB5-4675-90AE-F895B563A049}"/>
              </a:ext>
            </a:extLst>
          </p:cNvPr>
          <p:cNvGrpSpPr/>
          <p:nvPr/>
        </p:nvGrpSpPr>
        <p:grpSpPr>
          <a:xfrm>
            <a:off x="6409708" y="239191"/>
            <a:ext cx="3509383" cy="1375905"/>
            <a:chOff x="6025615" y="1230029"/>
            <a:chExt cx="3509383" cy="1375905"/>
          </a:xfrm>
        </p:grpSpPr>
        <p:grpSp>
          <p:nvGrpSpPr>
            <p:cNvPr id="108" name="Group 107">
              <a:extLst>
                <a:ext uri="{FF2B5EF4-FFF2-40B4-BE49-F238E27FC236}">
                  <a16:creationId xmlns:a16="http://schemas.microsoft.com/office/drawing/2014/main" id="{FC8BC3DB-B91B-4CB5-B788-592FFC921FC4}"/>
                </a:ext>
              </a:extLst>
            </p:cNvPr>
            <p:cNvGrpSpPr/>
            <p:nvPr/>
          </p:nvGrpSpPr>
          <p:grpSpPr>
            <a:xfrm>
              <a:off x="6791798" y="1528954"/>
              <a:ext cx="2743200" cy="508758"/>
              <a:chOff x="7772400" y="675620"/>
              <a:chExt cx="2743200" cy="508758"/>
            </a:xfrm>
          </p:grpSpPr>
          <p:sp>
            <p:nvSpPr>
              <p:cNvPr id="113" name="Freeform: Shape 112">
                <a:extLst>
                  <a:ext uri="{FF2B5EF4-FFF2-40B4-BE49-F238E27FC236}">
                    <a16:creationId xmlns:a16="http://schemas.microsoft.com/office/drawing/2014/main" id="{F076F8B8-E060-4210-AAB6-03B05DA308C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FD644E04-B721-4F0E-B086-C821CF738B9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9" name="Group 108">
              <a:extLst>
                <a:ext uri="{FF2B5EF4-FFF2-40B4-BE49-F238E27FC236}">
                  <a16:creationId xmlns:a16="http://schemas.microsoft.com/office/drawing/2014/main" id="{79128894-B588-4C63-884C-CA3D1C00906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0" name="Freeform: Shape 109">
                <a:extLst>
                  <a:ext uri="{FF2B5EF4-FFF2-40B4-BE49-F238E27FC236}">
                    <a16:creationId xmlns:a16="http://schemas.microsoft.com/office/drawing/2014/main" id="{FA5B488B-5452-464C-9B78-62C6673139A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BBE5AF14-1074-44E5-8F7F-9A9C3F36691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2" name="Graphic 111" descr="Tent">
                <a:extLst>
                  <a:ext uri="{FF2B5EF4-FFF2-40B4-BE49-F238E27FC236}">
                    <a16:creationId xmlns:a16="http://schemas.microsoft.com/office/drawing/2014/main" id="{EA293AE7-45D8-449D-872F-4B3DF46444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5" name="Chart 114">
            <a:extLst>
              <a:ext uri="{FF2B5EF4-FFF2-40B4-BE49-F238E27FC236}">
                <a16:creationId xmlns:a16="http://schemas.microsoft.com/office/drawing/2014/main" id="{AFAF1AB5-5726-403C-86F4-4E3938BF33BD}"/>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3" name="Chart 152">
            <a:extLst>
              <a:ext uri="{FF2B5EF4-FFF2-40B4-BE49-F238E27FC236}">
                <a16:creationId xmlns:a16="http://schemas.microsoft.com/office/drawing/2014/main" id="{0E0A9FF9-D67B-4CC5-A3DF-542ED2C14F17}"/>
              </a:ext>
            </a:extLst>
          </p:cNvPr>
          <p:cNvGraphicFramePr>
            <a:graphicFrameLocks noChangeAspect="1"/>
          </p:cNvGraphicFramePr>
          <p:nvPr>
            <p:extLst/>
          </p:nvPr>
        </p:nvGraphicFramePr>
        <p:xfrm>
          <a:off x="3410306" y="143809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54" name="Group 153">
            <a:extLst>
              <a:ext uri="{FF2B5EF4-FFF2-40B4-BE49-F238E27FC236}">
                <a16:creationId xmlns:a16="http://schemas.microsoft.com/office/drawing/2014/main" id="{C54BCCD3-1EF9-4062-91C9-A089469DA88C}"/>
              </a:ext>
            </a:extLst>
          </p:cNvPr>
          <p:cNvGrpSpPr/>
          <p:nvPr/>
        </p:nvGrpSpPr>
        <p:grpSpPr>
          <a:xfrm>
            <a:off x="6146058" y="3782859"/>
            <a:ext cx="3594912" cy="1375905"/>
            <a:chOff x="2243731" y="2891162"/>
            <a:chExt cx="3594912" cy="1375905"/>
          </a:xfrm>
        </p:grpSpPr>
        <p:grpSp>
          <p:nvGrpSpPr>
            <p:cNvPr id="155" name="Group 154">
              <a:extLst>
                <a:ext uri="{FF2B5EF4-FFF2-40B4-BE49-F238E27FC236}">
                  <a16:creationId xmlns:a16="http://schemas.microsoft.com/office/drawing/2014/main" id="{29776167-51DB-42B7-AB97-F007B0DDB0EB}"/>
                </a:ext>
              </a:extLst>
            </p:cNvPr>
            <p:cNvGrpSpPr/>
            <p:nvPr/>
          </p:nvGrpSpPr>
          <p:grpSpPr>
            <a:xfrm>
              <a:off x="2243731" y="3192308"/>
              <a:ext cx="2743200" cy="508758"/>
              <a:chOff x="1066801" y="2238247"/>
              <a:chExt cx="2743200" cy="508758"/>
            </a:xfrm>
          </p:grpSpPr>
          <p:sp>
            <p:nvSpPr>
              <p:cNvPr id="163" name="Freeform: Shape 162">
                <a:extLst>
                  <a:ext uri="{FF2B5EF4-FFF2-40B4-BE49-F238E27FC236}">
                    <a16:creationId xmlns:a16="http://schemas.microsoft.com/office/drawing/2014/main" id="{3F3D174D-A075-4435-A17A-C11846F4202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Text Box 10">
                <a:extLst>
                  <a:ext uri="{FF2B5EF4-FFF2-40B4-BE49-F238E27FC236}">
                    <a16:creationId xmlns:a16="http://schemas.microsoft.com/office/drawing/2014/main" id="{FE4F0B9A-42EB-4DF9-8A2A-9C9625206D6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6" name="Group 155">
              <a:extLst>
                <a:ext uri="{FF2B5EF4-FFF2-40B4-BE49-F238E27FC236}">
                  <a16:creationId xmlns:a16="http://schemas.microsoft.com/office/drawing/2014/main" id="{C4CF8C87-7FF0-4833-91BA-1D91FABCCC7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7" name="Freeform: Shape 156">
                <a:extLst>
                  <a:ext uri="{FF2B5EF4-FFF2-40B4-BE49-F238E27FC236}">
                    <a16:creationId xmlns:a16="http://schemas.microsoft.com/office/drawing/2014/main" id="{FAE798D1-FA11-40D3-A32A-E903E2317D8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AB53FA2C-5EAC-4D4F-8DCB-E2CA4523022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9" name="Graphic 26" descr="Hike">
                <a:extLst>
                  <a:ext uri="{FF2B5EF4-FFF2-40B4-BE49-F238E27FC236}">
                    <a16:creationId xmlns:a16="http://schemas.microsoft.com/office/drawing/2014/main" id="{B9F0156D-CE3C-4837-91DF-FA26EE5EE67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0" name="Freeform: Shape 159">
                  <a:extLst>
                    <a:ext uri="{FF2B5EF4-FFF2-40B4-BE49-F238E27FC236}">
                      <a16:creationId xmlns:a16="http://schemas.microsoft.com/office/drawing/2014/main" id="{C57EF651-4A1B-4D4E-B3CB-DE1D85C8504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F7FB0694-F207-431D-9C7E-B46F01E72BF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ADD27B2A-149D-434E-AE46-465CE835FC0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5" name="TextBox 164">
            <a:extLst>
              <a:ext uri="{FF2B5EF4-FFF2-40B4-BE49-F238E27FC236}">
                <a16:creationId xmlns:a16="http://schemas.microsoft.com/office/drawing/2014/main" id="{FE7AD291-D203-414E-91EF-974F9BE1A300}"/>
              </a:ext>
            </a:extLst>
          </p:cNvPr>
          <p:cNvSpPr txBox="1"/>
          <p:nvPr/>
        </p:nvSpPr>
        <p:spPr>
          <a:xfrm>
            <a:off x="8057610" y="550812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66" name="Chart 165">
            <a:extLst>
              <a:ext uri="{FF2B5EF4-FFF2-40B4-BE49-F238E27FC236}">
                <a16:creationId xmlns:a16="http://schemas.microsoft.com/office/drawing/2014/main" id="{1CD7BFC7-1FE5-4668-AB21-9CD4FF6E6E11}"/>
              </a:ext>
            </a:extLst>
          </p:cNvPr>
          <p:cNvGraphicFramePr>
            <a:graphicFrameLocks noChangeAspect="1"/>
          </p:cNvGraphicFramePr>
          <p:nvPr>
            <p:extLst/>
          </p:nvPr>
        </p:nvGraphicFramePr>
        <p:xfrm>
          <a:off x="8456051" y="356509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67" name="Picture 166">
            <a:hlinkClick r:id="rId8"/>
            <a:extLst>
              <a:ext uri="{FF2B5EF4-FFF2-40B4-BE49-F238E27FC236}">
                <a16:creationId xmlns:a16="http://schemas.microsoft.com/office/drawing/2014/main" id="{0DB92BCB-F2DF-4735-A0D6-EDEEF6935D5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4235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2" presetClass="entr" presetSubtype="8" fill="hold" nodeType="afterEffect">
                                  <p:stCondLst>
                                    <p:cond delay="0"/>
                                  </p:stCondLst>
                                  <p:childTnLst>
                                    <p:set>
                                      <p:cBhvr>
                                        <p:cTn id="254" dur="1" fill="hold">
                                          <p:stCondLst>
                                            <p:cond delay="0"/>
                                          </p:stCondLst>
                                        </p:cTn>
                                        <p:tgtEl>
                                          <p:spTgt spid="94"/>
                                        </p:tgtEl>
                                        <p:attrNameLst>
                                          <p:attrName>style.visibility</p:attrName>
                                        </p:attrNameLst>
                                      </p:cBhvr>
                                      <p:to>
                                        <p:strVal val="visible"/>
                                      </p:to>
                                    </p:set>
                                    <p:anim calcmode="lin" valueType="num">
                                      <p:cBhvr additive="base">
                                        <p:cTn id="255" dur="500" fill="hold"/>
                                        <p:tgtEl>
                                          <p:spTgt spid="94"/>
                                        </p:tgtEl>
                                        <p:attrNameLst>
                                          <p:attrName>ppt_x</p:attrName>
                                        </p:attrNameLst>
                                      </p:cBhvr>
                                      <p:tavLst>
                                        <p:tav tm="0">
                                          <p:val>
                                            <p:strVal val="0-#ppt_w/2"/>
                                          </p:val>
                                        </p:tav>
                                        <p:tav tm="100000">
                                          <p:val>
                                            <p:strVal val="#ppt_x"/>
                                          </p:val>
                                        </p:tav>
                                      </p:tavLst>
                                    </p:anim>
                                    <p:anim calcmode="lin" valueType="num">
                                      <p:cBhvr additive="base">
                                        <p:cTn id="256" dur="500" fill="hold"/>
                                        <p:tgtEl>
                                          <p:spTgt spid="94"/>
                                        </p:tgtEl>
                                        <p:attrNameLst>
                                          <p:attrName>ppt_y</p:attrName>
                                        </p:attrNameLst>
                                      </p:cBhvr>
                                      <p:tavLst>
                                        <p:tav tm="0">
                                          <p:val>
                                            <p:strVal val="#ppt_y"/>
                                          </p:val>
                                        </p:tav>
                                        <p:tav tm="100000">
                                          <p:val>
                                            <p:strVal val="#ppt_y"/>
                                          </p:val>
                                        </p:tav>
                                      </p:tavLst>
                                    </p:anim>
                                  </p:childTnLst>
                                </p:cTn>
                              </p:par>
                            </p:childTnLst>
                          </p:cTn>
                        </p:par>
                        <p:par>
                          <p:cTn id="257" fill="hold">
                            <p:stCondLst>
                              <p:cond delay="3000"/>
                            </p:stCondLst>
                            <p:childTnLst>
                              <p:par>
                                <p:cTn id="258" presetID="42" presetClass="entr" presetSubtype="0" fill="hold" grpId="0" nodeType="afterEffect">
                                  <p:stCondLst>
                                    <p:cond delay="0"/>
                                  </p:stCondLst>
                                  <p:childTnLst>
                                    <p:set>
                                      <p:cBhvr>
                                        <p:cTn id="259" dur="1" fill="hold">
                                          <p:stCondLst>
                                            <p:cond delay="0"/>
                                          </p:stCondLst>
                                        </p:cTn>
                                        <p:tgtEl>
                                          <p:spTgt spid="106"/>
                                        </p:tgtEl>
                                        <p:attrNameLst>
                                          <p:attrName>style.visibility</p:attrName>
                                        </p:attrNameLst>
                                      </p:cBhvr>
                                      <p:to>
                                        <p:strVal val="visible"/>
                                      </p:to>
                                    </p:set>
                                    <p:animEffect transition="in" filter="fade">
                                      <p:cBhvr>
                                        <p:cTn id="260" dur="1000"/>
                                        <p:tgtEl>
                                          <p:spTgt spid="106"/>
                                        </p:tgtEl>
                                      </p:cBhvr>
                                    </p:animEffect>
                                    <p:anim calcmode="lin" valueType="num">
                                      <p:cBhvr>
                                        <p:cTn id="261" dur="1000" fill="hold"/>
                                        <p:tgtEl>
                                          <p:spTgt spid="106"/>
                                        </p:tgtEl>
                                        <p:attrNameLst>
                                          <p:attrName>ppt_x</p:attrName>
                                        </p:attrNameLst>
                                      </p:cBhvr>
                                      <p:tavLst>
                                        <p:tav tm="0">
                                          <p:val>
                                            <p:strVal val="#ppt_x"/>
                                          </p:val>
                                        </p:tav>
                                        <p:tav tm="100000">
                                          <p:val>
                                            <p:strVal val="#ppt_x"/>
                                          </p:val>
                                        </p:tav>
                                      </p:tavLst>
                                    </p:anim>
                                    <p:anim calcmode="lin" valueType="num">
                                      <p:cBhvr>
                                        <p:cTn id="262" dur="1000" fill="hold"/>
                                        <p:tgtEl>
                                          <p:spTgt spid="106"/>
                                        </p:tgtEl>
                                        <p:attrNameLst>
                                          <p:attrName>ppt_y</p:attrName>
                                        </p:attrNameLst>
                                      </p:cBhvr>
                                      <p:tavLst>
                                        <p:tav tm="0">
                                          <p:val>
                                            <p:strVal val="#ppt_y+.1"/>
                                          </p:val>
                                        </p:tav>
                                        <p:tav tm="100000">
                                          <p:val>
                                            <p:strVal val="#ppt_y"/>
                                          </p:val>
                                        </p:tav>
                                      </p:tavLst>
                                    </p:anim>
                                  </p:childTnLst>
                                </p:cTn>
                              </p:par>
                            </p:childTnLst>
                          </p:cTn>
                        </p:par>
                        <p:par>
                          <p:cTn id="263" fill="hold">
                            <p:stCondLst>
                              <p:cond delay="4000"/>
                            </p:stCondLst>
                            <p:childTnLst>
                              <p:par>
                                <p:cTn id="264" presetID="31" presetClass="entr" presetSubtype="0" fill="hold" grpId="0" nodeType="afterEffect">
                                  <p:stCondLst>
                                    <p:cond delay="0"/>
                                  </p:stCondLst>
                                  <p:childTnLst>
                                    <p:set>
                                      <p:cBhvr>
                                        <p:cTn id="265" dur="1" fill="hold">
                                          <p:stCondLst>
                                            <p:cond delay="0"/>
                                          </p:stCondLst>
                                        </p:cTn>
                                        <p:tgtEl>
                                          <p:spTgt spid="153"/>
                                        </p:tgtEl>
                                        <p:attrNameLst>
                                          <p:attrName>style.visibility</p:attrName>
                                        </p:attrNameLst>
                                      </p:cBhvr>
                                      <p:to>
                                        <p:strVal val="visible"/>
                                      </p:to>
                                    </p:set>
                                    <p:anim calcmode="lin" valueType="num">
                                      <p:cBhvr>
                                        <p:cTn id="266" dur="1000" fill="hold"/>
                                        <p:tgtEl>
                                          <p:spTgt spid="153"/>
                                        </p:tgtEl>
                                        <p:attrNameLst>
                                          <p:attrName>ppt_w</p:attrName>
                                        </p:attrNameLst>
                                      </p:cBhvr>
                                      <p:tavLst>
                                        <p:tav tm="0">
                                          <p:val>
                                            <p:fltVal val="0"/>
                                          </p:val>
                                        </p:tav>
                                        <p:tav tm="100000">
                                          <p:val>
                                            <p:strVal val="#ppt_w"/>
                                          </p:val>
                                        </p:tav>
                                      </p:tavLst>
                                    </p:anim>
                                    <p:anim calcmode="lin" valueType="num">
                                      <p:cBhvr>
                                        <p:cTn id="267" dur="1000" fill="hold"/>
                                        <p:tgtEl>
                                          <p:spTgt spid="153"/>
                                        </p:tgtEl>
                                        <p:attrNameLst>
                                          <p:attrName>ppt_h</p:attrName>
                                        </p:attrNameLst>
                                      </p:cBhvr>
                                      <p:tavLst>
                                        <p:tav tm="0">
                                          <p:val>
                                            <p:fltVal val="0"/>
                                          </p:val>
                                        </p:tav>
                                        <p:tav tm="100000">
                                          <p:val>
                                            <p:strVal val="#ppt_h"/>
                                          </p:val>
                                        </p:tav>
                                      </p:tavLst>
                                    </p:anim>
                                    <p:anim calcmode="lin" valueType="num">
                                      <p:cBhvr>
                                        <p:cTn id="268" dur="1000" fill="hold"/>
                                        <p:tgtEl>
                                          <p:spTgt spid="153"/>
                                        </p:tgtEl>
                                        <p:attrNameLst>
                                          <p:attrName>style.rotation</p:attrName>
                                        </p:attrNameLst>
                                      </p:cBhvr>
                                      <p:tavLst>
                                        <p:tav tm="0">
                                          <p:val>
                                            <p:fltVal val="90"/>
                                          </p:val>
                                        </p:tav>
                                        <p:tav tm="100000">
                                          <p:val>
                                            <p:fltVal val="0"/>
                                          </p:val>
                                        </p:tav>
                                      </p:tavLst>
                                    </p:anim>
                                    <p:animEffect transition="in" filter="fade">
                                      <p:cBhvr>
                                        <p:cTn id="269" dur="1000"/>
                                        <p:tgtEl>
                                          <p:spTgt spid="153"/>
                                        </p:tgtEl>
                                      </p:cBhvr>
                                    </p:animEffect>
                                  </p:childTnLst>
                                </p:cTn>
                              </p:par>
                            </p:childTnLst>
                          </p:cTn>
                        </p:par>
                        <p:par>
                          <p:cTn id="270" fill="hold">
                            <p:stCondLst>
                              <p:cond delay="5000"/>
                            </p:stCondLst>
                            <p:childTnLst>
                              <p:par>
                                <p:cTn id="271" presetID="2" presetClass="entr" presetSubtype="2" fill="hold" nodeType="afterEffect">
                                  <p:stCondLst>
                                    <p:cond delay="0"/>
                                  </p:stCondLst>
                                  <p:childTnLst>
                                    <p:set>
                                      <p:cBhvr>
                                        <p:cTn id="272" dur="1" fill="hold">
                                          <p:stCondLst>
                                            <p:cond delay="0"/>
                                          </p:stCondLst>
                                        </p:cTn>
                                        <p:tgtEl>
                                          <p:spTgt spid="107"/>
                                        </p:tgtEl>
                                        <p:attrNameLst>
                                          <p:attrName>style.visibility</p:attrName>
                                        </p:attrNameLst>
                                      </p:cBhvr>
                                      <p:to>
                                        <p:strVal val="visible"/>
                                      </p:to>
                                    </p:set>
                                    <p:anim calcmode="lin" valueType="num">
                                      <p:cBhvr additive="base">
                                        <p:cTn id="273" dur="500" fill="hold"/>
                                        <p:tgtEl>
                                          <p:spTgt spid="107"/>
                                        </p:tgtEl>
                                        <p:attrNameLst>
                                          <p:attrName>ppt_x</p:attrName>
                                        </p:attrNameLst>
                                      </p:cBhvr>
                                      <p:tavLst>
                                        <p:tav tm="0">
                                          <p:val>
                                            <p:strVal val="1+#ppt_w/2"/>
                                          </p:val>
                                        </p:tav>
                                        <p:tav tm="100000">
                                          <p:val>
                                            <p:strVal val="#ppt_x"/>
                                          </p:val>
                                        </p:tav>
                                      </p:tavLst>
                                    </p:anim>
                                    <p:anim calcmode="lin" valueType="num">
                                      <p:cBhvr additive="base">
                                        <p:cTn id="274" dur="500" fill="hold"/>
                                        <p:tgtEl>
                                          <p:spTgt spid="107"/>
                                        </p:tgtEl>
                                        <p:attrNameLst>
                                          <p:attrName>ppt_y</p:attrName>
                                        </p:attrNameLst>
                                      </p:cBhvr>
                                      <p:tavLst>
                                        <p:tav tm="0">
                                          <p:val>
                                            <p:strVal val="#ppt_y"/>
                                          </p:val>
                                        </p:tav>
                                        <p:tav tm="100000">
                                          <p:val>
                                            <p:strVal val="#ppt_y"/>
                                          </p:val>
                                        </p:tav>
                                      </p:tavLst>
                                    </p:anim>
                                  </p:childTnLst>
                                </p:cTn>
                              </p:par>
                            </p:childTnLst>
                          </p:cTn>
                        </p:par>
                        <p:par>
                          <p:cTn id="275" fill="hold">
                            <p:stCondLst>
                              <p:cond delay="5500"/>
                            </p:stCondLst>
                            <p:childTnLst>
                              <p:par>
                                <p:cTn id="276" presetID="42" presetClass="entr" presetSubtype="0" fill="hold" grpId="0" nodeType="afterEffect">
                                  <p:stCondLst>
                                    <p:cond delay="0"/>
                                  </p:stCondLst>
                                  <p:childTnLst>
                                    <p:set>
                                      <p:cBhvr>
                                        <p:cTn id="277" dur="1" fill="hold">
                                          <p:stCondLst>
                                            <p:cond delay="0"/>
                                          </p:stCondLst>
                                        </p:cTn>
                                        <p:tgtEl>
                                          <p:spTgt spid="105"/>
                                        </p:tgtEl>
                                        <p:attrNameLst>
                                          <p:attrName>style.visibility</p:attrName>
                                        </p:attrNameLst>
                                      </p:cBhvr>
                                      <p:to>
                                        <p:strVal val="visible"/>
                                      </p:to>
                                    </p:set>
                                    <p:animEffect transition="in" filter="fade">
                                      <p:cBhvr>
                                        <p:cTn id="278" dur="1000"/>
                                        <p:tgtEl>
                                          <p:spTgt spid="105"/>
                                        </p:tgtEl>
                                      </p:cBhvr>
                                    </p:animEffect>
                                    <p:anim calcmode="lin" valueType="num">
                                      <p:cBhvr>
                                        <p:cTn id="279" dur="1000" fill="hold"/>
                                        <p:tgtEl>
                                          <p:spTgt spid="105"/>
                                        </p:tgtEl>
                                        <p:attrNameLst>
                                          <p:attrName>ppt_x</p:attrName>
                                        </p:attrNameLst>
                                      </p:cBhvr>
                                      <p:tavLst>
                                        <p:tav tm="0">
                                          <p:val>
                                            <p:strVal val="#ppt_x"/>
                                          </p:val>
                                        </p:tav>
                                        <p:tav tm="100000">
                                          <p:val>
                                            <p:strVal val="#ppt_x"/>
                                          </p:val>
                                        </p:tav>
                                      </p:tavLst>
                                    </p:anim>
                                    <p:anim calcmode="lin" valueType="num">
                                      <p:cBhvr>
                                        <p:cTn id="280" dur="1000" fill="hold"/>
                                        <p:tgtEl>
                                          <p:spTgt spid="105"/>
                                        </p:tgtEl>
                                        <p:attrNameLst>
                                          <p:attrName>ppt_y</p:attrName>
                                        </p:attrNameLst>
                                      </p:cBhvr>
                                      <p:tavLst>
                                        <p:tav tm="0">
                                          <p:val>
                                            <p:strVal val="#ppt_y+.1"/>
                                          </p:val>
                                        </p:tav>
                                        <p:tav tm="100000">
                                          <p:val>
                                            <p:strVal val="#ppt_y"/>
                                          </p:val>
                                        </p:tav>
                                      </p:tavLst>
                                    </p:anim>
                                  </p:childTnLst>
                                </p:cTn>
                              </p:par>
                            </p:childTnLst>
                          </p:cTn>
                        </p:par>
                        <p:par>
                          <p:cTn id="281" fill="hold">
                            <p:stCondLst>
                              <p:cond delay="6500"/>
                            </p:stCondLst>
                            <p:childTnLst>
                              <p:par>
                                <p:cTn id="282" presetID="31" presetClass="entr" presetSubtype="0" fill="hold" grpId="0" nodeType="afterEffect">
                                  <p:stCondLst>
                                    <p:cond delay="0"/>
                                  </p:stCondLst>
                                  <p:childTnLst>
                                    <p:set>
                                      <p:cBhvr>
                                        <p:cTn id="283" dur="1" fill="hold">
                                          <p:stCondLst>
                                            <p:cond delay="0"/>
                                          </p:stCondLst>
                                        </p:cTn>
                                        <p:tgtEl>
                                          <p:spTgt spid="115"/>
                                        </p:tgtEl>
                                        <p:attrNameLst>
                                          <p:attrName>style.visibility</p:attrName>
                                        </p:attrNameLst>
                                      </p:cBhvr>
                                      <p:to>
                                        <p:strVal val="visible"/>
                                      </p:to>
                                    </p:set>
                                    <p:anim calcmode="lin" valueType="num">
                                      <p:cBhvr>
                                        <p:cTn id="284" dur="1000" fill="hold"/>
                                        <p:tgtEl>
                                          <p:spTgt spid="115"/>
                                        </p:tgtEl>
                                        <p:attrNameLst>
                                          <p:attrName>ppt_w</p:attrName>
                                        </p:attrNameLst>
                                      </p:cBhvr>
                                      <p:tavLst>
                                        <p:tav tm="0">
                                          <p:val>
                                            <p:fltVal val="0"/>
                                          </p:val>
                                        </p:tav>
                                        <p:tav tm="100000">
                                          <p:val>
                                            <p:strVal val="#ppt_w"/>
                                          </p:val>
                                        </p:tav>
                                      </p:tavLst>
                                    </p:anim>
                                    <p:anim calcmode="lin" valueType="num">
                                      <p:cBhvr>
                                        <p:cTn id="285" dur="1000" fill="hold"/>
                                        <p:tgtEl>
                                          <p:spTgt spid="115"/>
                                        </p:tgtEl>
                                        <p:attrNameLst>
                                          <p:attrName>ppt_h</p:attrName>
                                        </p:attrNameLst>
                                      </p:cBhvr>
                                      <p:tavLst>
                                        <p:tav tm="0">
                                          <p:val>
                                            <p:fltVal val="0"/>
                                          </p:val>
                                        </p:tav>
                                        <p:tav tm="100000">
                                          <p:val>
                                            <p:strVal val="#ppt_h"/>
                                          </p:val>
                                        </p:tav>
                                      </p:tavLst>
                                    </p:anim>
                                    <p:anim calcmode="lin" valueType="num">
                                      <p:cBhvr>
                                        <p:cTn id="286" dur="1000" fill="hold"/>
                                        <p:tgtEl>
                                          <p:spTgt spid="115"/>
                                        </p:tgtEl>
                                        <p:attrNameLst>
                                          <p:attrName>style.rotation</p:attrName>
                                        </p:attrNameLst>
                                      </p:cBhvr>
                                      <p:tavLst>
                                        <p:tav tm="0">
                                          <p:val>
                                            <p:fltVal val="90"/>
                                          </p:val>
                                        </p:tav>
                                        <p:tav tm="100000">
                                          <p:val>
                                            <p:fltVal val="0"/>
                                          </p:val>
                                        </p:tav>
                                      </p:tavLst>
                                    </p:anim>
                                    <p:animEffect transition="in" filter="fade">
                                      <p:cBhvr>
                                        <p:cTn id="287" dur="1000"/>
                                        <p:tgtEl>
                                          <p:spTgt spid="115"/>
                                        </p:tgtEl>
                                      </p:cBhvr>
                                    </p:animEffect>
                                  </p:childTnLst>
                                </p:cTn>
                              </p:par>
                            </p:childTnLst>
                          </p:cTn>
                        </p:par>
                        <p:par>
                          <p:cTn id="288" fill="hold">
                            <p:stCondLst>
                              <p:cond delay="7500"/>
                            </p:stCondLst>
                            <p:childTnLst>
                              <p:par>
                                <p:cTn id="289" presetID="2" presetClass="entr" presetSubtype="8" fill="hold" nodeType="afterEffect">
                                  <p:stCondLst>
                                    <p:cond delay="0"/>
                                  </p:stCondLst>
                                  <p:childTnLst>
                                    <p:set>
                                      <p:cBhvr>
                                        <p:cTn id="290" dur="1" fill="hold">
                                          <p:stCondLst>
                                            <p:cond delay="0"/>
                                          </p:stCondLst>
                                        </p:cTn>
                                        <p:tgtEl>
                                          <p:spTgt spid="154"/>
                                        </p:tgtEl>
                                        <p:attrNameLst>
                                          <p:attrName>style.visibility</p:attrName>
                                        </p:attrNameLst>
                                      </p:cBhvr>
                                      <p:to>
                                        <p:strVal val="visible"/>
                                      </p:to>
                                    </p:set>
                                    <p:anim calcmode="lin" valueType="num">
                                      <p:cBhvr additive="base">
                                        <p:cTn id="291" dur="500" fill="hold"/>
                                        <p:tgtEl>
                                          <p:spTgt spid="154"/>
                                        </p:tgtEl>
                                        <p:attrNameLst>
                                          <p:attrName>ppt_x</p:attrName>
                                        </p:attrNameLst>
                                      </p:cBhvr>
                                      <p:tavLst>
                                        <p:tav tm="0">
                                          <p:val>
                                            <p:strVal val="0-#ppt_w/2"/>
                                          </p:val>
                                        </p:tav>
                                        <p:tav tm="100000">
                                          <p:val>
                                            <p:strVal val="#ppt_x"/>
                                          </p:val>
                                        </p:tav>
                                      </p:tavLst>
                                    </p:anim>
                                    <p:anim calcmode="lin" valueType="num">
                                      <p:cBhvr additive="base">
                                        <p:cTn id="292" dur="500" fill="hold"/>
                                        <p:tgtEl>
                                          <p:spTgt spid="154"/>
                                        </p:tgtEl>
                                        <p:attrNameLst>
                                          <p:attrName>ppt_y</p:attrName>
                                        </p:attrNameLst>
                                      </p:cBhvr>
                                      <p:tavLst>
                                        <p:tav tm="0">
                                          <p:val>
                                            <p:strVal val="#ppt_y"/>
                                          </p:val>
                                        </p:tav>
                                        <p:tav tm="100000">
                                          <p:val>
                                            <p:strVal val="#ppt_y"/>
                                          </p:val>
                                        </p:tav>
                                      </p:tavLst>
                                    </p:anim>
                                  </p:childTnLst>
                                </p:cTn>
                              </p:par>
                            </p:childTnLst>
                          </p:cTn>
                        </p:par>
                        <p:par>
                          <p:cTn id="293" fill="hold">
                            <p:stCondLst>
                              <p:cond delay="8000"/>
                            </p:stCondLst>
                            <p:childTnLst>
                              <p:par>
                                <p:cTn id="294" presetID="42" presetClass="entr" presetSubtype="0" fill="hold" grpId="0" nodeType="afterEffect">
                                  <p:stCondLst>
                                    <p:cond delay="0"/>
                                  </p:stCondLst>
                                  <p:childTnLst>
                                    <p:set>
                                      <p:cBhvr>
                                        <p:cTn id="295" dur="1" fill="hold">
                                          <p:stCondLst>
                                            <p:cond delay="0"/>
                                          </p:stCondLst>
                                        </p:cTn>
                                        <p:tgtEl>
                                          <p:spTgt spid="165"/>
                                        </p:tgtEl>
                                        <p:attrNameLst>
                                          <p:attrName>style.visibility</p:attrName>
                                        </p:attrNameLst>
                                      </p:cBhvr>
                                      <p:to>
                                        <p:strVal val="visible"/>
                                      </p:to>
                                    </p:set>
                                    <p:animEffect transition="in" filter="fade">
                                      <p:cBhvr>
                                        <p:cTn id="296" dur="1000"/>
                                        <p:tgtEl>
                                          <p:spTgt spid="165"/>
                                        </p:tgtEl>
                                      </p:cBhvr>
                                    </p:animEffect>
                                    <p:anim calcmode="lin" valueType="num">
                                      <p:cBhvr>
                                        <p:cTn id="297" dur="1000" fill="hold"/>
                                        <p:tgtEl>
                                          <p:spTgt spid="165"/>
                                        </p:tgtEl>
                                        <p:attrNameLst>
                                          <p:attrName>ppt_x</p:attrName>
                                        </p:attrNameLst>
                                      </p:cBhvr>
                                      <p:tavLst>
                                        <p:tav tm="0">
                                          <p:val>
                                            <p:strVal val="#ppt_x"/>
                                          </p:val>
                                        </p:tav>
                                        <p:tav tm="100000">
                                          <p:val>
                                            <p:strVal val="#ppt_x"/>
                                          </p:val>
                                        </p:tav>
                                      </p:tavLst>
                                    </p:anim>
                                    <p:anim calcmode="lin" valueType="num">
                                      <p:cBhvr>
                                        <p:cTn id="298" dur="1000" fill="hold"/>
                                        <p:tgtEl>
                                          <p:spTgt spid="165"/>
                                        </p:tgtEl>
                                        <p:attrNameLst>
                                          <p:attrName>ppt_y</p:attrName>
                                        </p:attrNameLst>
                                      </p:cBhvr>
                                      <p:tavLst>
                                        <p:tav tm="0">
                                          <p:val>
                                            <p:strVal val="#ppt_y+.1"/>
                                          </p:val>
                                        </p:tav>
                                        <p:tav tm="100000">
                                          <p:val>
                                            <p:strVal val="#ppt_y"/>
                                          </p:val>
                                        </p:tav>
                                      </p:tavLst>
                                    </p:anim>
                                  </p:childTnLst>
                                </p:cTn>
                              </p:par>
                            </p:childTnLst>
                          </p:cTn>
                        </p:par>
                        <p:par>
                          <p:cTn id="299" fill="hold">
                            <p:stCondLst>
                              <p:cond delay="9000"/>
                            </p:stCondLst>
                            <p:childTnLst>
                              <p:par>
                                <p:cTn id="300" presetID="31" presetClass="entr" presetSubtype="0" fill="hold" grpId="0" nodeType="afterEffect">
                                  <p:stCondLst>
                                    <p:cond delay="0"/>
                                  </p:stCondLst>
                                  <p:childTnLst>
                                    <p:set>
                                      <p:cBhvr>
                                        <p:cTn id="301" dur="1" fill="hold">
                                          <p:stCondLst>
                                            <p:cond delay="0"/>
                                          </p:stCondLst>
                                        </p:cTn>
                                        <p:tgtEl>
                                          <p:spTgt spid="166"/>
                                        </p:tgtEl>
                                        <p:attrNameLst>
                                          <p:attrName>style.visibility</p:attrName>
                                        </p:attrNameLst>
                                      </p:cBhvr>
                                      <p:to>
                                        <p:strVal val="visible"/>
                                      </p:to>
                                    </p:set>
                                    <p:anim calcmode="lin" valueType="num">
                                      <p:cBhvr>
                                        <p:cTn id="302" dur="1000" fill="hold"/>
                                        <p:tgtEl>
                                          <p:spTgt spid="166"/>
                                        </p:tgtEl>
                                        <p:attrNameLst>
                                          <p:attrName>ppt_w</p:attrName>
                                        </p:attrNameLst>
                                      </p:cBhvr>
                                      <p:tavLst>
                                        <p:tav tm="0">
                                          <p:val>
                                            <p:fltVal val="0"/>
                                          </p:val>
                                        </p:tav>
                                        <p:tav tm="100000">
                                          <p:val>
                                            <p:strVal val="#ppt_w"/>
                                          </p:val>
                                        </p:tav>
                                      </p:tavLst>
                                    </p:anim>
                                    <p:anim calcmode="lin" valueType="num">
                                      <p:cBhvr>
                                        <p:cTn id="303" dur="1000" fill="hold"/>
                                        <p:tgtEl>
                                          <p:spTgt spid="166"/>
                                        </p:tgtEl>
                                        <p:attrNameLst>
                                          <p:attrName>ppt_h</p:attrName>
                                        </p:attrNameLst>
                                      </p:cBhvr>
                                      <p:tavLst>
                                        <p:tav tm="0">
                                          <p:val>
                                            <p:fltVal val="0"/>
                                          </p:val>
                                        </p:tav>
                                        <p:tav tm="100000">
                                          <p:val>
                                            <p:strVal val="#ppt_h"/>
                                          </p:val>
                                        </p:tav>
                                      </p:tavLst>
                                    </p:anim>
                                    <p:anim calcmode="lin" valueType="num">
                                      <p:cBhvr>
                                        <p:cTn id="304" dur="1000" fill="hold"/>
                                        <p:tgtEl>
                                          <p:spTgt spid="166"/>
                                        </p:tgtEl>
                                        <p:attrNameLst>
                                          <p:attrName>style.rotation</p:attrName>
                                        </p:attrNameLst>
                                      </p:cBhvr>
                                      <p:tavLst>
                                        <p:tav tm="0">
                                          <p:val>
                                            <p:fltVal val="90"/>
                                          </p:val>
                                        </p:tav>
                                        <p:tav tm="100000">
                                          <p:val>
                                            <p:fltVal val="0"/>
                                          </p:val>
                                        </p:tav>
                                      </p:tavLst>
                                    </p:anim>
                                    <p:animEffect transition="in" filter="fade">
                                      <p:cBhvr>
                                        <p:cTn id="305" dur="1000"/>
                                        <p:tgtEl>
                                          <p:spTgt spid="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05" grpId="0"/>
      <p:bldP spid="106" grpId="0"/>
      <p:bldGraphic spid="115" grpId="0">
        <p:bldAsOne/>
      </p:bldGraphic>
      <p:bldGraphic spid="153" grpId="0">
        <p:bldAsOne/>
      </p:bldGraphic>
      <p:bldP spid="165" grpId="0"/>
      <p:bldGraphic spid="16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2019-06-22T18:16:52Z</dcterms:modified>
</cp:coreProperties>
</file>