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F1A-48FC-AF71-BAF37727D6B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F1A-48FC-AF71-BAF37727D6B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F1A-48FC-AF71-BAF37727D6B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F1A-48FC-AF71-BAF37727D6B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F1A-48FC-AF71-BAF37727D6B2}"/>
              </c:ext>
            </c:extLst>
          </c:dPt>
          <c:dPt>
            <c:idx val="5"/>
            <c:bubble3D val="0"/>
            <c:extLst>
              <c:ext xmlns:c16="http://schemas.microsoft.com/office/drawing/2014/chart" uri="{C3380CC4-5D6E-409C-BE32-E72D297353CC}">
                <c16:uniqueId val="{0000000A-CF1A-48FC-AF71-BAF37727D6B2}"/>
              </c:ext>
            </c:extLst>
          </c:dPt>
          <c:dPt>
            <c:idx val="6"/>
            <c:bubble3D val="0"/>
            <c:extLst>
              <c:ext xmlns:c16="http://schemas.microsoft.com/office/drawing/2014/chart" uri="{C3380CC4-5D6E-409C-BE32-E72D297353CC}">
                <c16:uniqueId val="{0000000B-CF1A-48FC-AF71-BAF37727D6B2}"/>
              </c:ext>
            </c:extLst>
          </c:dPt>
          <c:dPt>
            <c:idx val="7"/>
            <c:bubble3D val="0"/>
            <c:extLst>
              <c:ext xmlns:c16="http://schemas.microsoft.com/office/drawing/2014/chart" uri="{C3380CC4-5D6E-409C-BE32-E72D297353CC}">
                <c16:uniqueId val="{0000000C-CF1A-48FC-AF71-BAF37727D6B2}"/>
              </c:ext>
            </c:extLst>
          </c:dPt>
          <c:dPt>
            <c:idx val="8"/>
            <c:bubble3D val="0"/>
            <c:extLst>
              <c:ext xmlns:c16="http://schemas.microsoft.com/office/drawing/2014/chart" uri="{C3380CC4-5D6E-409C-BE32-E72D297353CC}">
                <c16:uniqueId val="{0000000D-CF1A-48FC-AF71-BAF37727D6B2}"/>
              </c:ext>
            </c:extLst>
          </c:dPt>
          <c:dPt>
            <c:idx val="9"/>
            <c:bubble3D val="0"/>
            <c:extLst>
              <c:ext xmlns:c16="http://schemas.microsoft.com/office/drawing/2014/chart" uri="{C3380CC4-5D6E-409C-BE32-E72D297353CC}">
                <c16:uniqueId val="{0000000E-CF1A-48FC-AF71-BAF37727D6B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CF1A-48FC-AF71-BAF37727D6B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60C-452E-BB22-C05073AE71B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60C-452E-BB22-C05073AE71B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60C-452E-BB22-C05073AE71B6}"/>
              </c:ext>
            </c:extLst>
          </c:dPt>
          <c:dPt>
            <c:idx val="3"/>
            <c:bubble3D val="0"/>
            <c:extLst>
              <c:ext xmlns:c16="http://schemas.microsoft.com/office/drawing/2014/chart" uri="{C3380CC4-5D6E-409C-BE32-E72D297353CC}">
                <c16:uniqueId val="{00000006-B60C-452E-BB22-C05073AE71B6}"/>
              </c:ext>
            </c:extLst>
          </c:dPt>
          <c:dPt>
            <c:idx val="4"/>
            <c:bubble3D val="0"/>
            <c:extLst>
              <c:ext xmlns:c16="http://schemas.microsoft.com/office/drawing/2014/chart" uri="{C3380CC4-5D6E-409C-BE32-E72D297353CC}">
                <c16:uniqueId val="{00000007-B60C-452E-BB22-C05073AE71B6}"/>
              </c:ext>
            </c:extLst>
          </c:dPt>
          <c:dPt>
            <c:idx val="5"/>
            <c:bubble3D val="0"/>
            <c:extLst>
              <c:ext xmlns:c16="http://schemas.microsoft.com/office/drawing/2014/chart" uri="{C3380CC4-5D6E-409C-BE32-E72D297353CC}">
                <c16:uniqueId val="{00000008-B60C-452E-BB22-C05073AE71B6}"/>
              </c:ext>
            </c:extLst>
          </c:dPt>
          <c:dPt>
            <c:idx val="6"/>
            <c:bubble3D val="0"/>
            <c:extLst>
              <c:ext xmlns:c16="http://schemas.microsoft.com/office/drawing/2014/chart" uri="{C3380CC4-5D6E-409C-BE32-E72D297353CC}">
                <c16:uniqueId val="{00000009-B60C-452E-BB22-C05073AE71B6}"/>
              </c:ext>
            </c:extLst>
          </c:dPt>
          <c:dPt>
            <c:idx val="7"/>
            <c:bubble3D val="0"/>
            <c:extLst>
              <c:ext xmlns:c16="http://schemas.microsoft.com/office/drawing/2014/chart" uri="{C3380CC4-5D6E-409C-BE32-E72D297353CC}">
                <c16:uniqueId val="{0000000A-B60C-452E-BB22-C05073AE71B6}"/>
              </c:ext>
            </c:extLst>
          </c:dPt>
          <c:dPt>
            <c:idx val="8"/>
            <c:bubble3D val="0"/>
            <c:extLst>
              <c:ext xmlns:c16="http://schemas.microsoft.com/office/drawing/2014/chart" uri="{C3380CC4-5D6E-409C-BE32-E72D297353CC}">
                <c16:uniqueId val="{0000000B-B60C-452E-BB22-C05073AE71B6}"/>
              </c:ext>
            </c:extLst>
          </c:dPt>
          <c:dPt>
            <c:idx val="9"/>
            <c:bubble3D val="0"/>
            <c:extLst>
              <c:ext xmlns:c16="http://schemas.microsoft.com/office/drawing/2014/chart" uri="{C3380CC4-5D6E-409C-BE32-E72D297353CC}">
                <c16:uniqueId val="{0000000C-B60C-452E-BB22-C05073AE71B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B60C-452E-BB22-C05073AE71B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ECB-4A78-A3A8-3C339A0827D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ECB-4A78-A3A8-3C339A0827D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ECB-4A78-A3A8-3C339A0827D0}"/>
              </c:ext>
            </c:extLst>
          </c:dPt>
          <c:dPt>
            <c:idx val="3"/>
            <c:bubble3D val="0"/>
            <c:extLst>
              <c:ext xmlns:c16="http://schemas.microsoft.com/office/drawing/2014/chart" uri="{C3380CC4-5D6E-409C-BE32-E72D297353CC}">
                <c16:uniqueId val="{00000006-3ECB-4A78-A3A8-3C339A0827D0}"/>
              </c:ext>
            </c:extLst>
          </c:dPt>
          <c:dPt>
            <c:idx val="4"/>
            <c:bubble3D val="0"/>
            <c:extLst>
              <c:ext xmlns:c16="http://schemas.microsoft.com/office/drawing/2014/chart" uri="{C3380CC4-5D6E-409C-BE32-E72D297353CC}">
                <c16:uniqueId val="{00000007-3ECB-4A78-A3A8-3C339A0827D0}"/>
              </c:ext>
            </c:extLst>
          </c:dPt>
          <c:dPt>
            <c:idx val="5"/>
            <c:bubble3D val="0"/>
            <c:extLst>
              <c:ext xmlns:c16="http://schemas.microsoft.com/office/drawing/2014/chart" uri="{C3380CC4-5D6E-409C-BE32-E72D297353CC}">
                <c16:uniqueId val="{00000008-3ECB-4A78-A3A8-3C339A0827D0}"/>
              </c:ext>
            </c:extLst>
          </c:dPt>
          <c:dPt>
            <c:idx val="6"/>
            <c:bubble3D val="0"/>
            <c:extLst>
              <c:ext xmlns:c16="http://schemas.microsoft.com/office/drawing/2014/chart" uri="{C3380CC4-5D6E-409C-BE32-E72D297353CC}">
                <c16:uniqueId val="{00000009-3ECB-4A78-A3A8-3C339A0827D0}"/>
              </c:ext>
            </c:extLst>
          </c:dPt>
          <c:dPt>
            <c:idx val="7"/>
            <c:bubble3D val="0"/>
            <c:extLst>
              <c:ext xmlns:c16="http://schemas.microsoft.com/office/drawing/2014/chart" uri="{C3380CC4-5D6E-409C-BE32-E72D297353CC}">
                <c16:uniqueId val="{0000000A-3ECB-4A78-A3A8-3C339A0827D0}"/>
              </c:ext>
            </c:extLst>
          </c:dPt>
          <c:dPt>
            <c:idx val="8"/>
            <c:bubble3D val="0"/>
            <c:extLst>
              <c:ext xmlns:c16="http://schemas.microsoft.com/office/drawing/2014/chart" uri="{C3380CC4-5D6E-409C-BE32-E72D297353CC}">
                <c16:uniqueId val="{0000000B-3ECB-4A78-A3A8-3C339A0827D0}"/>
              </c:ext>
            </c:extLst>
          </c:dPt>
          <c:dPt>
            <c:idx val="9"/>
            <c:bubble3D val="0"/>
            <c:extLst>
              <c:ext xmlns:c16="http://schemas.microsoft.com/office/drawing/2014/chart" uri="{C3380CC4-5D6E-409C-BE32-E72D297353CC}">
                <c16:uniqueId val="{0000000C-3ECB-4A78-A3A8-3C339A0827D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3ECB-4A78-A3A8-3C339A0827D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045278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reeform 5"/>
          <p:cNvSpPr>
            <a:spLocks noEditPoints="1"/>
          </p:cNvSpPr>
          <p:nvPr/>
        </p:nvSpPr>
        <p:spPr bwMode="auto">
          <a:xfrm>
            <a:off x="5271025" y="2196058"/>
            <a:ext cx="583288" cy="615070"/>
          </a:xfrm>
          <a:custGeom>
            <a:avLst/>
            <a:gdLst/>
            <a:ahLst/>
            <a:cxnLst>
              <a:cxn ang="0">
                <a:pos x="153" y="48"/>
              </a:cxn>
              <a:cxn ang="0">
                <a:pos x="151" y="49"/>
              </a:cxn>
              <a:cxn ang="0">
                <a:pos x="166" y="55"/>
              </a:cxn>
              <a:cxn ang="0">
                <a:pos x="169" y="53"/>
              </a:cxn>
              <a:cxn ang="0">
                <a:pos x="159" y="49"/>
              </a:cxn>
              <a:cxn ang="0">
                <a:pos x="175" y="57"/>
              </a:cxn>
              <a:cxn ang="0">
                <a:pos x="169" y="60"/>
              </a:cxn>
              <a:cxn ang="0">
                <a:pos x="176" y="68"/>
              </a:cxn>
              <a:cxn ang="0">
                <a:pos x="178" y="60"/>
              </a:cxn>
              <a:cxn ang="0">
                <a:pos x="188" y="49"/>
              </a:cxn>
              <a:cxn ang="0">
                <a:pos x="188" y="49"/>
              </a:cxn>
              <a:cxn ang="0">
                <a:pos x="176" y="14"/>
              </a:cxn>
              <a:cxn ang="0">
                <a:pos x="179" y="23"/>
              </a:cxn>
              <a:cxn ang="0">
                <a:pos x="179" y="15"/>
              </a:cxn>
              <a:cxn ang="0">
                <a:pos x="179" y="8"/>
              </a:cxn>
              <a:cxn ang="0">
                <a:pos x="193" y="12"/>
              </a:cxn>
              <a:cxn ang="0">
                <a:pos x="191" y="22"/>
              </a:cxn>
              <a:cxn ang="0">
                <a:pos x="179" y="12"/>
              </a:cxn>
              <a:cxn ang="0">
                <a:pos x="0" y="157"/>
              </a:cxn>
              <a:cxn ang="0">
                <a:pos x="4" y="152"/>
              </a:cxn>
              <a:cxn ang="0">
                <a:pos x="4" y="143"/>
              </a:cxn>
              <a:cxn ang="0">
                <a:pos x="10" y="124"/>
              </a:cxn>
              <a:cxn ang="0">
                <a:pos x="29" y="110"/>
              </a:cxn>
              <a:cxn ang="0">
                <a:pos x="21" y="103"/>
              </a:cxn>
              <a:cxn ang="0">
                <a:pos x="25" y="92"/>
              </a:cxn>
              <a:cxn ang="0">
                <a:pos x="34" y="82"/>
              </a:cxn>
              <a:cxn ang="0">
                <a:pos x="44" y="79"/>
              </a:cxn>
              <a:cxn ang="0">
                <a:pos x="49" y="70"/>
              </a:cxn>
              <a:cxn ang="0">
                <a:pos x="55" y="53"/>
              </a:cxn>
              <a:cxn ang="0">
                <a:pos x="51" y="37"/>
              </a:cxn>
              <a:cxn ang="0">
                <a:pos x="58" y="13"/>
              </a:cxn>
              <a:cxn ang="0">
                <a:pos x="74" y="3"/>
              </a:cxn>
              <a:cxn ang="0">
                <a:pos x="94" y="0"/>
              </a:cxn>
              <a:cxn ang="0">
                <a:pos x="120" y="1"/>
              </a:cxn>
              <a:cxn ang="0">
                <a:pos x="149" y="1"/>
              </a:cxn>
              <a:cxn ang="0">
                <a:pos x="171" y="12"/>
              </a:cxn>
              <a:cxn ang="0">
                <a:pos x="168" y="14"/>
              </a:cxn>
              <a:cxn ang="0">
                <a:pos x="165" y="18"/>
              </a:cxn>
              <a:cxn ang="0">
                <a:pos x="179" y="28"/>
              </a:cxn>
              <a:cxn ang="0">
                <a:pos x="183" y="35"/>
              </a:cxn>
              <a:cxn ang="0">
                <a:pos x="186" y="41"/>
              </a:cxn>
              <a:cxn ang="0">
                <a:pos x="173" y="45"/>
              </a:cxn>
              <a:cxn ang="0">
                <a:pos x="163" y="45"/>
              </a:cxn>
              <a:cxn ang="0">
                <a:pos x="153" y="45"/>
              </a:cxn>
              <a:cxn ang="0">
                <a:pos x="150" y="51"/>
              </a:cxn>
              <a:cxn ang="0">
                <a:pos x="163" y="57"/>
              </a:cxn>
              <a:cxn ang="0">
                <a:pos x="162" y="62"/>
              </a:cxn>
              <a:cxn ang="0">
                <a:pos x="157" y="71"/>
              </a:cxn>
              <a:cxn ang="0">
                <a:pos x="166" y="73"/>
              </a:cxn>
              <a:cxn ang="0">
                <a:pos x="176" y="80"/>
              </a:cxn>
              <a:cxn ang="0">
                <a:pos x="175" y="87"/>
              </a:cxn>
              <a:cxn ang="0">
                <a:pos x="184" y="103"/>
              </a:cxn>
              <a:cxn ang="0">
                <a:pos x="191" y="121"/>
              </a:cxn>
              <a:cxn ang="0">
                <a:pos x="171" y="109"/>
              </a:cxn>
              <a:cxn ang="0">
                <a:pos x="136" y="106"/>
              </a:cxn>
              <a:cxn ang="0">
                <a:pos x="125" y="116"/>
              </a:cxn>
              <a:cxn ang="0">
                <a:pos x="107" y="117"/>
              </a:cxn>
              <a:cxn ang="0">
                <a:pos x="91" y="138"/>
              </a:cxn>
              <a:cxn ang="0">
                <a:pos x="89" y="155"/>
              </a:cxn>
              <a:cxn ang="0">
                <a:pos x="78" y="173"/>
              </a:cxn>
              <a:cxn ang="0">
                <a:pos x="70" y="190"/>
              </a:cxn>
              <a:cxn ang="0">
                <a:pos x="47" y="202"/>
              </a:cxn>
              <a:cxn ang="0">
                <a:pos x="3" y="165"/>
              </a:cxn>
            </a:cxnLst>
            <a:rect l="0" t="0" r="r" b="b"/>
            <a:pathLst>
              <a:path w="197" h="207">
                <a:moveTo>
                  <a:pt x="159" y="49"/>
                </a:moveTo>
                <a:cubicBezTo>
                  <a:pt x="157" y="49"/>
                  <a:pt x="155" y="48"/>
                  <a:pt x="153" y="48"/>
                </a:cubicBezTo>
                <a:cubicBezTo>
                  <a:pt x="151" y="48"/>
                  <a:pt x="151" y="48"/>
                  <a:pt x="151" y="48"/>
                </a:cubicBezTo>
                <a:cubicBezTo>
                  <a:pt x="151" y="49"/>
                  <a:pt x="151" y="49"/>
                  <a:pt x="151" y="49"/>
                </a:cubicBezTo>
                <a:cubicBezTo>
                  <a:pt x="154" y="52"/>
                  <a:pt x="156" y="52"/>
                  <a:pt x="160" y="53"/>
                </a:cubicBezTo>
                <a:cubicBezTo>
                  <a:pt x="163" y="53"/>
                  <a:pt x="163" y="55"/>
                  <a:pt x="166" y="55"/>
                </a:cubicBezTo>
                <a:cubicBezTo>
                  <a:pt x="167" y="55"/>
                  <a:pt x="168" y="55"/>
                  <a:pt x="169" y="55"/>
                </a:cubicBezTo>
                <a:cubicBezTo>
                  <a:pt x="169" y="53"/>
                  <a:pt x="169" y="53"/>
                  <a:pt x="169" y="53"/>
                </a:cubicBezTo>
                <a:cubicBezTo>
                  <a:pt x="168" y="52"/>
                  <a:pt x="167" y="52"/>
                  <a:pt x="165" y="51"/>
                </a:cubicBezTo>
                <a:cubicBezTo>
                  <a:pt x="163" y="51"/>
                  <a:pt x="162" y="49"/>
                  <a:pt x="159" y="49"/>
                </a:cubicBezTo>
                <a:cubicBezTo>
                  <a:pt x="159" y="49"/>
                  <a:pt x="159" y="49"/>
                  <a:pt x="159" y="49"/>
                </a:cubicBezTo>
                <a:close/>
                <a:moveTo>
                  <a:pt x="175" y="57"/>
                </a:moveTo>
                <a:cubicBezTo>
                  <a:pt x="173" y="57"/>
                  <a:pt x="171" y="58"/>
                  <a:pt x="169" y="57"/>
                </a:cubicBezTo>
                <a:cubicBezTo>
                  <a:pt x="169" y="60"/>
                  <a:pt x="169" y="60"/>
                  <a:pt x="169" y="60"/>
                </a:cubicBezTo>
                <a:cubicBezTo>
                  <a:pt x="169" y="61"/>
                  <a:pt x="170" y="62"/>
                  <a:pt x="171" y="63"/>
                </a:cubicBezTo>
                <a:cubicBezTo>
                  <a:pt x="173" y="65"/>
                  <a:pt x="174" y="66"/>
                  <a:pt x="176" y="68"/>
                </a:cubicBezTo>
                <a:cubicBezTo>
                  <a:pt x="177" y="67"/>
                  <a:pt x="177" y="67"/>
                  <a:pt x="177" y="67"/>
                </a:cubicBezTo>
                <a:cubicBezTo>
                  <a:pt x="177" y="65"/>
                  <a:pt x="178" y="63"/>
                  <a:pt x="178" y="60"/>
                </a:cubicBezTo>
                <a:cubicBezTo>
                  <a:pt x="178" y="58"/>
                  <a:pt x="177" y="57"/>
                  <a:pt x="175" y="57"/>
                </a:cubicBezTo>
                <a:close/>
                <a:moveTo>
                  <a:pt x="188" y="49"/>
                </a:moveTo>
                <a:cubicBezTo>
                  <a:pt x="187" y="50"/>
                  <a:pt x="187" y="50"/>
                  <a:pt x="187" y="50"/>
                </a:cubicBezTo>
                <a:cubicBezTo>
                  <a:pt x="193" y="58"/>
                  <a:pt x="197" y="50"/>
                  <a:pt x="188" y="49"/>
                </a:cubicBezTo>
                <a:close/>
                <a:moveTo>
                  <a:pt x="179" y="15"/>
                </a:moveTo>
                <a:cubicBezTo>
                  <a:pt x="178" y="15"/>
                  <a:pt x="177" y="14"/>
                  <a:pt x="176" y="14"/>
                </a:cubicBezTo>
                <a:cubicBezTo>
                  <a:pt x="175" y="16"/>
                  <a:pt x="174" y="17"/>
                  <a:pt x="174" y="19"/>
                </a:cubicBezTo>
                <a:cubicBezTo>
                  <a:pt x="174" y="22"/>
                  <a:pt x="177" y="23"/>
                  <a:pt x="179" y="23"/>
                </a:cubicBezTo>
                <a:cubicBezTo>
                  <a:pt x="181" y="23"/>
                  <a:pt x="183" y="23"/>
                  <a:pt x="183" y="21"/>
                </a:cubicBezTo>
                <a:cubicBezTo>
                  <a:pt x="183" y="19"/>
                  <a:pt x="181" y="16"/>
                  <a:pt x="179" y="15"/>
                </a:cubicBezTo>
                <a:close/>
                <a:moveTo>
                  <a:pt x="176" y="10"/>
                </a:moveTo>
                <a:cubicBezTo>
                  <a:pt x="176" y="8"/>
                  <a:pt x="178" y="8"/>
                  <a:pt x="179" y="8"/>
                </a:cubicBezTo>
                <a:cubicBezTo>
                  <a:pt x="181" y="8"/>
                  <a:pt x="182" y="7"/>
                  <a:pt x="183" y="8"/>
                </a:cubicBezTo>
                <a:cubicBezTo>
                  <a:pt x="187" y="9"/>
                  <a:pt x="189" y="11"/>
                  <a:pt x="193" y="12"/>
                </a:cubicBezTo>
                <a:cubicBezTo>
                  <a:pt x="193" y="18"/>
                  <a:pt x="193" y="18"/>
                  <a:pt x="193" y="18"/>
                </a:cubicBezTo>
                <a:cubicBezTo>
                  <a:pt x="193" y="20"/>
                  <a:pt x="192" y="20"/>
                  <a:pt x="191" y="22"/>
                </a:cubicBezTo>
                <a:cubicBezTo>
                  <a:pt x="188" y="20"/>
                  <a:pt x="186" y="19"/>
                  <a:pt x="184" y="16"/>
                </a:cubicBezTo>
                <a:cubicBezTo>
                  <a:pt x="182" y="14"/>
                  <a:pt x="181" y="13"/>
                  <a:pt x="179" y="12"/>
                </a:cubicBezTo>
                <a:cubicBezTo>
                  <a:pt x="178" y="11"/>
                  <a:pt x="176" y="11"/>
                  <a:pt x="176" y="10"/>
                </a:cubicBezTo>
                <a:close/>
                <a:moveTo>
                  <a:pt x="0" y="157"/>
                </a:moveTo>
                <a:cubicBezTo>
                  <a:pt x="0" y="157"/>
                  <a:pt x="0" y="157"/>
                  <a:pt x="0" y="157"/>
                </a:cubicBezTo>
                <a:cubicBezTo>
                  <a:pt x="1" y="155"/>
                  <a:pt x="2" y="154"/>
                  <a:pt x="4" y="152"/>
                </a:cubicBezTo>
                <a:cubicBezTo>
                  <a:pt x="5" y="151"/>
                  <a:pt x="6" y="151"/>
                  <a:pt x="6" y="149"/>
                </a:cubicBezTo>
                <a:cubicBezTo>
                  <a:pt x="6" y="147"/>
                  <a:pt x="4" y="145"/>
                  <a:pt x="4" y="143"/>
                </a:cubicBezTo>
                <a:cubicBezTo>
                  <a:pt x="4" y="138"/>
                  <a:pt x="6" y="136"/>
                  <a:pt x="6" y="131"/>
                </a:cubicBezTo>
                <a:cubicBezTo>
                  <a:pt x="7" y="128"/>
                  <a:pt x="8" y="126"/>
                  <a:pt x="10" y="124"/>
                </a:cubicBezTo>
                <a:cubicBezTo>
                  <a:pt x="15" y="120"/>
                  <a:pt x="21" y="120"/>
                  <a:pt x="25" y="115"/>
                </a:cubicBezTo>
                <a:cubicBezTo>
                  <a:pt x="27" y="113"/>
                  <a:pt x="29" y="113"/>
                  <a:pt x="29" y="110"/>
                </a:cubicBezTo>
                <a:cubicBezTo>
                  <a:pt x="29" y="107"/>
                  <a:pt x="25" y="106"/>
                  <a:pt x="21" y="106"/>
                </a:cubicBezTo>
                <a:cubicBezTo>
                  <a:pt x="21" y="103"/>
                  <a:pt x="21" y="103"/>
                  <a:pt x="21" y="103"/>
                </a:cubicBezTo>
                <a:cubicBezTo>
                  <a:pt x="21" y="102"/>
                  <a:pt x="23" y="101"/>
                  <a:pt x="23" y="100"/>
                </a:cubicBezTo>
                <a:cubicBezTo>
                  <a:pt x="24" y="97"/>
                  <a:pt x="23" y="95"/>
                  <a:pt x="25" y="92"/>
                </a:cubicBezTo>
                <a:cubicBezTo>
                  <a:pt x="27" y="89"/>
                  <a:pt x="30" y="87"/>
                  <a:pt x="30" y="82"/>
                </a:cubicBezTo>
                <a:cubicBezTo>
                  <a:pt x="34" y="82"/>
                  <a:pt x="34" y="82"/>
                  <a:pt x="34" y="82"/>
                </a:cubicBezTo>
                <a:cubicBezTo>
                  <a:pt x="35" y="82"/>
                  <a:pt x="36" y="83"/>
                  <a:pt x="38" y="83"/>
                </a:cubicBezTo>
                <a:cubicBezTo>
                  <a:pt x="41" y="83"/>
                  <a:pt x="42" y="81"/>
                  <a:pt x="44" y="79"/>
                </a:cubicBezTo>
                <a:cubicBezTo>
                  <a:pt x="46" y="78"/>
                  <a:pt x="47" y="78"/>
                  <a:pt x="49" y="76"/>
                </a:cubicBezTo>
                <a:cubicBezTo>
                  <a:pt x="50" y="74"/>
                  <a:pt x="49" y="72"/>
                  <a:pt x="49" y="70"/>
                </a:cubicBezTo>
                <a:cubicBezTo>
                  <a:pt x="50" y="66"/>
                  <a:pt x="49" y="63"/>
                  <a:pt x="51" y="59"/>
                </a:cubicBezTo>
                <a:cubicBezTo>
                  <a:pt x="52" y="56"/>
                  <a:pt x="55" y="56"/>
                  <a:pt x="55" y="53"/>
                </a:cubicBezTo>
                <a:cubicBezTo>
                  <a:pt x="55" y="49"/>
                  <a:pt x="51" y="47"/>
                  <a:pt x="51" y="43"/>
                </a:cubicBezTo>
                <a:cubicBezTo>
                  <a:pt x="51" y="37"/>
                  <a:pt x="51" y="37"/>
                  <a:pt x="51" y="37"/>
                </a:cubicBezTo>
                <a:cubicBezTo>
                  <a:pt x="51" y="31"/>
                  <a:pt x="54" y="29"/>
                  <a:pt x="56" y="24"/>
                </a:cubicBezTo>
                <a:cubicBezTo>
                  <a:pt x="57" y="20"/>
                  <a:pt x="57" y="17"/>
                  <a:pt x="58" y="13"/>
                </a:cubicBezTo>
                <a:cubicBezTo>
                  <a:pt x="59" y="10"/>
                  <a:pt x="62" y="10"/>
                  <a:pt x="64" y="8"/>
                </a:cubicBezTo>
                <a:cubicBezTo>
                  <a:pt x="67" y="5"/>
                  <a:pt x="70" y="3"/>
                  <a:pt x="74" y="3"/>
                </a:cubicBezTo>
                <a:cubicBezTo>
                  <a:pt x="76" y="3"/>
                  <a:pt x="78" y="4"/>
                  <a:pt x="80" y="4"/>
                </a:cubicBezTo>
                <a:cubicBezTo>
                  <a:pt x="86" y="4"/>
                  <a:pt x="88" y="0"/>
                  <a:pt x="94" y="0"/>
                </a:cubicBezTo>
                <a:cubicBezTo>
                  <a:pt x="98" y="0"/>
                  <a:pt x="100" y="3"/>
                  <a:pt x="105" y="3"/>
                </a:cubicBezTo>
                <a:cubicBezTo>
                  <a:pt x="111" y="3"/>
                  <a:pt x="114" y="1"/>
                  <a:pt x="120" y="1"/>
                </a:cubicBezTo>
                <a:cubicBezTo>
                  <a:pt x="124" y="1"/>
                  <a:pt x="126" y="2"/>
                  <a:pt x="130" y="2"/>
                </a:cubicBezTo>
                <a:cubicBezTo>
                  <a:pt x="138" y="2"/>
                  <a:pt x="142" y="1"/>
                  <a:pt x="149" y="1"/>
                </a:cubicBezTo>
                <a:cubicBezTo>
                  <a:pt x="154" y="1"/>
                  <a:pt x="155" y="6"/>
                  <a:pt x="160" y="7"/>
                </a:cubicBezTo>
                <a:cubicBezTo>
                  <a:pt x="164" y="8"/>
                  <a:pt x="167" y="10"/>
                  <a:pt x="171" y="12"/>
                </a:cubicBezTo>
                <a:cubicBezTo>
                  <a:pt x="171" y="12"/>
                  <a:pt x="171" y="12"/>
                  <a:pt x="171" y="12"/>
                </a:cubicBezTo>
                <a:cubicBezTo>
                  <a:pt x="170" y="13"/>
                  <a:pt x="169" y="13"/>
                  <a:pt x="168" y="14"/>
                </a:cubicBezTo>
                <a:cubicBezTo>
                  <a:pt x="166" y="15"/>
                  <a:pt x="162" y="14"/>
                  <a:pt x="162" y="16"/>
                </a:cubicBezTo>
                <a:cubicBezTo>
                  <a:pt x="162" y="18"/>
                  <a:pt x="164" y="18"/>
                  <a:pt x="165" y="18"/>
                </a:cubicBezTo>
                <a:cubicBezTo>
                  <a:pt x="166" y="19"/>
                  <a:pt x="167" y="20"/>
                  <a:pt x="168" y="21"/>
                </a:cubicBezTo>
                <a:cubicBezTo>
                  <a:pt x="173" y="23"/>
                  <a:pt x="176" y="24"/>
                  <a:pt x="179" y="28"/>
                </a:cubicBezTo>
                <a:cubicBezTo>
                  <a:pt x="178" y="29"/>
                  <a:pt x="178" y="29"/>
                  <a:pt x="177" y="30"/>
                </a:cubicBezTo>
                <a:cubicBezTo>
                  <a:pt x="180" y="31"/>
                  <a:pt x="183" y="32"/>
                  <a:pt x="183" y="35"/>
                </a:cubicBezTo>
                <a:cubicBezTo>
                  <a:pt x="183" y="36"/>
                  <a:pt x="183" y="36"/>
                  <a:pt x="183" y="37"/>
                </a:cubicBezTo>
                <a:cubicBezTo>
                  <a:pt x="183" y="39"/>
                  <a:pt x="186" y="39"/>
                  <a:pt x="186" y="41"/>
                </a:cubicBezTo>
                <a:cubicBezTo>
                  <a:pt x="186" y="43"/>
                  <a:pt x="185" y="44"/>
                  <a:pt x="184" y="45"/>
                </a:cubicBezTo>
                <a:cubicBezTo>
                  <a:pt x="180" y="45"/>
                  <a:pt x="177" y="45"/>
                  <a:pt x="173" y="45"/>
                </a:cubicBezTo>
                <a:cubicBezTo>
                  <a:pt x="167" y="45"/>
                  <a:pt x="167" y="34"/>
                  <a:pt x="167" y="45"/>
                </a:cubicBezTo>
                <a:cubicBezTo>
                  <a:pt x="163" y="45"/>
                  <a:pt x="163" y="45"/>
                  <a:pt x="163" y="45"/>
                </a:cubicBezTo>
                <a:cubicBezTo>
                  <a:pt x="162" y="45"/>
                  <a:pt x="161" y="44"/>
                  <a:pt x="159" y="44"/>
                </a:cubicBezTo>
                <a:cubicBezTo>
                  <a:pt x="157" y="44"/>
                  <a:pt x="155" y="45"/>
                  <a:pt x="153" y="45"/>
                </a:cubicBezTo>
                <a:cubicBezTo>
                  <a:pt x="142" y="45"/>
                  <a:pt x="148" y="43"/>
                  <a:pt x="150" y="48"/>
                </a:cubicBezTo>
                <a:cubicBezTo>
                  <a:pt x="150" y="49"/>
                  <a:pt x="149" y="50"/>
                  <a:pt x="150" y="51"/>
                </a:cubicBezTo>
                <a:cubicBezTo>
                  <a:pt x="151" y="54"/>
                  <a:pt x="154" y="54"/>
                  <a:pt x="156" y="57"/>
                </a:cubicBezTo>
                <a:cubicBezTo>
                  <a:pt x="163" y="57"/>
                  <a:pt x="163" y="57"/>
                  <a:pt x="163" y="57"/>
                </a:cubicBezTo>
                <a:cubicBezTo>
                  <a:pt x="164" y="57"/>
                  <a:pt x="164" y="57"/>
                  <a:pt x="164" y="58"/>
                </a:cubicBezTo>
                <a:cubicBezTo>
                  <a:pt x="164" y="60"/>
                  <a:pt x="163" y="61"/>
                  <a:pt x="162" y="62"/>
                </a:cubicBezTo>
                <a:cubicBezTo>
                  <a:pt x="160" y="65"/>
                  <a:pt x="161" y="67"/>
                  <a:pt x="159" y="68"/>
                </a:cubicBezTo>
                <a:cubicBezTo>
                  <a:pt x="157" y="70"/>
                  <a:pt x="153" y="70"/>
                  <a:pt x="157" y="71"/>
                </a:cubicBezTo>
                <a:cubicBezTo>
                  <a:pt x="159" y="71"/>
                  <a:pt x="159" y="72"/>
                  <a:pt x="161" y="72"/>
                </a:cubicBezTo>
                <a:cubicBezTo>
                  <a:pt x="163" y="73"/>
                  <a:pt x="164" y="72"/>
                  <a:pt x="166" y="73"/>
                </a:cubicBezTo>
                <a:cubicBezTo>
                  <a:pt x="167" y="75"/>
                  <a:pt x="168" y="76"/>
                  <a:pt x="170" y="76"/>
                </a:cubicBezTo>
                <a:cubicBezTo>
                  <a:pt x="173" y="77"/>
                  <a:pt x="176" y="77"/>
                  <a:pt x="176" y="80"/>
                </a:cubicBezTo>
                <a:cubicBezTo>
                  <a:pt x="176" y="83"/>
                  <a:pt x="176" y="83"/>
                  <a:pt x="176" y="83"/>
                </a:cubicBezTo>
                <a:cubicBezTo>
                  <a:pt x="180" y="83"/>
                  <a:pt x="175" y="84"/>
                  <a:pt x="175" y="87"/>
                </a:cubicBezTo>
                <a:cubicBezTo>
                  <a:pt x="175" y="89"/>
                  <a:pt x="182" y="93"/>
                  <a:pt x="184" y="97"/>
                </a:cubicBezTo>
                <a:cubicBezTo>
                  <a:pt x="185" y="99"/>
                  <a:pt x="184" y="101"/>
                  <a:pt x="184" y="103"/>
                </a:cubicBezTo>
                <a:cubicBezTo>
                  <a:pt x="185" y="106"/>
                  <a:pt x="186" y="108"/>
                  <a:pt x="188" y="111"/>
                </a:cubicBezTo>
                <a:cubicBezTo>
                  <a:pt x="190" y="115"/>
                  <a:pt x="191" y="118"/>
                  <a:pt x="191" y="121"/>
                </a:cubicBezTo>
                <a:cubicBezTo>
                  <a:pt x="191" y="121"/>
                  <a:pt x="191" y="121"/>
                  <a:pt x="191" y="121"/>
                </a:cubicBezTo>
                <a:cubicBezTo>
                  <a:pt x="180" y="121"/>
                  <a:pt x="181" y="113"/>
                  <a:pt x="171" y="109"/>
                </a:cubicBezTo>
                <a:cubicBezTo>
                  <a:pt x="167" y="108"/>
                  <a:pt x="162" y="108"/>
                  <a:pt x="160" y="104"/>
                </a:cubicBezTo>
                <a:cubicBezTo>
                  <a:pt x="152" y="95"/>
                  <a:pt x="144" y="99"/>
                  <a:pt x="136" y="106"/>
                </a:cubicBezTo>
                <a:cubicBezTo>
                  <a:pt x="134" y="107"/>
                  <a:pt x="130" y="108"/>
                  <a:pt x="130" y="109"/>
                </a:cubicBezTo>
                <a:cubicBezTo>
                  <a:pt x="128" y="111"/>
                  <a:pt x="129" y="114"/>
                  <a:pt x="125" y="116"/>
                </a:cubicBezTo>
                <a:cubicBezTo>
                  <a:pt x="125" y="119"/>
                  <a:pt x="119" y="127"/>
                  <a:pt x="115" y="126"/>
                </a:cubicBezTo>
                <a:cubicBezTo>
                  <a:pt x="111" y="125"/>
                  <a:pt x="110" y="117"/>
                  <a:pt x="107" y="117"/>
                </a:cubicBezTo>
                <a:cubicBezTo>
                  <a:pt x="107" y="118"/>
                  <a:pt x="107" y="118"/>
                  <a:pt x="107" y="118"/>
                </a:cubicBezTo>
                <a:cubicBezTo>
                  <a:pt x="105" y="128"/>
                  <a:pt x="96" y="130"/>
                  <a:pt x="91" y="138"/>
                </a:cubicBezTo>
                <a:cubicBezTo>
                  <a:pt x="88" y="142"/>
                  <a:pt x="93" y="142"/>
                  <a:pt x="92" y="145"/>
                </a:cubicBezTo>
                <a:cubicBezTo>
                  <a:pt x="89" y="155"/>
                  <a:pt x="89" y="155"/>
                  <a:pt x="89" y="155"/>
                </a:cubicBezTo>
                <a:cubicBezTo>
                  <a:pt x="87" y="159"/>
                  <a:pt x="85" y="163"/>
                  <a:pt x="82" y="166"/>
                </a:cubicBezTo>
                <a:cubicBezTo>
                  <a:pt x="84" y="170"/>
                  <a:pt x="82" y="172"/>
                  <a:pt x="78" y="173"/>
                </a:cubicBezTo>
                <a:cubicBezTo>
                  <a:pt x="75" y="178"/>
                  <a:pt x="73" y="177"/>
                  <a:pt x="73" y="184"/>
                </a:cubicBezTo>
                <a:cubicBezTo>
                  <a:pt x="74" y="187"/>
                  <a:pt x="73" y="190"/>
                  <a:pt x="70" y="190"/>
                </a:cubicBezTo>
                <a:cubicBezTo>
                  <a:pt x="63" y="190"/>
                  <a:pt x="60" y="195"/>
                  <a:pt x="55" y="196"/>
                </a:cubicBezTo>
                <a:cubicBezTo>
                  <a:pt x="52" y="196"/>
                  <a:pt x="49" y="201"/>
                  <a:pt x="47" y="202"/>
                </a:cubicBezTo>
                <a:cubicBezTo>
                  <a:pt x="32" y="207"/>
                  <a:pt x="25" y="195"/>
                  <a:pt x="18" y="186"/>
                </a:cubicBezTo>
                <a:cubicBezTo>
                  <a:pt x="13" y="179"/>
                  <a:pt x="5" y="174"/>
                  <a:pt x="3" y="165"/>
                </a:cubicBezTo>
                <a:lnTo>
                  <a:pt x="0" y="157"/>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6"/>
          <p:cNvSpPr>
            <a:spLocks/>
          </p:cNvSpPr>
          <p:nvPr/>
        </p:nvSpPr>
        <p:spPr bwMode="auto">
          <a:xfrm>
            <a:off x="5121464" y="2478353"/>
            <a:ext cx="914193" cy="916060"/>
          </a:xfrm>
          <a:custGeom>
            <a:avLst/>
            <a:gdLst/>
            <a:ahLst/>
            <a:cxnLst>
              <a:cxn ang="0">
                <a:pos x="53" y="70"/>
              </a:cxn>
              <a:cxn ang="0">
                <a:pos x="97" y="107"/>
              </a:cxn>
              <a:cxn ang="0">
                <a:pos x="120" y="95"/>
              </a:cxn>
              <a:cxn ang="0">
                <a:pos x="128" y="78"/>
              </a:cxn>
              <a:cxn ang="0">
                <a:pos x="139" y="60"/>
              </a:cxn>
              <a:cxn ang="0">
                <a:pos x="141" y="43"/>
              </a:cxn>
              <a:cxn ang="0">
                <a:pos x="157" y="22"/>
              </a:cxn>
              <a:cxn ang="0">
                <a:pos x="175" y="21"/>
              </a:cxn>
              <a:cxn ang="0">
                <a:pos x="186" y="11"/>
              </a:cxn>
              <a:cxn ang="0">
                <a:pos x="221" y="14"/>
              </a:cxn>
              <a:cxn ang="0">
                <a:pos x="241" y="26"/>
              </a:cxn>
              <a:cxn ang="0">
                <a:pos x="245" y="38"/>
              </a:cxn>
              <a:cxn ang="0">
                <a:pos x="240" y="56"/>
              </a:cxn>
              <a:cxn ang="0">
                <a:pos x="260" y="74"/>
              </a:cxn>
              <a:cxn ang="0">
                <a:pos x="277" y="86"/>
              </a:cxn>
              <a:cxn ang="0">
                <a:pos x="290" y="94"/>
              </a:cxn>
              <a:cxn ang="0">
                <a:pos x="298" y="103"/>
              </a:cxn>
              <a:cxn ang="0">
                <a:pos x="302" y="117"/>
              </a:cxn>
              <a:cxn ang="0">
                <a:pos x="289" y="120"/>
              </a:cxn>
              <a:cxn ang="0">
                <a:pos x="276" y="120"/>
              </a:cxn>
              <a:cxn ang="0">
                <a:pos x="266" y="118"/>
              </a:cxn>
              <a:cxn ang="0">
                <a:pos x="245" y="103"/>
              </a:cxn>
              <a:cxn ang="0">
                <a:pos x="243" y="105"/>
              </a:cxn>
              <a:cxn ang="0">
                <a:pos x="250" y="121"/>
              </a:cxn>
              <a:cxn ang="0">
                <a:pos x="233" y="127"/>
              </a:cxn>
              <a:cxn ang="0">
                <a:pos x="225" y="146"/>
              </a:cxn>
              <a:cxn ang="0">
                <a:pos x="219" y="151"/>
              </a:cxn>
              <a:cxn ang="0">
                <a:pos x="214" y="175"/>
              </a:cxn>
              <a:cxn ang="0">
                <a:pos x="217" y="191"/>
              </a:cxn>
              <a:cxn ang="0">
                <a:pos x="217" y="200"/>
              </a:cxn>
              <a:cxn ang="0">
                <a:pos x="222" y="202"/>
              </a:cxn>
              <a:cxn ang="0">
                <a:pos x="219" y="212"/>
              </a:cxn>
              <a:cxn ang="0">
                <a:pos x="221" y="219"/>
              </a:cxn>
              <a:cxn ang="0">
                <a:pos x="211" y="224"/>
              </a:cxn>
              <a:cxn ang="0">
                <a:pos x="202" y="225"/>
              </a:cxn>
              <a:cxn ang="0">
                <a:pos x="194" y="233"/>
              </a:cxn>
              <a:cxn ang="0">
                <a:pos x="187" y="240"/>
              </a:cxn>
              <a:cxn ang="0">
                <a:pos x="177" y="248"/>
              </a:cxn>
              <a:cxn ang="0">
                <a:pos x="159" y="268"/>
              </a:cxn>
              <a:cxn ang="0">
                <a:pos x="153" y="291"/>
              </a:cxn>
              <a:cxn ang="0">
                <a:pos x="149" y="299"/>
              </a:cxn>
              <a:cxn ang="0">
                <a:pos x="153" y="303"/>
              </a:cxn>
              <a:cxn ang="0">
                <a:pos x="161" y="303"/>
              </a:cxn>
              <a:cxn ang="0">
                <a:pos x="163" y="308"/>
              </a:cxn>
              <a:cxn ang="0">
                <a:pos x="146" y="304"/>
              </a:cxn>
              <a:cxn ang="0">
                <a:pos x="132" y="285"/>
              </a:cxn>
              <a:cxn ang="0">
                <a:pos x="133" y="265"/>
              </a:cxn>
              <a:cxn ang="0">
                <a:pos x="120" y="247"/>
              </a:cxn>
              <a:cxn ang="0">
                <a:pos x="117" y="243"/>
              </a:cxn>
              <a:cxn ang="0">
                <a:pos x="88" y="202"/>
              </a:cxn>
              <a:cxn ang="0">
                <a:pos x="73" y="178"/>
              </a:cxn>
              <a:cxn ang="0">
                <a:pos x="68" y="161"/>
              </a:cxn>
              <a:cxn ang="0">
                <a:pos x="69" y="138"/>
              </a:cxn>
              <a:cxn ang="0">
                <a:pos x="54" y="130"/>
              </a:cxn>
              <a:cxn ang="0">
                <a:pos x="11" y="135"/>
              </a:cxn>
              <a:cxn ang="0">
                <a:pos x="2" y="133"/>
              </a:cxn>
              <a:cxn ang="0">
                <a:pos x="0" y="114"/>
              </a:cxn>
              <a:cxn ang="0">
                <a:pos x="13" y="103"/>
              </a:cxn>
              <a:cxn ang="0">
                <a:pos x="18" y="80"/>
              </a:cxn>
              <a:cxn ang="0">
                <a:pos x="25" y="78"/>
              </a:cxn>
              <a:cxn ang="0">
                <a:pos x="34" y="80"/>
              </a:cxn>
              <a:cxn ang="0">
                <a:pos x="44" y="76"/>
              </a:cxn>
              <a:cxn ang="0">
                <a:pos x="50" y="62"/>
              </a:cxn>
            </a:cxnLst>
            <a:rect l="0" t="0" r="r" b="b"/>
            <a:pathLst>
              <a:path w="308" h="308">
                <a:moveTo>
                  <a:pt x="50" y="62"/>
                </a:moveTo>
                <a:cubicBezTo>
                  <a:pt x="53" y="70"/>
                  <a:pt x="53" y="70"/>
                  <a:pt x="53" y="70"/>
                </a:cubicBezTo>
                <a:cubicBezTo>
                  <a:pt x="55" y="79"/>
                  <a:pt x="63" y="84"/>
                  <a:pt x="68" y="91"/>
                </a:cubicBezTo>
                <a:cubicBezTo>
                  <a:pt x="75" y="100"/>
                  <a:pt x="82" y="112"/>
                  <a:pt x="97" y="107"/>
                </a:cubicBezTo>
                <a:cubicBezTo>
                  <a:pt x="99" y="106"/>
                  <a:pt x="102" y="101"/>
                  <a:pt x="105" y="101"/>
                </a:cubicBezTo>
                <a:cubicBezTo>
                  <a:pt x="110" y="100"/>
                  <a:pt x="113" y="95"/>
                  <a:pt x="120" y="95"/>
                </a:cubicBezTo>
                <a:cubicBezTo>
                  <a:pt x="123" y="95"/>
                  <a:pt x="124" y="92"/>
                  <a:pt x="123" y="89"/>
                </a:cubicBezTo>
                <a:cubicBezTo>
                  <a:pt x="123" y="82"/>
                  <a:pt x="125" y="83"/>
                  <a:pt x="128" y="78"/>
                </a:cubicBezTo>
                <a:cubicBezTo>
                  <a:pt x="132" y="77"/>
                  <a:pt x="134" y="75"/>
                  <a:pt x="132" y="71"/>
                </a:cubicBezTo>
                <a:cubicBezTo>
                  <a:pt x="135" y="68"/>
                  <a:pt x="137" y="64"/>
                  <a:pt x="139" y="60"/>
                </a:cubicBezTo>
                <a:cubicBezTo>
                  <a:pt x="142" y="50"/>
                  <a:pt x="142" y="50"/>
                  <a:pt x="142" y="50"/>
                </a:cubicBezTo>
                <a:cubicBezTo>
                  <a:pt x="143" y="47"/>
                  <a:pt x="138" y="47"/>
                  <a:pt x="141" y="43"/>
                </a:cubicBezTo>
                <a:cubicBezTo>
                  <a:pt x="146" y="35"/>
                  <a:pt x="155" y="33"/>
                  <a:pt x="157" y="23"/>
                </a:cubicBezTo>
                <a:cubicBezTo>
                  <a:pt x="157" y="23"/>
                  <a:pt x="157" y="23"/>
                  <a:pt x="157" y="22"/>
                </a:cubicBezTo>
                <a:cubicBezTo>
                  <a:pt x="160" y="22"/>
                  <a:pt x="161" y="30"/>
                  <a:pt x="165" y="31"/>
                </a:cubicBezTo>
                <a:cubicBezTo>
                  <a:pt x="169" y="32"/>
                  <a:pt x="175" y="24"/>
                  <a:pt x="175" y="21"/>
                </a:cubicBezTo>
                <a:cubicBezTo>
                  <a:pt x="179" y="19"/>
                  <a:pt x="178" y="16"/>
                  <a:pt x="180" y="14"/>
                </a:cubicBezTo>
                <a:cubicBezTo>
                  <a:pt x="180" y="13"/>
                  <a:pt x="184" y="12"/>
                  <a:pt x="186" y="11"/>
                </a:cubicBezTo>
                <a:cubicBezTo>
                  <a:pt x="194" y="4"/>
                  <a:pt x="202" y="0"/>
                  <a:pt x="210" y="9"/>
                </a:cubicBezTo>
                <a:cubicBezTo>
                  <a:pt x="212" y="13"/>
                  <a:pt x="217" y="13"/>
                  <a:pt x="221" y="14"/>
                </a:cubicBezTo>
                <a:cubicBezTo>
                  <a:pt x="231" y="18"/>
                  <a:pt x="230" y="26"/>
                  <a:pt x="241" y="26"/>
                </a:cubicBezTo>
                <a:cubicBezTo>
                  <a:pt x="241" y="26"/>
                  <a:pt x="241" y="26"/>
                  <a:pt x="241" y="26"/>
                </a:cubicBezTo>
                <a:cubicBezTo>
                  <a:pt x="242" y="28"/>
                  <a:pt x="242" y="29"/>
                  <a:pt x="243" y="31"/>
                </a:cubicBezTo>
                <a:cubicBezTo>
                  <a:pt x="243" y="34"/>
                  <a:pt x="245" y="35"/>
                  <a:pt x="245" y="38"/>
                </a:cubicBezTo>
                <a:cubicBezTo>
                  <a:pt x="241" y="42"/>
                  <a:pt x="241" y="42"/>
                  <a:pt x="241" y="42"/>
                </a:cubicBezTo>
                <a:cubicBezTo>
                  <a:pt x="240" y="49"/>
                  <a:pt x="238" y="47"/>
                  <a:pt x="240" y="56"/>
                </a:cubicBezTo>
                <a:cubicBezTo>
                  <a:pt x="241" y="59"/>
                  <a:pt x="244" y="59"/>
                  <a:pt x="247" y="61"/>
                </a:cubicBezTo>
                <a:cubicBezTo>
                  <a:pt x="253" y="64"/>
                  <a:pt x="253" y="71"/>
                  <a:pt x="260" y="74"/>
                </a:cubicBezTo>
                <a:cubicBezTo>
                  <a:pt x="265" y="76"/>
                  <a:pt x="269" y="75"/>
                  <a:pt x="273" y="79"/>
                </a:cubicBezTo>
                <a:cubicBezTo>
                  <a:pt x="275" y="81"/>
                  <a:pt x="275" y="84"/>
                  <a:pt x="277" y="86"/>
                </a:cubicBezTo>
                <a:cubicBezTo>
                  <a:pt x="279" y="87"/>
                  <a:pt x="280" y="87"/>
                  <a:pt x="283" y="88"/>
                </a:cubicBezTo>
                <a:cubicBezTo>
                  <a:pt x="286" y="89"/>
                  <a:pt x="287" y="92"/>
                  <a:pt x="290" y="94"/>
                </a:cubicBezTo>
                <a:cubicBezTo>
                  <a:pt x="293" y="95"/>
                  <a:pt x="293" y="98"/>
                  <a:pt x="295" y="100"/>
                </a:cubicBezTo>
                <a:cubicBezTo>
                  <a:pt x="295" y="101"/>
                  <a:pt x="296" y="102"/>
                  <a:pt x="298" y="103"/>
                </a:cubicBezTo>
                <a:cubicBezTo>
                  <a:pt x="303" y="105"/>
                  <a:pt x="308" y="104"/>
                  <a:pt x="308" y="109"/>
                </a:cubicBezTo>
                <a:cubicBezTo>
                  <a:pt x="308" y="113"/>
                  <a:pt x="305" y="115"/>
                  <a:pt x="302" y="117"/>
                </a:cubicBezTo>
                <a:cubicBezTo>
                  <a:pt x="300" y="119"/>
                  <a:pt x="299" y="122"/>
                  <a:pt x="296" y="122"/>
                </a:cubicBezTo>
                <a:cubicBezTo>
                  <a:pt x="293" y="122"/>
                  <a:pt x="291" y="120"/>
                  <a:pt x="289" y="120"/>
                </a:cubicBezTo>
                <a:cubicBezTo>
                  <a:pt x="285" y="120"/>
                  <a:pt x="284" y="122"/>
                  <a:pt x="280" y="122"/>
                </a:cubicBezTo>
                <a:cubicBezTo>
                  <a:pt x="278" y="122"/>
                  <a:pt x="278" y="120"/>
                  <a:pt x="276" y="120"/>
                </a:cubicBezTo>
                <a:cubicBezTo>
                  <a:pt x="274" y="120"/>
                  <a:pt x="273" y="121"/>
                  <a:pt x="271" y="121"/>
                </a:cubicBezTo>
                <a:cubicBezTo>
                  <a:pt x="269" y="121"/>
                  <a:pt x="268" y="118"/>
                  <a:pt x="266" y="118"/>
                </a:cubicBezTo>
                <a:cubicBezTo>
                  <a:pt x="260" y="117"/>
                  <a:pt x="257" y="117"/>
                  <a:pt x="252" y="113"/>
                </a:cubicBezTo>
                <a:cubicBezTo>
                  <a:pt x="248" y="110"/>
                  <a:pt x="249" y="106"/>
                  <a:pt x="245" y="103"/>
                </a:cubicBezTo>
                <a:cubicBezTo>
                  <a:pt x="243" y="103"/>
                  <a:pt x="243" y="103"/>
                  <a:pt x="243" y="103"/>
                </a:cubicBezTo>
                <a:cubicBezTo>
                  <a:pt x="243" y="105"/>
                  <a:pt x="243" y="105"/>
                  <a:pt x="243" y="105"/>
                </a:cubicBezTo>
                <a:cubicBezTo>
                  <a:pt x="243" y="108"/>
                  <a:pt x="246" y="108"/>
                  <a:pt x="247" y="110"/>
                </a:cubicBezTo>
                <a:cubicBezTo>
                  <a:pt x="249" y="114"/>
                  <a:pt x="250" y="116"/>
                  <a:pt x="250" y="121"/>
                </a:cubicBezTo>
                <a:cubicBezTo>
                  <a:pt x="250" y="127"/>
                  <a:pt x="245" y="118"/>
                  <a:pt x="241" y="118"/>
                </a:cubicBezTo>
                <a:cubicBezTo>
                  <a:pt x="236" y="118"/>
                  <a:pt x="235" y="123"/>
                  <a:pt x="233" y="127"/>
                </a:cubicBezTo>
                <a:cubicBezTo>
                  <a:pt x="229" y="132"/>
                  <a:pt x="226" y="135"/>
                  <a:pt x="225" y="141"/>
                </a:cubicBezTo>
                <a:cubicBezTo>
                  <a:pt x="225" y="143"/>
                  <a:pt x="225" y="144"/>
                  <a:pt x="225" y="146"/>
                </a:cubicBezTo>
                <a:cubicBezTo>
                  <a:pt x="225" y="146"/>
                  <a:pt x="223" y="146"/>
                  <a:pt x="223" y="147"/>
                </a:cubicBezTo>
                <a:cubicBezTo>
                  <a:pt x="221" y="148"/>
                  <a:pt x="220" y="149"/>
                  <a:pt x="219" y="151"/>
                </a:cubicBezTo>
                <a:cubicBezTo>
                  <a:pt x="218" y="155"/>
                  <a:pt x="218" y="157"/>
                  <a:pt x="218" y="161"/>
                </a:cubicBezTo>
                <a:cubicBezTo>
                  <a:pt x="217" y="167"/>
                  <a:pt x="214" y="169"/>
                  <a:pt x="214" y="175"/>
                </a:cubicBezTo>
                <a:cubicBezTo>
                  <a:pt x="214" y="180"/>
                  <a:pt x="213" y="183"/>
                  <a:pt x="215" y="187"/>
                </a:cubicBezTo>
                <a:cubicBezTo>
                  <a:pt x="216" y="188"/>
                  <a:pt x="217" y="189"/>
                  <a:pt x="217" y="191"/>
                </a:cubicBezTo>
                <a:cubicBezTo>
                  <a:pt x="217" y="194"/>
                  <a:pt x="216" y="195"/>
                  <a:pt x="216" y="198"/>
                </a:cubicBezTo>
                <a:cubicBezTo>
                  <a:pt x="216" y="199"/>
                  <a:pt x="216" y="200"/>
                  <a:pt x="217" y="200"/>
                </a:cubicBezTo>
                <a:cubicBezTo>
                  <a:pt x="220" y="200"/>
                  <a:pt x="224" y="194"/>
                  <a:pt x="224" y="196"/>
                </a:cubicBezTo>
                <a:cubicBezTo>
                  <a:pt x="224" y="198"/>
                  <a:pt x="222" y="200"/>
                  <a:pt x="222" y="202"/>
                </a:cubicBezTo>
                <a:cubicBezTo>
                  <a:pt x="222" y="205"/>
                  <a:pt x="223" y="206"/>
                  <a:pt x="222" y="209"/>
                </a:cubicBezTo>
                <a:cubicBezTo>
                  <a:pt x="221" y="210"/>
                  <a:pt x="219" y="210"/>
                  <a:pt x="219" y="212"/>
                </a:cubicBezTo>
                <a:cubicBezTo>
                  <a:pt x="219" y="215"/>
                  <a:pt x="224" y="210"/>
                  <a:pt x="224" y="216"/>
                </a:cubicBezTo>
                <a:cubicBezTo>
                  <a:pt x="224" y="218"/>
                  <a:pt x="222" y="219"/>
                  <a:pt x="221" y="219"/>
                </a:cubicBezTo>
                <a:cubicBezTo>
                  <a:pt x="220" y="219"/>
                  <a:pt x="220" y="219"/>
                  <a:pt x="219" y="219"/>
                </a:cubicBezTo>
                <a:cubicBezTo>
                  <a:pt x="215" y="219"/>
                  <a:pt x="215" y="224"/>
                  <a:pt x="211" y="224"/>
                </a:cubicBezTo>
                <a:cubicBezTo>
                  <a:pt x="208" y="224"/>
                  <a:pt x="208" y="219"/>
                  <a:pt x="205" y="219"/>
                </a:cubicBezTo>
                <a:cubicBezTo>
                  <a:pt x="202" y="219"/>
                  <a:pt x="202" y="222"/>
                  <a:pt x="202" y="225"/>
                </a:cubicBezTo>
                <a:cubicBezTo>
                  <a:pt x="201" y="227"/>
                  <a:pt x="199" y="228"/>
                  <a:pt x="198" y="230"/>
                </a:cubicBezTo>
                <a:cubicBezTo>
                  <a:pt x="197" y="232"/>
                  <a:pt x="196" y="232"/>
                  <a:pt x="194" y="233"/>
                </a:cubicBezTo>
                <a:cubicBezTo>
                  <a:pt x="193" y="234"/>
                  <a:pt x="193" y="236"/>
                  <a:pt x="191" y="237"/>
                </a:cubicBezTo>
                <a:cubicBezTo>
                  <a:pt x="190" y="238"/>
                  <a:pt x="188" y="238"/>
                  <a:pt x="187" y="240"/>
                </a:cubicBezTo>
                <a:cubicBezTo>
                  <a:pt x="186" y="241"/>
                  <a:pt x="184" y="241"/>
                  <a:pt x="183" y="242"/>
                </a:cubicBezTo>
                <a:cubicBezTo>
                  <a:pt x="180" y="243"/>
                  <a:pt x="179" y="246"/>
                  <a:pt x="177" y="248"/>
                </a:cubicBezTo>
                <a:cubicBezTo>
                  <a:pt x="173" y="252"/>
                  <a:pt x="171" y="254"/>
                  <a:pt x="168" y="258"/>
                </a:cubicBezTo>
                <a:cubicBezTo>
                  <a:pt x="165" y="262"/>
                  <a:pt x="162" y="264"/>
                  <a:pt x="159" y="268"/>
                </a:cubicBezTo>
                <a:cubicBezTo>
                  <a:pt x="158" y="270"/>
                  <a:pt x="156" y="271"/>
                  <a:pt x="155" y="273"/>
                </a:cubicBezTo>
                <a:cubicBezTo>
                  <a:pt x="152" y="279"/>
                  <a:pt x="155" y="284"/>
                  <a:pt x="153" y="291"/>
                </a:cubicBezTo>
                <a:cubicBezTo>
                  <a:pt x="152" y="293"/>
                  <a:pt x="146" y="299"/>
                  <a:pt x="148" y="300"/>
                </a:cubicBezTo>
                <a:cubicBezTo>
                  <a:pt x="149" y="299"/>
                  <a:pt x="149" y="299"/>
                  <a:pt x="149" y="299"/>
                </a:cubicBezTo>
                <a:cubicBezTo>
                  <a:pt x="151" y="299"/>
                  <a:pt x="151" y="299"/>
                  <a:pt x="151" y="299"/>
                </a:cubicBezTo>
                <a:cubicBezTo>
                  <a:pt x="151" y="301"/>
                  <a:pt x="151" y="303"/>
                  <a:pt x="153" y="303"/>
                </a:cubicBezTo>
                <a:cubicBezTo>
                  <a:pt x="155" y="303"/>
                  <a:pt x="156" y="301"/>
                  <a:pt x="158" y="301"/>
                </a:cubicBezTo>
                <a:cubicBezTo>
                  <a:pt x="160" y="301"/>
                  <a:pt x="160" y="303"/>
                  <a:pt x="161" y="303"/>
                </a:cubicBezTo>
                <a:cubicBezTo>
                  <a:pt x="162" y="304"/>
                  <a:pt x="163" y="305"/>
                  <a:pt x="163" y="306"/>
                </a:cubicBezTo>
                <a:cubicBezTo>
                  <a:pt x="163" y="307"/>
                  <a:pt x="163" y="308"/>
                  <a:pt x="163" y="308"/>
                </a:cubicBezTo>
                <a:cubicBezTo>
                  <a:pt x="163" y="308"/>
                  <a:pt x="163" y="308"/>
                  <a:pt x="163" y="308"/>
                </a:cubicBezTo>
                <a:cubicBezTo>
                  <a:pt x="156" y="308"/>
                  <a:pt x="153" y="305"/>
                  <a:pt x="146" y="304"/>
                </a:cubicBezTo>
                <a:cubicBezTo>
                  <a:pt x="140" y="304"/>
                  <a:pt x="132" y="301"/>
                  <a:pt x="132" y="295"/>
                </a:cubicBezTo>
                <a:cubicBezTo>
                  <a:pt x="132" y="285"/>
                  <a:pt x="132" y="285"/>
                  <a:pt x="132" y="285"/>
                </a:cubicBezTo>
                <a:cubicBezTo>
                  <a:pt x="132" y="280"/>
                  <a:pt x="133" y="277"/>
                  <a:pt x="133" y="272"/>
                </a:cubicBezTo>
                <a:cubicBezTo>
                  <a:pt x="133" y="265"/>
                  <a:pt x="133" y="265"/>
                  <a:pt x="133" y="265"/>
                </a:cubicBezTo>
                <a:cubicBezTo>
                  <a:pt x="133" y="259"/>
                  <a:pt x="130" y="256"/>
                  <a:pt x="125" y="252"/>
                </a:cubicBezTo>
                <a:cubicBezTo>
                  <a:pt x="124" y="250"/>
                  <a:pt x="122" y="248"/>
                  <a:pt x="120" y="247"/>
                </a:cubicBezTo>
                <a:cubicBezTo>
                  <a:pt x="120" y="247"/>
                  <a:pt x="120" y="247"/>
                  <a:pt x="120" y="247"/>
                </a:cubicBezTo>
                <a:cubicBezTo>
                  <a:pt x="119" y="246"/>
                  <a:pt x="118" y="244"/>
                  <a:pt x="117" y="243"/>
                </a:cubicBezTo>
                <a:cubicBezTo>
                  <a:pt x="115" y="229"/>
                  <a:pt x="105" y="225"/>
                  <a:pt x="94" y="217"/>
                </a:cubicBezTo>
                <a:cubicBezTo>
                  <a:pt x="89" y="214"/>
                  <a:pt x="89" y="208"/>
                  <a:pt x="88" y="202"/>
                </a:cubicBezTo>
                <a:cubicBezTo>
                  <a:pt x="86" y="193"/>
                  <a:pt x="86" y="187"/>
                  <a:pt x="79" y="180"/>
                </a:cubicBezTo>
                <a:cubicBezTo>
                  <a:pt x="77" y="178"/>
                  <a:pt x="75" y="179"/>
                  <a:pt x="73" y="178"/>
                </a:cubicBezTo>
                <a:cubicBezTo>
                  <a:pt x="71" y="175"/>
                  <a:pt x="73" y="171"/>
                  <a:pt x="72" y="168"/>
                </a:cubicBezTo>
                <a:cubicBezTo>
                  <a:pt x="70" y="165"/>
                  <a:pt x="68" y="164"/>
                  <a:pt x="68" y="161"/>
                </a:cubicBezTo>
                <a:cubicBezTo>
                  <a:pt x="68" y="156"/>
                  <a:pt x="72" y="153"/>
                  <a:pt x="72" y="148"/>
                </a:cubicBezTo>
                <a:cubicBezTo>
                  <a:pt x="72" y="144"/>
                  <a:pt x="70" y="142"/>
                  <a:pt x="69" y="138"/>
                </a:cubicBezTo>
                <a:cubicBezTo>
                  <a:pt x="67" y="134"/>
                  <a:pt x="65" y="130"/>
                  <a:pt x="61" y="130"/>
                </a:cubicBezTo>
                <a:cubicBezTo>
                  <a:pt x="54" y="130"/>
                  <a:pt x="54" y="130"/>
                  <a:pt x="54" y="130"/>
                </a:cubicBezTo>
                <a:cubicBezTo>
                  <a:pt x="39" y="130"/>
                  <a:pt x="31" y="135"/>
                  <a:pt x="16" y="135"/>
                </a:cubicBezTo>
                <a:cubicBezTo>
                  <a:pt x="11" y="135"/>
                  <a:pt x="11" y="135"/>
                  <a:pt x="11" y="135"/>
                </a:cubicBezTo>
                <a:cubicBezTo>
                  <a:pt x="7" y="135"/>
                  <a:pt x="5" y="133"/>
                  <a:pt x="2" y="133"/>
                </a:cubicBezTo>
                <a:cubicBezTo>
                  <a:pt x="2" y="133"/>
                  <a:pt x="2" y="133"/>
                  <a:pt x="2" y="133"/>
                </a:cubicBezTo>
                <a:cubicBezTo>
                  <a:pt x="2" y="128"/>
                  <a:pt x="0" y="125"/>
                  <a:pt x="0" y="120"/>
                </a:cubicBezTo>
                <a:cubicBezTo>
                  <a:pt x="0" y="114"/>
                  <a:pt x="0" y="114"/>
                  <a:pt x="0" y="114"/>
                </a:cubicBezTo>
                <a:cubicBezTo>
                  <a:pt x="0" y="111"/>
                  <a:pt x="2" y="110"/>
                  <a:pt x="4" y="109"/>
                </a:cubicBezTo>
                <a:cubicBezTo>
                  <a:pt x="7" y="106"/>
                  <a:pt x="9" y="105"/>
                  <a:pt x="13" y="103"/>
                </a:cubicBezTo>
                <a:cubicBezTo>
                  <a:pt x="17" y="99"/>
                  <a:pt x="18" y="95"/>
                  <a:pt x="18" y="90"/>
                </a:cubicBezTo>
                <a:cubicBezTo>
                  <a:pt x="18" y="86"/>
                  <a:pt x="18" y="84"/>
                  <a:pt x="18" y="80"/>
                </a:cubicBezTo>
                <a:cubicBezTo>
                  <a:pt x="18" y="80"/>
                  <a:pt x="18" y="80"/>
                  <a:pt x="18" y="80"/>
                </a:cubicBezTo>
                <a:cubicBezTo>
                  <a:pt x="20" y="79"/>
                  <a:pt x="22" y="78"/>
                  <a:pt x="25" y="78"/>
                </a:cubicBezTo>
                <a:cubicBezTo>
                  <a:pt x="31" y="78"/>
                  <a:pt x="31" y="78"/>
                  <a:pt x="31" y="78"/>
                </a:cubicBezTo>
                <a:cubicBezTo>
                  <a:pt x="32" y="78"/>
                  <a:pt x="33" y="80"/>
                  <a:pt x="34" y="80"/>
                </a:cubicBezTo>
                <a:cubicBezTo>
                  <a:pt x="40" y="80"/>
                  <a:pt x="40" y="80"/>
                  <a:pt x="40" y="80"/>
                </a:cubicBezTo>
                <a:cubicBezTo>
                  <a:pt x="42" y="80"/>
                  <a:pt x="43" y="78"/>
                  <a:pt x="44" y="76"/>
                </a:cubicBezTo>
                <a:cubicBezTo>
                  <a:pt x="46" y="73"/>
                  <a:pt x="46" y="70"/>
                  <a:pt x="47" y="66"/>
                </a:cubicBezTo>
                <a:cubicBezTo>
                  <a:pt x="48" y="64"/>
                  <a:pt x="49" y="63"/>
                  <a:pt x="50" y="6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Freeform 7"/>
          <p:cNvSpPr>
            <a:spLocks noEditPoints="1"/>
          </p:cNvSpPr>
          <p:nvPr/>
        </p:nvSpPr>
        <p:spPr bwMode="auto">
          <a:xfrm>
            <a:off x="6762896" y="2164275"/>
            <a:ext cx="691720" cy="772108"/>
          </a:xfrm>
          <a:custGeom>
            <a:avLst/>
            <a:gdLst/>
            <a:ahLst/>
            <a:cxnLst>
              <a:cxn ang="0">
                <a:pos x="223" y="6"/>
              </a:cxn>
              <a:cxn ang="0">
                <a:pos x="224" y="21"/>
              </a:cxn>
              <a:cxn ang="0">
                <a:pos x="223" y="35"/>
              </a:cxn>
              <a:cxn ang="0">
                <a:pos x="226" y="26"/>
              </a:cxn>
              <a:cxn ang="0">
                <a:pos x="230" y="12"/>
              </a:cxn>
              <a:cxn ang="0">
                <a:pos x="223" y="2"/>
              </a:cxn>
              <a:cxn ang="0">
                <a:pos x="155" y="54"/>
              </a:cxn>
              <a:cxn ang="0">
                <a:pos x="162" y="65"/>
              </a:cxn>
              <a:cxn ang="0">
                <a:pos x="170" y="73"/>
              </a:cxn>
              <a:cxn ang="0">
                <a:pos x="167" y="57"/>
              </a:cxn>
              <a:cxn ang="0">
                <a:pos x="144" y="107"/>
              </a:cxn>
              <a:cxn ang="0">
                <a:pos x="143" y="112"/>
              </a:cxn>
              <a:cxn ang="0">
                <a:pos x="148" y="107"/>
              </a:cxn>
              <a:cxn ang="0">
                <a:pos x="144" y="107"/>
              </a:cxn>
              <a:cxn ang="0">
                <a:pos x="0" y="218"/>
              </a:cxn>
              <a:cxn ang="0">
                <a:pos x="24" y="242"/>
              </a:cxn>
              <a:cxn ang="0">
                <a:pos x="22" y="257"/>
              </a:cxn>
              <a:cxn ang="0">
                <a:pos x="30" y="255"/>
              </a:cxn>
              <a:cxn ang="0">
                <a:pos x="42" y="257"/>
              </a:cxn>
              <a:cxn ang="0">
                <a:pos x="65" y="253"/>
              </a:cxn>
              <a:cxn ang="0">
                <a:pos x="74" y="252"/>
              </a:cxn>
              <a:cxn ang="0">
                <a:pos x="103" y="221"/>
              </a:cxn>
              <a:cxn ang="0">
                <a:pos x="116" y="209"/>
              </a:cxn>
              <a:cxn ang="0">
                <a:pos x="127" y="191"/>
              </a:cxn>
              <a:cxn ang="0">
                <a:pos x="130" y="180"/>
              </a:cxn>
              <a:cxn ang="0">
                <a:pos x="126" y="174"/>
              </a:cxn>
              <a:cxn ang="0">
                <a:pos x="117" y="170"/>
              </a:cxn>
              <a:cxn ang="0">
                <a:pos x="106" y="183"/>
              </a:cxn>
              <a:cxn ang="0">
                <a:pos x="104" y="194"/>
              </a:cxn>
              <a:cxn ang="0">
                <a:pos x="87" y="204"/>
              </a:cxn>
              <a:cxn ang="0">
                <a:pos x="80" y="203"/>
              </a:cxn>
              <a:cxn ang="0">
                <a:pos x="67" y="218"/>
              </a:cxn>
              <a:cxn ang="0">
                <a:pos x="51" y="225"/>
              </a:cxn>
              <a:cxn ang="0">
                <a:pos x="33" y="222"/>
              </a:cxn>
              <a:cxn ang="0">
                <a:pos x="26" y="222"/>
              </a:cxn>
              <a:cxn ang="0">
                <a:pos x="13" y="219"/>
              </a:cxn>
              <a:cxn ang="0">
                <a:pos x="7" y="219"/>
              </a:cxn>
              <a:cxn ang="0">
                <a:pos x="0" y="218"/>
              </a:cxn>
            </a:cxnLst>
            <a:rect l="0" t="0" r="r" b="b"/>
            <a:pathLst>
              <a:path w="233" h="260">
                <a:moveTo>
                  <a:pt x="223" y="2"/>
                </a:moveTo>
                <a:cubicBezTo>
                  <a:pt x="222" y="3"/>
                  <a:pt x="223" y="4"/>
                  <a:pt x="223" y="6"/>
                </a:cubicBezTo>
                <a:cubicBezTo>
                  <a:pt x="223" y="9"/>
                  <a:pt x="219" y="10"/>
                  <a:pt x="219" y="13"/>
                </a:cubicBezTo>
                <a:cubicBezTo>
                  <a:pt x="219" y="16"/>
                  <a:pt x="224" y="17"/>
                  <a:pt x="224" y="21"/>
                </a:cubicBezTo>
                <a:cubicBezTo>
                  <a:pt x="224" y="26"/>
                  <a:pt x="219" y="28"/>
                  <a:pt x="219" y="33"/>
                </a:cubicBezTo>
                <a:cubicBezTo>
                  <a:pt x="219" y="35"/>
                  <a:pt x="221" y="35"/>
                  <a:pt x="223" y="35"/>
                </a:cubicBezTo>
                <a:cubicBezTo>
                  <a:pt x="226" y="35"/>
                  <a:pt x="226" y="35"/>
                  <a:pt x="226" y="35"/>
                </a:cubicBezTo>
                <a:cubicBezTo>
                  <a:pt x="226" y="26"/>
                  <a:pt x="226" y="26"/>
                  <a:pt x="226" y="26"/>
                </a:cubicBezTo>
                <a:cubicBezTo>
                  <a:pt x="229" y="24"/>
                  <a:pt x="233" y="22"/>
                  <a:pt x="233" y="18"/>
                </a:cubicBezTo>
                <a:cubicBezTo>
                  <a:pt x="233" y="15"/>
                  <a:pt x="231" y="14"/>
                  <a:pt x="230" y="12"/>
                </a:cubicBezTo>
                <a:cubicBezTo>
                  <a:pt x="228" y="8"/>
                  <a:pt x="230" y="5"/>
                  <a:pt x="227" y="1"/>
                </a:cubicBezTo>
                <a:cubicBezTo>
                  <a:pt x="226" y="0"/>
                  <a:pt x="224" y="2"/>
                  <a:pt x="223" y="2"/>
                </a:cubicBezTo>
                <a:close/>
                <a:moveTo>
                  <a:pt x="162" y="50"/>
                </a:moveTo>
                <a:cubicBezTo>
                  <a:pt x="159" y="50"/>
                  <a:pt x="155" y="51"/>
                  <a:pt x="155" y="54"/>
                </a:cubicBezTo>
                <a:cubicBezTo>
                  <a:pt x="155" y="56"/>
                  <a:pt x="159" y="55"/>
                  <a:pt x="160" y="56"/>
                </a:cubicBezTo>
                <a:cubicBezTo>
                  <a:pt x="163" y="59"/>
                  <a:pt x="162" y="62"/>
                  <a:pt x="162" y="65"/>
                </a:cubicBezTo>
                <a:cubicBezTo>
                  <a:pt x="162" y="67"/>
                  <a:pt x="164" y="68"/>
                  <a:pt x="165" y="69"/>
                </a:cubicBezTo>
                <a:cubicBezTo>
                  <a:pt x="167" y="70"/>
                  <a:pt x="168" y="73"/>
                  <a:pt x="170" y="73"/>
                </a:cubicBezTo>
                <a:cubicBezTo>
                  <a:pt x="172" y="73"/>
                  <a:pt x="173" y="70"/>
                  <a:pt x="173" y="68"/>
                </a:cubicBezTo>
                <a:cubicBezTo>
                  <a:pt x="173" y="63"/>
                  <a:pt x="168" y="62"/>
                  <a:pt x="167" y="57"/>
                </a:cubicBezTo>
                <a:cubicBezTo>
                  <a:pt x="167" y="54"/>
                  <a:pt x="165" y="50"/>
                  <a:pt x="162" y="50"/>
                </a:cubicBezTo>
                <a:close/>
                <a:moveTo>
                  <a:pt x="144" y="107"/>
                </a:moveTo>
                <a:cubicBezTo>
                  <a:pt x="144" y="108"/>
                  <a:pt x="143" y="108"/>
                  <a:pt x="143" y="109"/>
                </a:cubicBezTo>
                <a:cubicBezTo>
                  <a:pt x="143" y="112"/>
                  <a:pt x="143" y="112"/>
                  <a:pt x="143" y="112"/>
                </a:cubicBezTo>
                <a:cubicBezTo>
                  <a:pt x="144" y="112"/>
                  <a:pt x="144" y="112"/>
                  <a:pt x="144" y="112"/>
                </a:cubicBezTo>
                <a:cubicBezTo>
                  <a:pt x="146" y="111"/>
                  <a:pt x="148" y="110"/>
                  <a:pt x="148" y="107"/>
                </a:cubicBezTo>
                <a:cubicBezTo>
                  <a:pt x="148" y="106"/>
                  <a:pt x="147" y="106"/>
                  <a:pt x="145" y="106"/>
                </a:cubicBezTo>
                <a:cubicBezTo>
                  <a:pt x="144" y="106"/>
                  <a:pt x="145" y="106"/>
                  <a:pt x="144" y="107"/>
                </a:cubicBezTo>
                <a:close/>
                <a:moveTo>
                  <a:pt x="0" y="218"/>
                </a:moveTo>
                <a:cubicBezTo>
                  <a:pt x="0" y="218"/>
                  <a:pt x="0" y="218"/>
                  <a:pt x="0" y="218"/>
                </a:cubicBezTo>
                <a:cubicBezTo>
                  <a:pt x="1" y="224"/>
                  <a:pt x="6" y="225"/>
                  <a:pt x="12" y="228"/>
                </a:cubicBezTo>
                <a:cubicBezTo>
                  <a:pt x="19" y="230"/>
                  <a:pt x="24" y="235"/>
                  <a:pt x="24" y="242"/>
                </a:cubicBezTo>
                <a:cubicBezTo>
                  <a:pt x="24" y="247"/>
                  <a:pt x="21" y="250"/>
                  <a:pt x="21" y="254"/>
                </a:cubicBezTo>
                <a:cubicBezTo>
                  <a:pt x="21" y="255"/>
                  <a:pt x="22" y="256"/>
                  <a:pt x="22" y="257"/>
                </a:cubicBezTo>
                <a:cubicBezTo>
                  <a:pt x="22" y="257"/>
                  <a:pt x="22" y="257"/>
                  <a:pt x="22" y="257"/>
                </a:cubicBezTo>
                <a:cubicBezTo>
                  <a:pt x="24" y="256"/>
                  <a:pt x="26" y="255"/>
                  <a:pt x="30" y="255"/>
                </a:cubicBezTo>
                <a:cubicBezTo>
                  <a:pt x="32" y="255"/>
                  <a:pt x="32" y="260"/>
                  <a:pt x="35" y="260"/>
                </a:cubicBezTo>
                <a:cubicBezTo>
                  <a:pt x="38" y="260"/>
                  <a:pt x="39" y="257"/>
                  <a:pt x="42" y="257"/>
                </a:cubicBezTo>
                <a:cubicBezTo>
                  <a:pt x="49" y="257"/>
                  <a:pt x="49" y="257"/>
                  <a:pt x="49" y="257"/>
                </a:cubicBezTo>
                <a:cubicBezTo>
                  <a:pt x="55" y="257"/>
                  <a:pt x="58" y="253"/>
                  <a:pt x="65" y="253"/>
                </a:cubicBezTo>
                <a:cubicBezTo>
                  <a:pt x="66" y="253"/>
                  <a:pt x="67" y="254"/>
                  <a:pt x="69" y="254"/>
                </a:cubicBezTo>
                <a:cubicBezTo>
                  <a:pt x="71" y="254"/>
                  <a:pt x="72" y="253"/>
                  <a:pt x="74" y="252"/>
                </a:cubicBezTo>
                <a:cubicBezTo>
                  <a:pt x="81" y="250"/>
                  <a:pt x="85" y="248"/>
                  <a:pt x="90" y="242"/>
                </a:cubicBezTo>
                <a:cubicBezTo>
                  <a:pt x="95" y="234"/>
                  <a:pt x="94" y="226"/>
                  <a:pt x="103" y="221"/>
                </a:cubicBezTo>
                <a:cubicBezTo>
                  <a:pt x="105" y="220"/>
                  <a:pt x="105" y="219"/>
                  <a:pt x="107" y="217"/>
                </a:cubicBezTo>
                <a:cubicBezTo>
                  <a:pt x="111" y="214"/>
                  <a:pt x="113" y="213"/>
                  <a:pt x="116" y="209"/>
                </a:cubicBezTo>
                <a:cubicBezTo>
                  <a:pt x="118" y="206"/>
                  <a:pt x="118" y="204"/>
                  <a:pt x="120" y="202"/>
                </a:cubicBezTo>
                <a:cubicBezTo>
                  <a:pt x="124" y="199"/>
                  <a:pt x="125" y="195"/>
                  <a:pt x="127" y="191"/>
                </a:cubicBezTo>
                <a:cubicBezTo>
                  <a:pt x="128" y="187"/>
                  <a:pt x="133" y="186"/>
                  <a:pt x="133" y="182"/>
                </a:cubicBezTo>
                <a:cubicBezTo>
                  <a:pt x="133" y="181"/>
                  <a:pt x="131" y="181"/>
                  <a:pt x="130" y="180"/>
                </a:cubicBezTo>
                <a:cubicBezTo>
                  <a:pt x="129" y="179"/>
                  <a:pt x="128" y="176"/>
                  <a:pt x="129" y="174"/>
                </a:cubicBezTo>
                <a:cubicBezTo>
                  <a:pt x="128" y="174"/>
                  <a:pt x="127" y="174"/>
                  <a:pt x="126" y="174"/>
                </a:cubicBezTo>
                <a:cubicBezTo>
                  <a:pt x="125" y="174"/>
                  <a:pt x="124" y="175"/>
                  <a:pt x="124" y="175"/>
                </a:cubicBezTo>
                <a:cubicBezTo>
                  <a:pt x="120" y="175"/>
                  <a:pt x="120" y="172"/>
                  <a:pt x="117" y="170"/>
                </a:cubicBezTo>
                <a:cubicBezTo>
                  <a:pt x="115" y="173"/>
                  <a:pt x="113" y="175"/>
                  <a:pt x="110" y="177"/>
                </a:cubicBezTo>
                <a:cubicBezTo>
                  <a:pt x="108" y="179"/>
                  <a:pt x="106" y="180"/>
                  <a:pt x="106" y="183"/>
                </a:cubicBezTo>
                <a:cubicBezTo>
                  <a:pt x="106" y="186"/>
                  <a:pt x="107" y="187"/>
                  <a:pt x="107" y="189"/>
                </a:cubicBezTo>
                <a:cubicBezTo>
                  <a:pt x="107" y="191"/>
                  <a:pt x="105" y="192"/>
                  <a:pt x="104" y="194"/>
                </a:cubicBezTo>
                <a:cubicBezTo>
                  <a:pt x="101" y="195"/>
                  <a:pt x="100" y="197"/>
                  <a:pt x="98" y="199"/>
                </a:cubicBezTo>
                <a:cubicBezTo>
                  <a:pt x="94" y="202"/>
                  <a:pt x="92" y="204"/>
                  <a:pt x="87" y="204"/>
                </a:cubicBezTo>
                <a:cubicBezTo>
                  <a:pt x="85" y="204"/>
                  <a:pt x="84" y="203"/>
                  <a:pt x="83" y="203"/>
                </a:cubicBezTo>
                <a:cubicBezTo>
                  <a:pt x="81" y="203"/>
                  <a:pt x="81" y="203"/>
                  <a:pt x="80" y="203"/>
                </a:cubicBezTo>
                <a:cubicBezTo>
                  <a:pt x="80" y="206"/>
                  <a:pt x="78" y="208"/>
                  <a:pt x="76" y="211"/>
                </a:cubicBezTo>
                <a:cubicBezTo>
                  <a:pt x="73" y="214"/>
                  <a:pt x="71" y="217"/>
                  <a:pt x="67" y="218"/>
                </a:cubicBezTo>
                <a:cubicBezTo>
                  <a:pt x="62" y="219"/>
                  <a:pt x="59" y="220"/>
                  <a:pt x="55" y="223"/>
                </a:cubicBezTo>
                <a:cubicBezTo>
                  <a:pt x="53" y="224"/>
                  <a:pt x="53" y="225"/>
                  <a:pt x="51" y="225"/>
                </a:cubicBezTo>
                <a:cubicBezTo>
                  <a:pt x="44" y="225"/>
                  <a:pt x="41" y="224"/>
                  <a:pt x="35" y="223"/>
                </a:cubicBezTo>
                <a:cubicBezTo>
                  <a:pt x="34" y="223"/>
                  <a:pt x="34" y="222"/>
                  <a:pt x="33" y="222"/>
                </a:cubicBezTo>
                <a:cubicBezTo>
                  <a:pt x="31" y="222"/>
                  <a:pt x="30" y="224"/>
                  <a:pt x="28" y="224"/>
                </a:cubicBezTo>
                <a:cubicBezTo>
                  <a:pt x="27" y="224"/>
                  <a:pt x="27" y="222"/>
                  <a:pt x="26" y="222"/>
                </a:cubicBezTo>
                <a:cubicBezTo>
                  <a:pt x="23" y="221"/>
                  <a:pt x="21" y="219"/>
                  <a:pt x="18" y="219"/>
                </a:cubicBezTo>
                <a:cubicBezTo>
                  <a:pt x="13" y="219"/>
                  <a:pt x="13" y="219"/>
                  <a:pt x="13" y="219"/>
                </a:cubicBezTo>
                <a:cubicBezTo>
                  <a:pt x="12" y="218"/>
                  <a:pt x="12" y="217"/>
                  <a:pt x="10" y="217"/>
                </a:cubicBezTo>
                <a:cubicBezTo>
                  <a:pt x="9" y="217"/>
                  <a:pt x="8" y="219"/>
                  <a:pt x="7" y="219"/>
                </a:cubicBezTo>
                <a:cubicBezTo>
                  <a:pt x="4" y="219"/>
                  <a:pt x="2" y="219"/>
                  <a:pt x="0" y="218"/>
                </a:cubicBezTo>
                <a:cubicBezTo>
                  <a:pt x="0" y="218"/>
                  <a:pt x="0" y="218"/>
                  <a:pt x="0" y="2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8"/>
          <p:cNvSpPr>
            <a:spLocks noEditPoints="1"/>
          </p:cNvSpPr>
          <p:nvPr/>
        </p:nvSpPr>
        <p:spPr bwMode="auto">
          <a:xfrm>
            <a:off x="8839927" y="3097161"/>
            <a:ext cx="1142273" cy="1531130"/>
          </a:xfrm>
          <a:custGeom>
            <a:avLst/>
            <a:gdLst/>
            <a:ahLst/>
            <a:cxnLst>
              <a:cxn ang="0">
                <a:pos x="14" y="155"/>
              </a:cxn>
              <a:cxn ang="0">
                <a:pos x="41" y="165"/>
              </a:cxn>
              <a:cxn ang="0">
                <a:pos x="67" y="151"/>
              </a:cxn>
              <a:cxn ang="0">
                <a:pos x="84" y="126"/>
              </a:cxn>
              <a:cxn ang="0">
                <a:pos x="104" y="97"/>
              </a:cxn>
              <a:cxn ang="0">
                <a:pos x="117" y="96"/>
              </a:cxn>
              <a:cxn ang="0">
                <a:pos x="137" y="93"/>
              </a:cxn>
              <a:cxn ang="0">
                <a:pos x="154" y="80"/>
              </a:cxn>
              <a:cxn ang="0">
                <a:pos x="182" y="54"/>
              </a:cxn>
              <a:cxn ang="0">
                <a:pos x="223" y="65"/>
              </a:cxn>
              <a:cxn ang="0">
                <a:pos x="271" y="84"/>
              </a:cxn>
              <a:cxn ang="0">
                <a:pos x="318" y="103"/>
              </a:cxn>
              <a:cxn ang="0">
                <a:pos x="350" y="108"/>
              </a:cxn>
              <a:cxn ang="0">
                <a:pos x="381" y="118"/>
              </a:cxn>
              <a:cxn ang="0">
                <a:pos x="384" y="515"/>
              </a:cxn>
              <a:cxn ang="0">
                <a:pos x="362" y="491"/>
              </a:cxn>
              <a:cxn ang="0">
                <a:pos x="323" y="456"/>
              </a:cxn>
              <a:cxn ang="0">
                <a:pos x="291" y="454"/>
              </a:cxn>
              <a:cxn ang="0">
                <a:pos x="270" y="452"/>
              </a:cxn>
              <a:cxn ang="0">
                <a:pos x="233" y="463"/>
              </a:cxn>
              <a:cxn ang="0">
                <a:pos x="205" y="466"/>
              </a:cxn>
              <a:cxn ang="0">
                <a:pos x="182" y="470"/>
              </a:cxn>
              <a:cxn ang="0">
                <a:pos x="195" y="436"/>
              </a:cxn>
              <a:cxn ang="0">
                <a:pos x="225" y="409"/>
              </a:cxn>
              <a:cxn ang="0">
                <a:pos x="267" y="417"/>
              </a:cxn>
              <a:cxn ang="0">
                <a:pos x="244" y="397"/>
              </a:cxn>
              <a:cxn ang="0">
                <a:pos x="266" y="395"/>
              </a:cxn>
              <a:cxn ang="0">
                <a:pos x="239" y="382"/>
              </a:cxn>
              <a:cxn ang="0">
                <a:pos x="251" y="372"/>
              </a:cxn>
              <a:cxn ang="0">
                <a:pos x="242" y="357"/>
              </a:cxn>
              <a:cxn ang="0">
                <a:pos x="221" y="322"/>
              </a:cxn>
              <a:cxn ang="0">
                <a:pos x="214" y="311"/>
              </a:cxn>
              <a:cxn ang="0">
                <a:pos x="208" y="304"/>
              </a:cxn>
              <a:cxn ang="0">
                <a:pos x="198" y="289"/>
              </a:cxn>
              <a:cxn ang="0">
                <a:pos x="185" y="277"/>
              </a:cxn>
              <a:cxn ang="0">
                <a:pos x="165" y="269"/>
              </a:cxn>
              <a:cxn ang="0">
                <a:pos x="152" y="262"/>
              </a:cxn>
              <a:cxn ang="0">
                <a:pos x="118" y="252"/>
              </a:cxn>
              <a:cxn ang="0">
                <a:pos x="86" y="240"/>
              </a:cxn>
              <a:cxn ang="0">
                <a:pos x="58" y="231"/>
              </a:cxn>
              <a:cxn ang="0">
                <a:pos x="21" y="222"/>
              </a:cxn>
              <a:cxn ang="0">
                <a:pos x="2" y="206"/>
              </a:cxn>
              <a:cxn ang="0">
                <a:pos x="7" y="177"/>
              </a:cxn>
              <a:cxn ang="0">
                <a:pos x="249" y="455"/>
              </a:cxn>
              <a:cxn ang="0">
                <a:pos x="249" y="455"/>
              </a:cxn>
              <a:cxn ang="0">
                <a:pos x="248" y="373"/>
              </a:cxn>
              <a:cxn ang="0">
                <a:pos x="55" y="12"/>
              </a:cxn>
              <a:cxn ang="0">
                <a:pos x="89" y="36"/>
              </a:cxn>
              <a:cxn ang="0">
                <a:pos x="86" y="18"/>
              </a:cxn>
              <a:cxn ang="0">
                <a:pos x="61" y="4"/>
              </a:cxn>
              <a:cxn ang="0">
                <a:pos x="59" y="63"/>
              </a:cxn>
              <a:cxn ang="0">
                <a:pos x="101" y="74"/>
              </a:cxn>
              <a:cxn ang="0">
                <a:pos x="130" y="66"/>
              </a:cxn>
              <a:cxn ang="0">
                <a:pos x="62" y="58"/>
              </a:cxn>
            </a:cxnLst>
            <a:rect l="0" t="0" r="r" b="b"/>
            <a:pathLst>
              <a:path w="385" h="515">
                <a:moveTo>
                  <a:pt x="6" y="142"/>
                </a:moveTo>
                <a:cubicBezTo>
                  <a:pt x="9" y="142"/>
                  <a:pt x="9" y="138"/>
                  <a:pt x="11" y="138"/>
                </a:cubicBezTo>
                <a:cubicBezTo>
                  <a:pt x="12" y="138"/>
                  <a:pt x="13" y="139"/>
                  <a:pt x="13" y="141"/>
                </a:cubicBezTo>
                <a:cubicBezTo>
                  <a:pt x="13" y="144"/>
                  <a:pt x="10" y="146"/>
                  <a:pt x="10" y="149"/>
                </a:cubicBezTo>
                <a:cubicBezTo>
                  <a:pt x="10" y="150"/>
                  <a:pt x="12" y="151"/>
                  <a:pt x="13" y="152"/>
                </a:cubicBezTo>
                <a:cubicBezTo>
                  <a:pt x="13" y="153"/>
                  <a:pt x="13" y="153"/>
                  <a:pt x="14" y="155"/>
                </a:cubicBezTo>
                <a:cubicBezTo>
                  <a:pt x="14" y="156"/>
                  <a:pt x="15" y="158"/>
                  <a:pt x="17" y="159"/>
                </a:cubicBezTo>
                <a:cubicBezTo>
                  <a:pt x="18" y="158"/>
                  <a:pt x="18" y="158"/>
                  <a:pt x="18" y="158"/>
                </a:cubicBezTo>
                <a:cubicBezTo>
                  <a:pt x="19" y="159"/>
                  <a:pt x="19" y="161"/>
                  <a:pt x="21" y="162"/>
                </a:cubicBezTo>
                <a:cubicBezTo>
                  <a:pt x="24" y="164"/>
                  <a:pt x="25" y="164"/>
                  <a:pt x="28" y="164"/>
                </a:cubicBezTo>
                <a:cubicBezTo>
                  <a:pt x="32" y="165"/>
                  <a:pt x="34" y="165"/>
                  <a:pt x="38" y="165"/>
                </a:cubicBezTo>
                <a:cubicBezTo>
                  <a:pt x="41" y="165"/>
                  <a:pt x="41" y="165"/>
                  <a:pt x="41" y="165"/>
                </a:cubicBezTo>
                <a:cubicBezTo>
                  <a:pt x="43" y="165"/>
                  <a:pt x="43" y="166"/>
                  <a:pt x="45" y="166"/>
                </a:cubicBezTo>
                <a:cubicBezTo>
                  <a:pt x="48" y="166"/>
                  <a:pt x="50" y="165"/>
                  <a:pt x="52" y="163"/>
                </a:cubicBezTo>
                <a:cubicBezTo>
                  <a:pt x="54" y="161"/>
                  <a:pt x="56" y="161"/>
                  <a:pt x="57" y="158"/>
                </a:cubicBezTo>
                <a:cubicBezTo>
                  <a:pt x="58" y="155"/>
                  <a:pt x="59" y="153"/>
                  <a:pt x="61" y="153"/>
                </a:cubicBezTo>
                <a:cubicBezTo>
                  <a:pt x="63" y="153"/>
                  <a:pt x="64" y="153"/>
                  <a:pt x="65" y="152"/>
                </a:cubicBezTo>
                <a:cubicBezTo>
                  <a:pt x="66" y="152"/>
                  <a:pt x="67" y="152"/>
                  <a:pt x="67" y="151"/>
                </a:cubicBezTo>
                <a:cubicBezTo>
                  <a:pt x="67" y="149"/>
                  <a:pt x="67" y="148"/>
                  <a:pt x="67" y="147"/>
                </a:cubicBezTo>
                <a:cubicBezTo>
                  <a:pt x="72" y="147"/>
                  <a:pt x="74" y="143"/>
                  <a:pt x="77" y="140"/>
                </a:cubicBezTo>
                <a:cubicBezTo>
                  <a:pt x="77" y="138"/>
                  <a:pt x="78" y="137"/>
                  <a:pt x="79" y="135"/>
                </a:cubicBezTo>
                <a:cubicBezTo>
                  <a:pt x="80" y="133"/>
                  <a:pt x="79" y="131"/>
                  <a:pt x="80" y="130"/>
                </a:cubicBezTo>
                <a:cubicBezTo>
                  <a:pt x="81" y="128"/>
                  <a:pt x="82" y="129"/>
                  <a:pt x="83" y="128"/>
                </a:cubicBezTo>
                <a:cubicBezTo>
                  <a:pt x="84" y="127"/>
                  <a:pt x="83" y="126"/>
                  <a:pt x="84" y="126"/>
                </a:cubicBezTo>
                <a:cubicBezTo>
                  <a:pt x="85" y="124"/>
                  <a:pt x="86" y="124"/>
                  <a:pt x="87" y="124"/>
                </a:cubicBezTo>
                <a:cubicBezTo>
                  <a:pt x="90" y="122"/>
                  <a:pt x="92" y="121"/>
                  <a:pt x="95" y="119"/>
                </a:cubicBezTo>
                <a:cubicBezTo>
                  <a:pt x="98" y="117"/>
                  <a:pt x="97" y="114"/>
                  <a:pt x="98" y="111"/>
                </a:cubicBezTo>
                <a:cubicBezTo>
                  <a:pt x="99" y="108"/>
                  <a:pt x="102" y="107"/>
                  <a:pt x="102" y="103"/>
                </a:cubicBezTo>
                <a:cubicBezTo>
                  <a:pt x="102" y="99"/>
                  <a:pt x="102" y="99"/>
                  <a:pt x="102" y="99"/>
                </a:cubicBezTo>
                <a:cubicBezTo>
                  <a:pt x="102" y="98"/>
                  <a:pt x="103" y="98"/>
                  <a:pt x="104" y="97"/>
                </a:cubicBezTo>
                <a:cubicBezTo>
                  <a:pt x="104" y="97"/>
                  <a:pt x="105" y="98"/>
                  <a:pt x="105" y="97"/>
                </a:cubicBezTo>
                <a:cubicBezTo>
                  <a:pt x="106" y="97"/>
                  <a:pt x="107" y="97"/>
                  <a:pt x="107" y="96"/>
                </a:cubicBezTo>
                <a:cubicBezTo>
                  <a:pt x="109" y="96"/>
                  <a:pt x="110" y="95"/>
                  <a:pt x="111" y="95"/>
                </a:cubicBezTo>
                <a:cubicBezTo>
                  <a:pt x="112" y="94"/>
                  <a:pt x="112" y="94"/>
                  <a:pt x="113" y="94"/>
                </a:cubicBezTo>
                <a:cubicBezTo>
                  <a:pt x="114" y="94"/>
                  <a:pt x="114" y="95"/>
                  <a:pt x="114" y="96"/>
                </a:cubicBezTo>
                <a:cubicBezTo>
                  <a:pt x="115" y="97"/>
                  <a:pt x="116" y="96"/>
                  <a:pt x="117" y="96"/>
                </a:cubicBezTo>
                <a:cubicBezTo>
                  <a:pt x="119" y="97"/>
                  <a:pt x="120" y="97"/>
                  <a:pt x="122" y="97"/>
                </a:cubicBezTo>
                <a:cubicBezTo>
                  <a:pt x="125" y="97"/>
                  <a:pt x="125" y="97"/>
                  <a:pt x="125" y="97"/>
                </a:cubicBezTo>
                <a:cubicBezTo>
                  <a:pt x="126" y="97"/>
                  <a:pt x="126" y="96"/>
                  <a:pt x="127" y="96"/>
                </a:cubicBezTo>
                <a:cubicBezTo>
                  <a:pt x="129" y="96"/>
                  <a:pt x="130" y="96"/>
                  <a:pt x="132" y="95"/>
                </a:cubicBezTo>
                <a:cubicBezTo>
                  <a:pt x="133" y="94"/>
                  <a:pt x="133" y="94"/>
                  <a:pt x="134" y="93"/>
                </a:cubicBezTo>
                <a:cubicBezTo>
                  <a:pt x="135" y="93"/>
                  <a:pt x="136" y="93"/>
                  <a:pt x="137" y="93"/>
                </a:cubicBezTo>
                <a:cubicBezTo>
                  <a:pt x="139" y="92"/>
                  <a:pt x="139" y="91"/>
                  <a:pt x="141" y="91"/>
                </a:cubicBezTo>
                <a:cubicBezTo>
                  <a:pt x="144" y="90"/>
                  <a:pt x="146" y="90"/>
                  <a:pt x="149" y="90"/>
                </a:cubicBezTo>
                <a:cubicBezTo>
                  <a:pt x="150" y="90"/>
                  <a:pt x="151" y="89"/>
                  <a:pt x="152" y="89"/>
                </a:cubicBezTo>
                <a:cubicBezTo>
                  <a:pt x="154" y="89"/>
                  <a:pt x="156" y="89"/>
                  <a:pt x="156" y="87"/>
                </a:cubicBezTo>
                <a:cubicBezTo>
                  <a:pt x="156" y="86"/>
                  <a:pt x="154" y="85"/>
                  <a:pt x="154" y="83"/>
                </a:cubicBezTo>
                <a:cubicBezTo>
                  <a:pt x="154" y="80"/>
                  <a:pt x="154" y="80"/>
                  <a:pt x="154" y="80"/>
                </a:cubicBezTo>
                <a:cubicBezTo>
                  <a:pt x="154" y="80"/>
                  <a:pt x="155" y="79"/>
                  <a:pt x="155" y="79"/>
                </a:cubicBezTo>
                <a:cubicBezTo>
                  <a:pt x="155" y="75"/>
                  <a:pt x="153" y="73"/>
                  <a:pt x="153" y="69"/>
                </a:cubicBezTo>
                <a:cubicBezTo>
                  <a:pt x="153" y="67"/>
                  <a:pt x="160" y="67"/>
                  <a:pt x="164" y="65"/>
                </a:cubicBezTo>
                <a:cubicBezTo>
                  <a:pt x="166" y="63"/>
                  <a:pt x="167" y="63"/>
                  <a:pt x="169" y="62"/>
                </a:cubicBezTo>
                <a:cubicBezTo>
                  <a:pt x="170" y="61"/>
                  <a:pt x="171" y="60"/>
                  <a:pt x="173" y="59"/>
                </a:cubicBezTo>
                <a:cubicBezTo>
                  <a:pt x="176" y="57"/>
                  <a:pt x="178" y="56"/>
                  <a:pt x="182" y="54"/>
                </a:cubicBezTo>
                <a:cubicBezTo>
                  <a:pt x="185" y="53"/>
                  <a:pt x="187" y="51"/>
                  <a:pt x="191" y="51"/>
                </a:cubicBezTo>
                <a:cubicBezTo>
                  <a:pt x="195" y="51"/>
                  <a:pt x="197" y="53"/>
                  <a:pt x="200" y="55"/>
                </a:cubicBezTo>
                <a:cubicBezTo>
                  <a:pt x="202" y="56"/>
                  <a:pt x="203" y="57"/>
                  <a:pt x="204" y="58"/>
                </a:cubicBezTo>
                <a:cubicBezTo>
                  <a:pt x="206" y="58"/>
                  <a:pt x="207" y="59"/>
                  <a:pt x="208" y="59"/>
                </a:cubicBezTo>
                <a:cubicBezTo>
                  <a:pt x="212" y="61"/>
                  <a:pt x="214" y="60"/>
                  <a:pt x="217" y="61"/>
                </a:cubicBezTo>
                <a:cubicBezTo>
                  <a:pt x="220" y="62"/>
                  <a:pt x="221" y="64"/>
                  <a:pt x="223" y="65"/>
                </a:cubicBezTo>
                <a:cubicBezTo>
                  <a:pt x="226" y="66"/>
                  <a:pt x="228" y="66"/>
                  <a:pt x="231" y="67"/>
                </a:cubicBezTo>
                <a:cubicBezTo>
                  <a:pt x="233" y="67"/>
                  <a:pt x="234" y="67"/>
                  <a:pt x="236" y="67"/>
                </a:cubicBezTo>
                <a:cubicBezTo>
                  <a:pt x="240" y="68"/>
                  <a:pt x="243" y="69"/>
                  <a:pt x="247" y="71"/>
                </a:cubicBezTo>
                <a:cubicBezTo>
                  <a:pt x="249" y="72"/>
                  <a:pt x="249" y="75"/>
                  <a:pt x="252" y="77"/>
                </a:cubicBezTo>
                <a:cubicBezTo>
                  <a:pt x="254" y="78"/>
                  <a:pt x="256" y="78"/>
                  <a:pt x="259" y="79"/>
                </a:cubicBezTo>
                <a:cubicBezTo>
                  <a:pt x="264" y="80"/>
                  <a:pt x="266" y="82"/>
                  <a:pt x="271" y="84"/>
                </a:cubicBezTo>
                <a:cubicBezTo>
                  <a:pt x="273" y="85"/>
                  <a:pt x="274" y="85"/>
                  <a:pt x="276" y="87"/>
                </a:cubicBezTo>
                <a:cubicBezTo>
                  <a:pt x="277" y="88"/>
                  <a:pt x="278" y="88"/>
                  <a:pt x="280" y="89"/>
                </a:cubicBezTo>
                <a:cubicBezTo>
                  <a:pt x="283" y="90"/>
                  <a:pt x="284" y="91"/>
                  <a:pt x="287" y="92"/>
                </a:cubicBezTo>
                <a:cubicBezTo>
                  <a:pt x="293" y="95"/>
                  <a:pt x="297" y="94"/>
                  <a:pt x="303" y="98"/>
                </a:cubicBezTo>
                <a:cubicBezTo>
                  <a:pt x="307" y="100"/>
                  <a:pt x="309" y="103"/>
                  <a:pt x="315" y="103"/>
                </a:cubicBezTo>
                <a:cubicBezTo>
                  <a:pt x="316" y="103"/>
                  <a:pt x="317" y="103"/>
                  <a:pt x="318" y="103"/>
                </a:cubicBezTo>
                <a:cubicBezTo>
                  <a:pt x="324" y="100"/>
                  <a:pt x="322" y="99"/>
                  <a:pt x="329" y="102"/>
                </a:cubicBezTo>
                <a:cubicBezTo>
                  <a:pt x="331" y="102"/>
                  <a:pt x="332" y="104"/>
                  <a:pt x="334" y="105"/>
                </a:cubicBezTo>
                <a:cubicBezTo>
                  <a:pt x="337" y="107"/>
                  <a:pt x="339" y="107"/>
                  <a:pt x="342" y="108"/>
                </a:cubicBezTo>
                <a:cubicBezTo>
                  <a:pt x="343" y="109"/>
                  <a:pt x="344" y="110"/>
                  <a:pt x="346" y="110"/>
                </a:cubicBezTo>
                <a:cubicBezTo>
                  <a:pt x="346" y="110"/>
                  <a:pt x="346" y="109"/>
                  <a:pt x="346" y="109"/>
                </a:cubicBezTo>
                <a:cubicBezTo>
                  <a:pt x="346" y="105"/>
                  <a:pt x="347" y="107"/>
                  <a:pt x="350" y="108"/>
                </a:cubicBezTo>
                <a:cubicBezTo>
                  <a:pt x="352" y="108"/>
                  <a:pt x="353" y="108"/>
                  <a:pt x="355" y="108"/>
                </a:cubicBezTo>
                <a:cubicBezTo>
                  <a:pt x="356" y="108"/>
                  <a:pt x="357" y="109"/>
                  <a:pt x="358" y="109"/>
                </a:cubicBezTo>
                <a:cubicBezTo>
                  <a:pt x="362" y="109"/>
                  <a:pt x="362" y="109"/>
                  <a:pt x="362" y="109"/>
                </a:cubicBezTo>
                <a:cubicBezTo>
                  <a:pt x="365" y="109"/>
                  <a:pt x="366" y="111"/>
                  <a:pt x="368" y="113"/>
                </a:cubicBezTo>
                <a:cubicBezTo>
                  <a:pt x="369" y="114"/>
                  <a:pt x="370" y="115"/>
                  <a:pt x="371" y="115"/>
                </a:cubicBezTo>
                <a:cubicBezTo>
                  <a:pt x="375" y="117"/>
                  <a:pt x="377" y="118"/>
                  <a:pt x="381" y="118"/>
                </a:cubicBezTo>
                <a:cubicBezTo>
                  <a:pt x="382" y="118"/>
                  <a:pt x="382" y="118"/>
                  <a:pt x="383" y="118"/>
                </a:cubicBezTo>
                <a:cubicBezTo>
                  <a:pt x="383" y="118"/>
                  <a:pt x="383" y="118"/>
                  <a:pt x="383" y="118"/>
                </a:cubicBezTo>
                <a:cubicBezTo>
                  <a:pt x="384" y="346"/>
                  <a:pt x="384" y="346"/>
                  <a:pt x="384" y="346"/>
                </a:cubicBezTo>
                <a:cubicBezTo>
                  <a:pt x="379" y="354"/>
                  <a:pt x="373" y="357"/>
                  <a:pt x="373" y="365"/>
                </a:cubicBezTo>
                <a:cubicBezTo>
                  <a:pt x="373" y="373"/>
                  <a:pt x="382" y="374"/>
                  <a:pt x="385" y="382"/>
                </a:cubicBezTo>
                <a:cubicBezTo>
                  <a:pt x="384" y="515"/>
                  <a:pt x="384" y="515"/>
                  <a:pt x="384" y="515"/>
                </a:cubicBezTo>
                <a:cubicBezTo>
                  <a:pt x="384" y="515"/>
                  <a:pt x="384" y="515"/>
                  <a:pt x="384" y="515"/>
                </a:cubicBezTo>
                <a:cubicBezTo>
                  <a:pt x="383" y="514"/>
                  <a:pt x="383" y="510"/>
                  <a:pt x="380" y="509"/>
                </a:cubicBezTo>
                <a:cubicBezTo>
                  <a:pt x="377" y="508"/>
                  <a:pt x="375" y="508"/>
                  <a:pt x="373" y="505"/>
                </a:cubicBezTo>
                <a:cubicBezTo>
                  <a:pt x="372" y="503"/>
                  <a:pt x="371" y="502"/>
                  <a:pt x="369" y="501"/>
                </a:cubicBezTo>
                <a:cubicBezTo>
                  <a:pt x="367" y="498"/>
                  <a:pt x="366" y="497"/>
                  <a:pt x="364" y="495"/>
                </a:cubicBezTo>
                <a:cubicBezTo>
                  <a:pt x="363" y="494"/>
                  <a:pt x="362" y="493"/>
                  <a:pt x="362" y="491"/>
                </a:cubicBezTo>
                <a:cubicBezTo>
                  <a:pt x="358" y="487"/>
                  <a:pt x="356" y="484"/>
                  <a:pt x="352" y="480"/>
                </a:cubicBezTo>
                <a:cubicBezTo>
                  <a:pt x="350" y="477"/>
                  <a:pt x="349" y="475"/>
                  <a:pt x="346" y="474"/>
                </a:cubicBezTo>
                <a:cubicBezTo>
                  <a:pt x="344" y="473"/>
                  <a:pt x="343" y="473"/>
                  <a:pt x="341" y="472"/>
                </a:cubicBezTo>
                <a:cubicBezTo>
                  <a:pt x="338" y="470"/>
                  <a:pt x="337" y="468"/>
                  <a:pt x="334" y="466"/>
                </a:cubicBezTo>
                <a:cubicBezTo>
                  <a:pt x="332" y="463"/>
                  <a:pt x="330" y="463"/>
                  <a:pt x="328" y="461"/>
                </a:cubicBezTo>
                <a:cubicBezTo>
                  <a:pt x="326" y="459"/>
                  <a:pt x="325" y="458"/>
                  <a:pt x="323" y="456"/>
                </a:cubicBezTo>
                <a:cubicBezTo>
                  <a:pt x="322" y="456"/>
                  <a:pt x="321" y="456"/>
                  <a:pt x="321" y="454"/>
                </a:cubicBezTo>
                <a:cubicBezTo>
                  <a:pt x="321" y="451"/>
                  <a:pt x="330" y="446"/>
                  <a:pt x="321" y="450"/>
                </a:cubicBezTo>
                <a:cubicBezTo>
                  <a:pt x="319" y="451"/>
                  <a:pt x="318" y="451"/>
                  <a:pt x="316" y="451"/>
                </a:cubicBezTo>
                <a:cubicBezTo>
                  <a:pt x="312" y="451"/>
                  <a:pt x="310" y="450"/>
                  <a:pt x="306" y="450"/>
                </a:cubicBezTo>
                <a:cubicBezTo>
                  <a:pt x="302" y="450"/>
                  <a:pt x="300" y="452"/>
                  <a:pt x="296" y="453"/>
                </a:cubicBezTo>
                <a:cubicBezTo>
                  <a:pt x="294" y="453"/>
                  <a:pt x="293" y="453"/>
                  <a:pt x="291" y="454"/>
                </a:cubicBezTo>
                <a:cubicBezTo>
                  <a:pt x="289" y="455"/>
                  <a:pt x="289" y="456"/>
                  <a:pt x="286" y="456"/>
                </a:cubicBezTo>
                <a:cubicBezTo>
                  <a:pt x="284" y="456"/>
                  <a:pt x="284" y="456"/>
                  <a:pt x="284" y="456"/>
                </a:cubicBezTo>
                <a:cubicBezTo>
                  <a:pt x="280" y="456"/>
                  <a:pt x="278" y="452"/>
                  <a:pt x="278" y="448"/>
                </a:cubicBezTo>
                <a:cubicBezTo>
                  <a:pt x="278" y="446"/>
                  <a:pt x="278" y="446"/>
                  <a:pt x="278" y="446"/>
                </a:cubicBezTo>
                <a:cubicBezTo>
                  <a:pt x="278" y="439"/>
                  <a:pt x="276" y="449"/>
                  <a:pt x="273" y="451"/>
                </a:cubicBezTo>
                <a:cubicBezTo>
                  <a:pt x="272" y="452"/>
                  <a:pt x="271" y="451"/>
                  <a:pt x="270" y="452"/>
                </a:cubicBezTo>
                <a:cubicBezTo>
                  <a:pt x="268" y="453"/>
                  <a:pt x="267" y="453"/>
                  <a:pt x="265" y="455"/>
                </a:cubicBezTo>
                <a:cubicBezTo>
                  <a:pt x="260" y="458"/>
                  <a:pt x="261" y="465"/>
                  <a:pt x="257" y="457"/>
                </a:cubicBezTo>
                <a:cubicBezTo>
                  <a:pt x="257" y="456"/>
                  <a:pt x="257" y="456"/>
                  <a:pt x="256" y="455"/>
                </a:cubicBezTo>
                <a:cubicBezTo>
                  <a:pt x="255" y="454"/>
                  <a:pt x="254" y="454"/>
                  <a:pt x="254" y="453"/>
                </a:cubicBezTo>
                <a:cubicBezTo>
                  <a:pt x="254" y="443"/>
                  <a:pt x="249" y="451"/>
                  <a:pt x="239" y="459"/>
                </a:cubicBezTo>
                <a:cubicBezTo>
                  <a:pt x="237" y="461"/>
                  <a:pt x="236" y="461"/>
                  <a:pt x="233" y="463"/>
                </a:cubicBezTo>
                <a:cubicBezTo>
                  <a:pt x="230" y="466"/>
                  <a:pt x="227" y="469"/>
                  <a:pt x="222" y="469"/>
                </a:cubicBezTo>
                <a:cubicBezTo>
                  <a:pt x="221" y="469"/>
                  <a:pt x="220" y="469"/>
                  <a:pt x="218" y="468"/>
                </a:cubicBezTo>
                <a:cubicBezTo>
                  <a:pt x="217" y="468"/>
                  <a:pt x="216" y="466"/>
                  <a:pt x="215" y="466"/>
                </a:cubicBezTo>
                <a:cubicBezTo>
                  <a:pt x="211" y="466"/>
                  <a:pt x="211" y="466"/>
                  <a:pt x="211" y="466"/>
                </a:cubicBezTo>
                <a:cubicBezTo>
                  <a:pt x="210" y="466"/>
                  <a:pt x="209" y="466"/>
                  <a:pt x="208" y="466"/>
                </a:cubicBezTo>
                <a:cubicBezTo>
                  <a:pt x="205" y="466"/>
                  <a:pt x="205" y="466"/>
                  <a:pt x="205" y="466"/>
                </a:cubicBezTo>
                <a:cubicBezTo>
                  <a:pt x="203" y="466"/>
                  <a:pt x="202" y="467"/>
                  <a:pt x="201" y="467"/>
                </a:cubicBezTo>
                <a:cubicBezTo>
                  <a:pt x="197" y="467"/>
                  <a:pt x="197" y="467"/>
                  <a:pt x="197" y="467"/>
                </a:cubicBezTo>
                <a:cubicBezTo>
                  <a:pt x="196" y="467"/>
                  <a:pt x="195" y="466"/>
                  <a:pt x="193" y="466"/>
                </a:cubicBezTo>
                <a:cubicBezTo>
                  <a:pt x="191" y="466"/>
                  <a:pt x="189" y="466"/>
                  <a:pt x="187" y="467"/>
                </a:cubicBezTo>
                <a:cubicBezTo>
                  <a:pt x="186" y="468"/>
                  <a:pt x="185" y="468"/>
                  <a:pt x="184" y="469"/>
                </a:cubicBezTo>
                <a:cubicBezTo>
                  <a:pt x="184" y="470"/>
                  <a:pt x="183" y="470"/>
                  <a:pt x="182" y="470"/>
                </a:cubicBezTo>
                <a:cubicBezTo>
                  <a:pt x="181" y="470"/>
                  <a:pt x="181" y="469"/>
                  <a:pt x="181" y="469"/>
                </a:cubicBezTo>
                <a:cubicBezTo>
                  <a:pt x="181" y="466"/>
                  <a:pt x="182" y="464"/>
                  <a:pt x="183" y="461"/>
                </a:cubicBezTo>
                <a:cubicBezTo>
                  <a:pt x="183" y="459"/>
                  <a:pt x="184" y="457"/>
                  <a:pt x="184" y="455"/>
                </a:cubicBezTo>
                <a:cubicBezTo>
                  <a:pt x="185" y="453"/>
                  <a:pt x="187" y="453"/>
                  <a:pt x="188" y="451"/>
                </a:cubicBezTo>
                <a:cubicBezTo>
                  <a:pt x="189" y="447"/>
                  <a:pt x="191" y="446"/>
                  <a:pt x="193" y="443"/>
                </a:cubicBezTo>
                <a:cubicBezTo>
                  <a:pt x="194" y="440"/>
                  <a:pt x="194" y="438"/>
                  <a:pt x="195" y="436"/>
                </a:cubicBezTo>
                <a:cubicBezTo>
                  <a:pt x="196" y="434"/>
                  <a:pt x="197" y="433"/>
                  <a:pt x="198" y="431"/>
                </a:cubicBezTo>
                <a:cubicBezTo>
                  <a:pt x="199" y="429"/>
                  <a:pt x="201" y="429"/>
                  <a:pt x="201" y="427"/>
                </a:cubicBezTo>
                <a:cubicBezTo>
                  <a:pt x="202" y="425"/>
                  <a:pt x="203" y="424"/>
                  <a:pt x="204" y="422"/>
                </a:cubicBezTo>
                <a:cubicBezTo>
                  <a:pt x="205" y="419"/>
                  <a:pt x="207" y="419"/>
                  <a:pt x="209" y="418"/>
                </a:cubicBezTo>
                <a:cubicBezTo>
                  <a:pt x="212" y="416"/>
                  <a:pt x="213" y="414"/>
                  <a:pt x="216" y="412"/>
                </a:cubicBezTo>
                <a:cubicBezTo>
                  <a:pt x="219" y="411"/>
                  <a:pt x="221" y="410"/>
                  <a:pt x="225" y="409"/>
                </a:cubicBezTo>
                <a:cubicBezTo>
                  <a:pt x="226" y="409"/>
                  <a:pt x="227" y="409"/>
                  <a:pt x="228" y="408"/>
                </a:cubicBezTo>
                <a:cubicBezTo>
                  <a:pt x="234" y="407"/>
                  <a:pt x="237" y="406"/>
                  <a:pt x="242" y="406"/>
                </a:cubicBezTo>
                <a:cubicBezTo>
                  <a:pt x="247" y="406"/>
                  <a:pt x="250" y="409"/>
                  <a:pt x="254" y="412"/>
                </a:cubicBezTo>
                <a:cubicBezTo>
                  <a:pt x="256" y="414"/>
                  <a:pt x="256" y="415"/>
                  <a:pt x="258" y="416"/>
                </a:cubicBezTo>
                <a:cubicBezTo>
                  <a:pt x="260" y="417"/>
                  <a:pt x="261" y="417"/>
                  <a:pt x="264" y="417"/>
                </a:cubicBezTo>
                <a:cubicBezTo>
                  <a:pt x="265" y="417"/>
                  <a:pt x="266" y="418"/>
                  <a:pt x="267" y="417"/>
                </a:cubicBezTo>
                <a:cubicBezTo>
                  <a:pt x="266" y="415"/>
                  <a:pt x="263" y="416"/>
                  <a:pt x="261" y="414"/>
                </a:cubicBezTo>
                <a:cubicBezTo>
                  <a:pt x="260" y="413"/>
                  <a:pt x="260" y="413"/>
                  <a:pt x="259" y="411"/>
                </a:cubicBezTo>
                <a:cubicBezTo>
                  <a:pt x="259" y="410"/>
                  <a:pt x="258" y="409"/>
                  <a:pt x="257" y="407"/>
                </a:cubicBezTo>
                <a:cubicBezTo>
                  <a:pt x="254" y="405"/>
                  <a:pt x="254" y="404"/>
                  <a:pt x="251" y="402"/>
                </a:cubicBezTo>
                <a:cubicBezTo>
                  <a:pt x="250" y="400"/>
                  <a:pt x="249" y="400"/>
                  <a:pt x="247" y="398"/>
                </a:cubicBezTo>
                <a:cubicBezTo>
                  <a:pt x="246" y="398"/>
                  <a:pt x="245" y="398"/>
                  <a:pt x="244" y="397"/>
                </a:cubicBezTo>
                <a:cubicBezTo>
                  <a:pt x="248" y="397"/>
                  <a:pt x="251" y="396"/>
                  <a:pt x="255" y="396"/>
                </a:cubicBezTo>
                <a:cubicBezTo>
                  <a:pt x="256" y="396"/>
                  <a:pt x="257" y="395"/>
                  <a:pt x="259" y="395"/>
                </a:cubicBezTo>
                <a:cubicBezTo>
                  <a:pt x="261" y="395"/>
                  <a:pt x="262" y="396"/>
                  <a:pt x="264" y="397"/>
                </a:cubicBezTo>
                <a:cubicBezTo>
                  <a:pt x="265" y="398"/>
                  <a:pt x="267" y="398"/>
                  <a:pt x="269" y="398"/>
                </a:cubicBezTo>
                <a:cubicBezTo>
                  <a:pt x="270" y="398"/>
                  <a:pt x="272" y="397"/>
                  <a:pt x="271" y="395"/>
                </a:cubicBezTo>
                <a:cubicBezTo>
                  <a:pt x="269" y="395"/>
                  <a:pt x="268" y="395"/>
                  <a:pt x="266" y="395"/>
                </a:cubicBezTo>
                <a:cubicBezTo>
                  <a:pt x="263" y="394"/>
                  <a:pt x="261" y="392"/>
                  <a:pt x="258" y="392"/>
                </a:cubicBezTo>
                <a:cubicBezTo>
                  <a:pt x="255" y="392"/>
                  <a:pt x="255" y="392"/>
                  <a:pt x="255" y="392"/>
                </a:cubicBezTo>
                <a:cubicBezTo>
                  <a:pt x="252" y="392"/>
                  <a:pt x="251" y="391"/>
                  <a:pt x="248" y="389"/>
                </a:cubicBezTo>
                <a:cubicBezTo>
                  <a:pt x="247" y="389"/>
                  <a:pt x="246" y="388"/>
                  <a:pt x="245" y="387"/>
                </a:cubicBezTo>
                <a:cubicBezTo>
                  <a:pt x="243" y="386"/>
                  <a:pt x="243" y="385"/>
                  <a:pt x="241" y="383"/>
                </a:cubicBezTo>
                <a:cubicBezTo>
                  <a:pt x="240" y="383"/>
                  <a:pt x="240" y="382"/>
                  <a:pt x="239" y="382"/>
                </a:cubicBezTo>
                <a:cubicBezTo>
                  <a:pt x="238" y="381"/>
                  <a:pt x="237" y="381"/>
                  <a:pt x="237" y="379"/>
                </a:cubicBezTo>
                <a:cubicBezTo>
                  <a:pt x="237" y="378"/>
                  <a:pt x="238" y="377"/>
                  <a:pt x="239" y="377"/>
                </a:cubicBezTo>
                <a:cubicBezTo>
                  <a:pt x="240" y="377"/>
                  <a:pt x="241" y="378"/>
                  <a:pt x="242" y="378"/>
                </a:cubicBezTo>
                <a:cubicBezTo>
                  <a:pt x="244" y="378"/>
                  <a:pt x="245" y="377"/>
                  <a:pt x="247" y="376"/>
                </a:cubicBezTo>
                <a:cubicBezTo>
                  <a:pt x="249" y="375"/>
                  <a:pt x="251" y="375"/>
                  <a:pt x="254" y="375"/>
                </a:cubicBezTo>
                <a:cubicBezTo>
                  <a:pt x="253" y="373"/>
                  <a:pt x="252" y="373"/>
                  <a:pt x="251" y="372"/>
                </a:cubicBezTo>
                <a:cubicBezTo>
                  <a:pt x="250" y="370"/>
                  <a:pt x="249" y="369"/>
                  <a:pt x="247" y="368"/>
                </a:cubicBezTo>
                <a:cubicBezTo>
                  <a:pt x="246" y="367"/>
                  <a:pt x="245" y="367"/>
                  <a:pt x="244" y="366"/>
                </a:cubicBezTo>
                <a:cubicBezTo>
                  <a:pt x="243" y="365"/>
                  <a:pt x="242" y="365"/>
                  <a:pt x="242" y="364"/>
                </a:cubicBezTo>
                <a:cubicBezTo>
                  <a:pt x="242" y="362"/>
                  <a:pt x="244" y="362"/>
                  <a:pt x="245" y="362"/>
                </a:cubicBezTo>
                <a:cubicBezTo>
                  <a:pt x="244" y="361"/>
                  <a:pt x="244" y="361"/>
                  <a:pt x="243" y="361"/>
                </a:cubicBezTo>
                <a:cubicBezTo>
                  <a:pt x="242" y="359"/>
                  <a:pt x="242" y="358"/>
                  <a:pt x="242" y="357"/>
                </a:cubicBezTo>
                <a:cubicBezTo>
                  <a:pt x="239" y="353"/>
                  <a:pt x="236" y="352"/>
                  <a:pt x="232" y="349"/>
                </a:cubicBezTo>
                <a:cubicBezTo>
                  <a:pt x="231" y="348"/>
                  <a:pt x="231" y="347"/>
                  <a:pt x="230" y="346"/>
                </a:cubicBezTo>
                <a:cubicBezTo>
                  <a:pt x="229" y="345"/>
                  <a:pt x="228" y="345"/>
                  <a:pt x="228" y="344"/>
                </a:cubicBezTo>
                <a:cubicBezTo>
                  <a:pt x="228" y="338"/>
                  <a:pt x="228" y="338"/>
                  <a:pt x="228" y="338"/>
                </a:cubicBezTo>
                <a:cubicBezTo>
                  <a:pt x="228" y="334"/>
                  <a:pt x="225" y="332"/>
                  <a:pt x="224" y="329"/>
                </a:cubicBezTo>
                <a:cubicBezTo>
                  <a:pt x="223" y="326"/>
                  <a:pt x="222" y="325"/>
                  <a:pt x="221" y="322"/>
                </a:cubicBezTo>
                <a:cubicBezTo>
                  <a:pt x="220" y="321"/>
                  <a:pt x="218" y="321"/>
                  <a:pt x="218" y="319"/>
                </a:cubicBezTo>
                <a:cubicBezTo>
                  <a:pt x="218" y="318"/>
                  <a:pt x="220" y="317"/>
                  <a:pt x="221" y="316"/>
                </a:cubicBezTo>
                <a:cubicBezTo>
                  <a:pt x="222" y="316"/>
                  <a:pt x="223" y="316"/>
                  <a:pt x="223" y="315"/>
                </a:cubicBezTo>
                <a:cubicBezTo>
                  <a:pt x="223" y="314"/>
                  <a:pt x="222" y="314"/>
                  <a:pt x="221" y="314"/>
                </a:cubicBezTo>
                <a:cubicBezTo>
                  <a:pt x="219" y="313"/>
                  <a:pt x="218" y="313"/>
                  <a:pt x="216" y="312"/>
                </a:cubicBezTo>
                <a:cubicBezTo>
                  <a:pt x="215" y="312"/>
                  <a:pt x="214" y="312"/>
                  <a:pt x="214" y="311"/>
                </a:cubicBezTo>
                <a:cubicBezTo>
                  <a:pt x="214" y="309"/>
                  <a:pt x="216" y="308"/>
                  <a:pt x="217" y="307"/>
                </a:cubicBezTo>
                <a:cubicBezTo>
                  <a:pt x="218" y="306"/>
                  <a:pt x="218" y="305"/>
                  <a:pt x="219" y="304"/>
                </a:cubicBezTo>
                <a:cubicBezTo>
                  <a:pt x="217" y="305"/>
                  <a:pt x="215" y="304"/>
                  <a:pt x="213" y="305"/>
                </a:cubicBezTo>
                <a:cubicBezTo>
                  <a:pt x="211" y="305"/>
                  <a:pt x="211" y="307"/>
                  <a:pt x="209" y="307"/>
                </a:cubicBezTo>
                <a:cubicBezTo>
                  <a:pt x="208" y="307"/>
                  <a:pt x="208" y="305"/>
                  <a:pt x="208" y="305"/>
                </a:cubicBezTo>
                <a:cubicBezTo>
                  <a:pt x="208" y="304"/>
                  <a:pt x="208" y="304"/>
                  <a:pt x="208" y="304"/>
                </a:cubicBezTo>
                <a:cubicBezTo>
                  <a:pt x="208" y="301"/>
                  <a:pt x="208" y="301"/>
                  <a:pt x="208" y="301"/>
                </a:cubicBezTo>
                <a:cubicBezTo>
                  <a:pt x="208" y="299"/>
                  <a:pt x="209" y="299"/>
                  <a:pt x="209" y="297"/>
                </a:cubicBezTo>
                <a:cubicBezTo>
                  <a:pt x="209" y="296"/>
                  <a:pt x="208" y="296"/>
                  <a:pt x="208" y="295"/>
                </a:cubicBezTo>
                <a:cubicBezTo>
                  <a:pt x="207" y="293"/>
                  <a:pt x="207" y="291"/>
                  <a:pt x="206" y="291"/>
                </a:cubicBezTo>
                <a:cubicBezTo>
                  <a:pt x="205" y="291"/>
                  <a:pt x="204" y="292"/>
                  <a:pt x="203" y="292"/>
                </a:cubicBezTo>
                <a:cubicBezTo>
                  <a:pt x="201" y="292"/>
                  <a:pt x="200" y="291"/>
                  <a:pt x="198" y="289"/>
                </a:cubicBezTo>
                <a:cubicBezTo>
                  <a:pt x="197" y="287"/>
                  <a:pt x="198" y="285"/>
                  <a:pt x="196" y="285"/>
                </a:cubicBezTo>
                <a:cubicBezTo>
                  <a:pt x="195" y="285"/>
                  <a:pt x="194" y="286"/>
                  <a:pt x="193" y="286"/>
                </a:cubicBezTo>
                <a:cubicBezTo>
                  <a:pt x="190" y="286"/>
                  <a:pt x="190" y="283"/>
                  <a:pt x="189" y="280"/>
                </a:cubicBezTo>
                <a:cubicBezTo>
                  <a:pt x="188" y="280"/>
                  <a:pt x="188" y="280"/>
                  <a:pt x="188" y="280"/>
                </a:cubicBezTo>
                <a:cubicBezTo>
                  <a:pt x="187" y="280"/>
                  <a:pt x="187" y="280"/>
                  <a:pt x="187" y="280"/>
                </a:cubicBezTo>
                <a:cubicBezTo>
                  <a:pt x="185" y="280"/>
                  <a:pt x="185" y="279"/>
                  <a:pt x="185" y="277"/>
                </a:cubicBezTo>
                <a:cubicBezTo>
                  <a:pt x="185" y="277"/>
                  <a:pt x="184" y="277"/>
                  <a:pt x="183" y="276"/>
                </a:cubicBezTo>
                <a:cubicBezTo>
                  <a:pt x="181" y="276"/>
                  <a:pt x="178" y="276"/>
                  <a:pt x="178" y="274"/>
                </a:cubicBezTo>
                <a:cubicBezTo>
                  <a:pt x="178" y="272"/>
                  <a:pt x="179" y="271"/>
                  <a:pt x="177" y="271"/>
                </a:cubicBezTo>
                <a:cubicBezTo>
                  <a:pt x="176" y="271"/>
                  <a:pt x="175" y="272"/>
                  <a:pt x="174" y="272"/>
                </a:cubicBezTo>
                <a:cubicBezTo>
                  <a:pt x="172" y="272"/>
                  <a:pt x="172" y="271"/>
                  <a:pt x="170" y="270"/>
                </a:cubicBezTo>
                <a:cubicBezTo>
                  <a:pt x="169" y="270"/>
                  <a:pt x="167" y="270"/>
                  <a:pt x="165" y="269"/>
                </a:cubicBezTo>
                <a:cubicBezTo>
                  <a:pt x="164" y="268"/>
                  <a:pt x="165" y="266"/>
                  <a:pt x="164" y="266"/>
                </a:cubicBezTo>
                <a:cubicBezTo>
                  <a:pt x="163" y="266"/>
                  <a:pt x="163" y="266"/>
                  <a:pt x="162" y="266"/>
                </a:cubicBezTo>
                <a:cubicBezTo>
                  <a:pt x="161" y="266"/>
                  <a:pt x="159" y="266"/>
                  <a:pt x="159" y="265"/>
                </a:cubicBezTo>
                <a:cubicBezTo>
                  <a:pt x="158" y="262"/>
                  <a:pt x="160" y="261"/>
                  <a:pt x="158" y="263"/>
                </a:cubicBezTo>
                <a:cubicBezTo>
                  <a:pt x="155" y="263"/>
                  <a:pt x="155" y="263"/>
                  <a:pt x="155" y="263"/>
                </a:cubicBezTo>
                <a:cubicBezTo>
                  <a:pt x="154" y="263"/>
                  <a:pt x="153" y="262"/>
                  <a:pt x="152" y="262"/>
                </a:cubicBezTo>
                <a:cubicBezTo>
                  <a:pt x="151" y="262"/>
                  <a:pt x="150" y="262"/>
                  <a:pt x="149" y="261"/>
                </a:cubicBezTo>
                <a:cubicBezTo>
                  <a:pt x="147" y="259"/>
                  <a:pt x="150" y="257"/>
                  <a:pt x="145" y="260"/>
                </a:cubicBezTo>
                <a:cubicBezTo>
                  <a:pt x="144" y="261"/>
                  <a:pt x="143" y="262"/>
                  <a:pt x="142" y="262"/>
                </a:cubicBezTo>
                <a:cubicBezTo>
                  <a:pt x="138" y="262"/>
                  <a:pt x="141" y="259"/>
                  <a:pt x="134" y="259"/>
                </a:cubicBezTo>
                <a:cubicBezTo>
                  <a:pt x="130" y="259"/>
                  <a:pt x="129" y="257"/>
                  <a:pt x="126" y="256"/>
                </a:cubicBezTo>
                <a:cubicBezTo>
                  <a:pt x="123" y="254"/>
                  <a:pt x="121" y="253"/>
                  <a:pt x="118" y="252"/>
                </a:cubicBezTo>
                <a:cubicBezTo>
                  <a:pt x="116" y="251"/>
                  <a:pt x="114" y="251"/>
                  <a:pt x="111" y="249"/>
                </a:cubicBezTo>
                <a:cubicBezTo>
                  <a:pt x="109" y="248"/>
                  <a:pt x="108" y="247"/>
                  <a:pt x="106" y="246"/>
                </a:cubicBezTo>
                <a:cubicBezTo>
                  <a:pt x="105" y="245"/>
                  <a:pt x="105" y="244"/>
                  <a:pt x="103" y="244"/>
                </a:cubicBezTo>
                <a:cubicBezTo>
                  <a:pt x="98" y="244"/>
                  <a:pt x="98" y="244"/>
                  <a:pt x="98" y="244"/>
                </a:cubicBezTo>
                <a:cubicBezTo>
                  <a:pt x="96" y="244"/>
                  <a:pt x="95" y="243"/>
                  <a:pt x="93" y="243"/>
                </a:cubicBezTo>
                <a:cubicBezTo>
                  <a:pt x="90" y="243"/>
                  <a:pt x="88" y="242"/>
                  <a:pt x="86" y="240"/>
                </a:cubicBezTo>
                <a:cubicBezTo>
                  <a:pt x="84" y="239"/>
                  <a:pt x="82" y="239"/>
                  <a:pt x="81" y="237"/>
                </a:cubicBezTo>
                <a:cubicBezTo>
                  <a:pt x="80" y="235"/>
                  <a:pt x="79" y="232"/>
                  <a:pt x="76" y="232"/>
                </a:cubicBezTo>
                <a:cubicBezTo>
                  <a:pt x="74" y="232"/>
                  <a:pt x="74" y="232"/>
                  <a:pt x="74" y="232"/>
                </a:cubicBezTo>
                <a:cubicBezTo>
                  <a:pt x="71" y="232"/>
                  <a:pt x="69" y="233"/>
                  <a:pt x="67" y="233"/>
                </a:cubicBezTo>
                <a:cubicBezTo>
                  <a:pt x="64" y="233"/>
                  <a:pt x="64" y="233"/>
                  <a:pt x="64" y="233"/>
                </a:cubicBezTo>
                <a:cubicBezTo>
                  <a:pt x="61" y="233"/>
                  <a:pt x="60" y="231"/>
                  <a:pt x="58" y="231"/>
                </a:cubicBezTo>
                <a:cubicBezTo>
                  <a:pt x="54" y="230"/>
                  <a:pt x="51" y="229"/>
                  <a:pt x="47" y="229"/>
                </a:cubicBezTo>
                <a:cubicBezTo>
                  <a:pt x="44" y="229"/>
                  <a:pt x="43" y="229"/>
                  <a:pt x="40" y="230"/>
                </a:cubicBezTo>
                <a:cubicBezTo>
                  <a:pt x="39" y="230"/>
                  <a:pt x="39" y="231"/>
                  <a:pt x="38" y="231"/>
                </a:cubicBezTo>
                <a:cubicBezTo>
                  <a:pt x="35" y="231"/>
                  <a:pt x="35" y="231"/>
                  <a:pt x="35" y="231"/>
                </a:cubicBezTo>
                <a:cubicBezTo>
                  <a:pt x="32" y="231"/>
                  <a:pt x="31" y="229"/>
                  <a:pt x="28" y="228"/>
                </a:cubicBezTo>
                <a:cubicBezTo>
                  <a:pt x="25" y="226"/>
                  <a:pt x="23" y="225"/>
                  <a:pt x="21" y="222"/>
                </a:cubicBezTo>
                <a:cubicBezTo>
                  <a:pt x="19" y="221"/>
                  <a:pt x="17" y="220"/>
                  <a:pt x="15" y="219"/>
                </a:cubicBezTo>
                <a:cubicBezTo>
                  <a:pt x="13" y="218"/>
                  <a:pt x="11" y="218"/>
                  <a:pt x="9" y="218"/>
                </a:cubicBezTo>
                <a:cubicBezTo>
                  <a:pt x="8" y="217"/>
                  <a:pt x="7" y="217"/>
                  <a:pt x="6" y="216"/>
                </a:cubicBezTo>
                <a:cubicBezTo>
                  <a:pt x="5" y="215"/>
                  <a:pt x="6" y="214"/>
                  <a:pt x="5" y="213"/>
                </a:cubicBezTo>
                <a:cubicBezTo>
                  <a:pt x="4" y="210"/>
                  <a:pt x="0" y="211"/>
                  <a:pt x="0" y="209"/>
                </a:cubicBezTo>
                <a:cubicBezTo>
                  <a:pt x="0" y="207"/>
                  <a:pt x="2" y="208"/>
                  <a:pt x="2" y="206"/>
                </a:cubicBezTo>
                <a:cubicBezTo>
                  <a:pt x="2" y="205"/>
                  <a:pt x="1" y="204"/>
                  <a:pt x="1" y="203"/>
                </a:cubicBezTo>
                <a:cubicBezTo>
                  <a:pt x="1" y="202"/>
                  <a:pt x="4" y="199"/>
                  <a:pt x="3" y="199"/>
                </a:cubicBezTo>
                <a:cubicBezTo>
                  <a:pt x="3" y="199"/>
                  <a:pt x="3" y="199"/>
                  <a:pt x="3" y="199"/>
                </a:cubicBezTo>
                <a:cubicBezTo>
                  <a:pt x="8" y="198"/>
                  <a:pt x="10" y="199"/>
                  <a:pt x="14" y="199"/>
                </a:cubicBezTo>
                <a:cubicBezTo>
                  <a:pt x="14" y="194"/>
                  <a:pt x="12" y="191"/>
                  <a:pt x="10" y="187"/>
                </a:cubicBezTo>
                <a:cubicBezTo>
                  <a:pt x="8" y="183"/>
                  <a:pt x="8" y="180"/>
                  <a:pt x="7" y="177"/>
                </a:cubicBezTo>
                <a:cubicBezTo>
                  <a:pt x="6" y="175"/>
                  <a:pt x="5" y="174"/>
                  <a:pt x="5" y="173"/>
                </a:cubicBezTo>
                <a:cubicBezTo>
                  <a:pt x="3" y="168"/>
                  <a:pt x="3" y="165"/>
                  <a:pt x="3" y="160"/>
                </a:cubicBezTo>
                <a:cubicBezTo>
                  <a:pt x="3" y="156"/>
                  <a:pt x="5" y="154"/>
                  <a:pt x="6" y="151"/>
                </a:cubicBezTo>
                <a:cubicBezTo>
                  <a:pt x="7" y="148"/>
                  <a:pt x="6" y="145"/>
                  <a:pt x="6" y="142"/>
                </a:cubicBezTo>
                <a:cubicBezTo>
                  <a:pt x="6" y="142"/>
                  <a:pt x="6" y="142"/>
                  <a:pt x="6" y="142"/>
                </a:cubicBezTo>
                <a:close/>
                <a:moveTo>
                  <a:pt x="249" y="455"/>
                </a:moveTo>
                <a:cubicBezTo>
                  <a:pt x="247" y="455"/>
                  <a:pt x="246" y="456"/>
                  <a:pt x="244" y="458"/>
                </a:cubicBezTo>
                <a:cubicBezTo>
                  <a:pt x="242" y="460"/>
                  <a:pt x="239" y="461"/>
                  <a:pt x="238" y="465"/>
                </a:cubicBezTo>
                <a:cubicBezTo>
                  <a:pt x="243" y="466"/>
                  <a:pt x="246" y="468"/>
                  <a:pt x="252" y="468"/>
                </a:cubicBezTo>
                <a:cubicBezTo>
                  <a:pt x="256" y="468"/>
                  <a:pt x="256" y="468"/>
                  <a:pt x="256" y="468"/>
                </a:cubicBezTo>
                <a:cubicBezTo>
                  <a:pt x="256" y="465"/>
                  <a:pt x="256" y="465"/>
                  <a:pt x="256" y="465"/>
                </a:cubicBezTo>
                <a:cubicBezTo>
                  <a:pt x="253" y="461"/>
                  <a:pt x="253" y="455"/>
                  <a:pt x="249" y="455"/>
                </a:cubicBezTo>
                <a:close/>
                <a:moveTo>
                  <a:pt x="244" y="370"/>
                </a:moveTo>
                <a:cubicBezTo>
                  <a:pt x="243" y="369"/>
                  <a:pt x="242" y="369"/>
                  <a:pt x="240" y="368"/>
                </a:cubicBezTo>
                <a:cubicBezTo>
                  <a:pt x="240" y="369"/>
                  <a:pt x="239" y="369"/>
                  <a:pt x="239" y="370"/>
                </a:cubicBezTo>
                <a:cubicBezTo>
                  <a:pt x="239" y="371"/>
                  <a:pt x="240" y="372"/>
                  <a:pt x="241" y="373"/>
                </a:cubicBezTo>
                <a:cubicBezTo>
                  <a:pt x="242" y="374"/>
                  <a:pt x="242" y="375"/>
                  <a:pt x="243" y="375"/>
                </a:cubicBezTo>
                <a:cubicBezTo>
                  <a:pt x="245" y="375"/>
                  <a:pt x="248" y="374"/>
                  <a:pt x="248" y="373"/>
                </a:cubicBezTo>
                <a:cubicBezTo>
                  <a:pt x="248" y="371"/>
                  <a:pt x="246" y="370"/>
                  <a:pt x="244" y="370"/>
                </a:cubicBezTo>
                <a:close/>
                <a:moveTo>
                  <a:pt x="51" y="1"/>
                </a:moveTo>
                <a:cubicBezTo>
                  <a:pt x="41" y="1"/>
                  <a:pt x="45" y="0"/>
                  <a:pt x="49" y="7"/>
                </a:cubicBezTo>
                <a:cubicBezTo>
                  <a:pt x="49" y="9"/>
                  <a:pt x="50" y="11"/>
                  <a:pt x="52" y="11"/>
                </a:cubicBezTo>
                <a:cubicBezTo>
                  <a:pt x="52" y="11"/>
                  <a:pt x="53" y="10"/>
                  <a:pt x="54" y="10"/>
                </a:cubicBezTo>
                <a:cubicBezTo>
                  <a:pt x="55" y="10"/>
                  <a:pt x="55" y="11"/>
                  <a:pt x="55" y="12"/>
                </a:cubicBezTo>
                <a:cubicBezTo>
                  <a:pt x="57" y="13"/>
                  <a:pt x="58" y="13"/>
                  <a:pt x="60" y="14"/>
                </a:cubicBezTo>
                <a:cubicBezTo>
                  <a:pt x="60" y="15"/>
                  <a:pt x="61" y="16"/>
                  <a:pt x="62" y="16"/>
                </a:cubicBezTo>
                <a:cubicBezTo>
                  <a:pt x="63" y="16"/>
                  <a:pt x="64" y="14"/>
                  <a:pt x="65" y="13"/>
                </a:cubicBezTo>
                <a:cubicBezTo>
                  <a:pt x="71" y="17"/>
                  <a:pt x="69" y="24"/>
                  <a:pt x="74" y="30"/>
                </a:cubicBezTo>
                <a:cubicBezTo>
                  <a:pt x="77" y="32"/>
                  <a:pt x="79" y="32"/>
                  <a:pt x="83" y="34"/>
                </a:cubicBezTo>
                <a:cubicBezTo>
                  <a:pt x="85" y="34"/>
                  <a:pt x="87" y="36"/>
                  <a:pt x="89" y="36"/>
                </a:cubicBezTo>
                <a:cubicBezTo>
                  <a:pt x="94" y="36"/>
                  <a:pt x="96" y="35"/>
                  <a:pt x="99" y="32"/>
                </a:cubicBezTo>
                <a:cubicBezTo>
                  <a:pt x="101" y="30"/>
                  <a:pt x="102" y="30"/>
                  <a:pt x="102" y="28"/>
                </a:cubicBezTo>
                <a:cubicBezTo>
                  <a:pt x="102" y="25"/>
                  <a:pt x="102" y="25"/>
                  <a:pt x="102" y="25"/>
                </a:cubicBezTo>
                <a:cubicBezTo>
                  <a:pt x="100" y="25"/>
                  <a:pt x="98" y="25"/>
                  <a:pt x="96" y="25"/>
                </a:cubicBezTo>
                <a:cubicBezTo>
                  <a:pt x="93" y="24"/>
                  <a:pt x="92" y="25"/>
                  <a:pt x="90" y="23"/>
                </a:cubicBezTo>
                <a:cubicBezTo>
                  <a:pt x="89" y="21"/>
                  <a:pt x="88" y="20"/>
                  <a:pt x="86" y="18"/>
                </a:cubicBezTo>
                <a:cubicBezTo>
                  <a:pt x="85" y="17"/>
                  <a:pt x="85" y="15"/>
                  <a:pt x="84" y="14"/>
                </a:cubicBezTo>
                <a:cubicBezTo>
                  <a:pt x="82" y="11"/>
                  <a:pt x="80" y="10"/>
                  <a:pt x="78" y="8"/>
                </a:cubicBezTo>
                <a:cubicBezTo>
                  <a:pt x="76" y="6"/>
                  <a:pt x="75" y="5"/>
                  <a:pt x="73" y="5"/>
                </a:cubicBezTo>
                <a:cubicBezTo>
                  <a:pt x="71" y="5"/>
                  <a:pt x="71" y="6"/>
                  <a:pt x="70" y="8"/>
                </a:cubicBezTo>
                <a:cubicBezTo>
                  <a:pt x="68" y="6"/>
                  <a:pt x="65" y="7"/>
                  <a:pt x="62" y="6"/>
                </a:cubicBezTo>
                <a:cubicBezTo>
                  <a:pt x="62" y="5"/>
                  <a:pt x="62" y="4"/>
                  <a:pt x="61" y="4"/>
                </a:cubicBezTo>
                <a:cubicBezTo>
                  <a:pt x="60" y="3"/>
                  <a:pt x="59" y="4"/>
                  <a:pt x="57" y="3"/>
                </a:cubicBezTo>
                <a:cubicBezTo>
                  <a:pt x="55" y="2"/>
                  <a:pt x="54" y="1"/>
                  <a:pt x="51" y="1"/>
                </a:cubicBezTo>
                <a:close/>
                <a:moveTo>
                  <a:pt x="47" y="59"/>
                </a:moveTo>
                <a:cubicBezTo>
                  <a:pt x="47" y="59"/>
                  <a:pt x="47" y="60"/>
                  <a:pt x="46" y="60"/>
                </a:cubicBezTo>
                <a:cubicBezTo>
                  <a:pt x="49" y="61"/>
                  <a:pt x="50" y="63"/>
                  <a:pt x="52" y="63"/>
                </a:cubicBezTo>
                <a:cubicBezTo>
                  <a:pt x="59" y="63"/>
                  <a:pt x="59" y="63"/>
                  <a:pt x="59" y="63"/>
                </a:cubicBezTo>
                <a:cubicBezTo>
                  <a:pt x="62" y="63"/>
                  <a:pt x="64" y="65"/>
                  <a:pt x="67" y="66"/>
                </a:cubicBezTo>
                <a:cubicBezTo>
                  <a:pt x="71" y="67"/>
                  <a:pt x="74" y="67"/>
                  <a:pt x="78" y="68"/>
                </a:cubicBezTo>
                <a:cubicBezTo>
                  <a:pt x="82" y="69"/>
                  <a:pt x="84" y="71"/>
                  <a:pt x="88" y="72"/>
                </a:cubicBezTo>
                <a:cubicBezTo>
                  <a:pt x="90" y="73"/>
                  <a:pt x="92" y="72"/>
                  <a:pt x="94" y="74"/>
                </a:cubicBezTo>
                <a:cubicBezTo>
                  <a:pt x="95" y="75"/>
                  <a:pt x="95" y="77"/>
                  <a:pt x="97" y="77"/>
                </a:cubicBezTo>
                <a:cubicBezTo>
                  <a:pt x="99" y="77"/>
                  <a:pt x="99" y="75"/>
                  <a:pt x="101" y="74"/>
                </a:cubicBezTo>
                <a:cubicBezTo>
                  <a:pt x="103" y="73"/>
                  <a:pt x="105" y="73"/>
                  <a:pt x="107" y="73"/>
                </a:cubicBezTo>
                <a:cubicBezTo>
                  <a:pt x="111" y="73"/>
                  <a:pt x="113" y="75"/>
                  <a:pt x="116" y="75"/>
                </a:cubicBezTo>
                <a:cubicBezTo>
                  <a:pt x="122" y="75"/>
                  <a:pt x="122" y="75"/>
                  <a:pt x="122" y="75"/>
                </a:cubicBezTo>
                <a:cubicBezTo>
                  <a:pt x="125" y="75"/>
                  <a:pt x="126" y="73"/>
                  <a:pt x="128" y="72"/>
                </a:cubicBezTo>
                <a:cubicBezTo>
                  <a:pt x="130" y="71"/>
                  <a:pt x="134" y="72"/>
                  <a:pt x="134" y="69"/>
                </a:cubicBezTo>
                <a:cubicBezTo>
                  <a:pt x="134" y="67"/>
                  <a:pt x="132" y="66"/>
                  <a:pt x="130" y="66"/>
                </a:cubicBezTo>
                <a:cubicBezTo>
                  <a:pt x="122" y="66"/>
                  <a:pt x="122" y="66"/>
                  <a:pt x="122" y="66"/>
                </a:cubicBezTo>
                <a:cubicBezTo>
                  <a:pt x="114" y="66"/>
                  <a:pt x="110" y="66"/>
                  <a:pt x="103" y="64"/>
                </a:cubicBezTo>
                <a:cubicBezTo>
                  <a:pt x="99" y="64"/>
                  <a:pt x="97" y="61"/>
                  <a:pt x="93" y="61"/>
                </a:cubicBezTo>
                <a:cubicBezTo>
                  <a:pt x="87" y="61"/>
                  <a:pt x="87" y="61"/>
                  <a:pt x="87" y="61"/>
                </a:cubicBezTo>
                <a:cubicBezTo>
                  <a:pt x="83" y="62"/>
                  <a:pt x="81" y="62"/>
                  <a:pt x="76" y="62"/>
                </a:cubicBezTo>
                <a:cubicBezTo>
                  <a:pt x="71" y="62"/>
                  <a:pt x="68" y="58"/>
                  <a:pt x="62" y="58"/>
                </a:cubicBezTo>
                <a:cubicBezTo>
                  <a:pt x="60" y="58"/>
                  <a:pt x="59" y="59"/>
                  <a:pt x="57" y="59"/>
                </a:cubicBezTo>
                <a:cubicBezTo>
                  <a:pt x="53" y="59"/>
                  <a:pt x="51" y="59"/>
                  <a:pt x="47" y="5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9"/>
          <p:cNvSpPr>
            <a:spLocks noEditPoints="1"/>
          </p:cNvSpPr>
          <p:nvPr/>
        </p:nvSpPr>
        <p:spPr bwMode="auto">
          <a:xfrm>
            <a:off x="7959386" y="2986860"/>
            <a:ext cx="960930" cy="768369"/>
          </a:xfrm>
          <a:custGeom>
            <a:avLst/>
            <a:gdLst/>
            <a:ahLst/>
            <a:cxnLst>
              <a:cxn ang="0">
                <a:pos x="312" y="55"/>
              </a:cxn>
              <a:cxn ang="0">
                <a:pos x="77" y="21"/>
              </a:cxn>
              <a:cxn ang="0">
                <a:pos x="68" y="14"/>
              </a:cxn>
              <a:cxn ang="0">
                <a:pos x="46" y="16"/>
              </a:cxn>
              <a:cxn ang="0">
                <a:pos x="63" y="0"/>
              </a:cxn>
              <a:cxn ang="0">
                <a:pos x="95" y="15"/>
              </a:cxn>
              <a:cxn ang="0">
                <a:pos x="14" y="23"/>
              </a:cxn>
              <a:cxn ang="0">
                <a:pos x="2" y="69"/>
              </a:cxn>
              <a:cxn ang="0">
                <a:pos x="55" y="54"/>
              </a:cxn>
              <a:cxn ang="0">
                <a:pos x="81" y="58"/>
              </a:cxn>
              <a:cxn ang="0">
                <a:pos x="59" y="66"/>
              </a:cxn>
              <a:cxn ang="0">
                <a:pos x="41" y="118"/>
              </a:cxn>
              <a:cxn ang="0">
                <a:pos x="10" y="107"/>
              </a:cxn>
              <a:cxn ang="0">
                <a:pos x="41" y="113"/>
              </a:cxn>
              <a:cxn ang="0">
                <a:pos x="287" y="239"/>
              </a:cxn>
              <a:cxn ang="0">
                <a:pos x="270" y="235"/>
              </a:cxn>
              <a:cxn ang="0">
                <a:pos x="253" y="224"/>
              </a:cxn>
              <a:cxn ang="0">
                <a:pos x="242" y="220"/>
              </a:cxn>
              <a:cxn ang="0">
                <a:pos x="248" y="187"/>
              </a:cxn>
              <a:cxn ang="0">
                <a:pos x="239" y="186"/>
              </a:cxn>
              <a:cxn ang="0">
                <a:pos x="231" y="208"/>
              </a:cxn>
              <a:cxn ang="0">
                <a:pos x="222" y="233"/>
              </a:cxn>
              <a:cxn ang="0">
                <a:pos x="187" y="239"/>
              </a:cxn>
              <a:cxn ang="0">
                <a:pos x="181" y="219"/>
              </a:cxn>
              <a:cxn ang="0">
                <a:pos x="189" y="209"/>
              </a:cxn>
              <a:cxn ang="0">
                <a:pos x="177" y="198"/>
              </a:cxn>
              <a:cxn ang="0">
                <a:pos x="154" y="177"/>
              </a:cxn>
              <a:cxn ang="0">
                <a:pos x="139" y="169"/>
              </a:cxn>
              <a:cxn ang="0">
                <a:pos x="157" y="161"/>
              </a:cxn>
              <a:cxn ang="0">
                <a:pos x="184" y="167"/>
              </a:cxn>
              <a:cxn ang="0">
                <a:pos x="217" y="149"/>
              </a:cxn>
              <a:cxn ang="0">
                <a:pos x="236" y="151"/>
              </a:cxn>
              <a:cxn ang="0">
                <a:pos x="245" y="156"/>
              </a:cxn>
              <a:cxn ang="0">
                <a:pos x="251" y="135"/>
              </a:cxn>
              <a:cxn ang="0">
                <a:pos x="247" y="127"/>
              </a:cxn>
              <a:cxn ang="0">
                <a:pos x="222" y="133"/>
              </a:cxn>
              <a:cxn ang="0">
                <a:pos x="181" y="137"/>
              </a:cxn>
              <a:cxn ang="0">
                <a:pos x="153" y="132"/>
              </a:cxn>
              <a:cxn ang="0">
                <a:pos x="135" y="111"/>
              </a:cxn>
              <a:cxn ang="0">
                <a:pos x="130" y="92"/>
              </a:cxn>
              <a:cxn ang="0">
                <a:pos x="107" y="87"/>
              </a:cxn>
              <a:cxn ang="0">
                <a:pos x="98" y="82"/>
              </a:cxn>
              <a:cxn ang="0">
                <a:pos x="81" y="87"/>
              </a:cxn>
              <a:cxn ang="0">
                <a:pos x="87" y="73"/>
              </a:cxn>
              <a:cxn ang="0">
                <a:pos x="110" y="45"/>
              </a:cxn>
              <a:cxn ang="0">
                <a:pos x="154" y="22"/>
              </a:cxn>
              <a:cxn ang="0">
                <a:pos x="200" y="29"/>
              </a:cxn>
              <a:cxn ang="0">
                <a:pos x="234" y="42"/>
              </a:cxn>
              <a:cxn ang="0">
                <a:pos x="263" y="57"/>
              </a:cxn>
              <a:cxn ang="0">
                <a:pos x="269" y="95"/>
              </a:cxn>
              <a:cxn ang="0">
                <a:pos x="265" y="127"/>
              </a:cxn>
              <a:cxn ang="0">
                <a:pos x="288" y="171"/>
              </a:cxn>
              <a:cxn ang="0">
                <a:pos x="297" y="151"/>
              </a:cxn>
              <a:cxn ang="0">
                <a:pos x="303" y="188"/>
              </a:cxn>
            </a:cxnLst>
            <a:rect l="0" t="0" r="r" b="b"/>
            <a:pathLst>
              <a:path w="324" h="258">
                <a:moveTo>
                  <a:pt x="312" y="55"/>
                </a:moveTo>
                <a:cubicBezTo>
                  <a:pt x="309" y="55"/>
                  <a:pt x="307" y="57"/>
                  <a:pt x="307" y="59"/>
                </a:cubicBezTo>
                <a:cubicBezTo>
                  <a:pt x="307" y="66"/>
                  <a:pt x="315" y="69"/>
                  <a:pt x="322" y="69"/>
                </a:cubicBezTo>
                <a:cubicBezTo>
                  <a:pt x="324" y="69"/>
                  <a:pt x="324" y="69"/>
                  <a:pt x="324" y="69"/>
                </a:cubicBezTo>
                <a:cubicBezTo>
                  <a:pt x="324" y="67"/>
                  <a:pt x="324" y="67"/>
                  <a:pt x="324" y="67"/>
                </a:cubicBezTo>
                <a:cubicBezTo>
                  <a:pt x="324" y="63"/>
                  <a:pt x="321" y="63"/>
                  <a:pt x="319" y="61"/>
                </a:cubicBezTo>
                <a:cubicBezTo>
                  <a:pt x="316" y="58"/>
                  <a:pt x="315" y="55"/>
                  <a:pt x="312" y="55"/>
                </a:cubicBezTo>
                <a:close/>
                <a:moveTo>
                  <a:pt x="222" y="249"/>
                </a:moveTo>
                <a:cubicBezTo>
                  <a:pt x="221" y="248"/>
                  <a:pt x="221" y="248"/>
                  <a:pt x="220" y="248"/>
                </a:cubicBezTo>
                <a:cubicBezTo>
                  <a:pt x="218" y="248"/>
                  <a:pt x="217" y="249"/>
                  <a:pt x="217" y="250"/>
                </a:cubicBezTo>
                <a:cubicBezTo>
                  <a:pt x="217" y="253"/>
                  <a:pt x="221" y="252"/>
                  <a:pt x="223" y="253"/>
                </a:cubicBezTo>
                <a:cubicBezTo>
                  <a:pt x="225" y="253"/>
                  <a:pt x="225" y="255"/>
                  <a:pt x="226" y="255"/>
                </a:cubicBezTo>
                <a:cubicBezTo>
                  <a:pt x="242" y="258"/>
                  <a:pt x="225" y="253"/>
                  <a:pt x="222" y="249"/>
                </a:cubicBezTo>
                <a:close/>
                <a:moveTo>
                  <a:pt x="77" y="21"/>
                </a:moveTo>
                <a:cubicBezTo>
                  <a:pt x="73" y="18"/>
                  <a:pt x="72" y="13"/>
                  <a:pt x="67" y="13"/>
                </a:cubicBezTo>
                <a:cubicBezTo>
                  <a:pt x="62" y="12"/>
                  <a:pt x="63" y="4"/>
                  <a:pt x="58" y="4"/>
                </a:cubicBezTo>
                <a:cubicBezTo>
                  <a:pt x="57" y="4"/>
                  <a:pt x="57" y="4"/>
                  <a:pt x="56" y="4"/>
                </a:cubicBezTo>
                <a:cubicBezTo>
                  <a:pt x="56" y="8"/>
                  <a:pt x="56" y="8"/>
                  <a:pt x="56" y="8"/>
                </a:cubicBezTo>
                <a:cubicBezTo>
                  <a:pt x="56" y="10"/>
                  <a:pt x="58" y="10"/>
                  <a:pt x="59" y="12"/>
                </a:cubicBezTo>
                <a:cubicBezTo>
                  <a:pt x="60" y="13"/>
                  <a:pt x="60" y="16"/>
                  <a:pt x="62" y="16"/>
                </a:cubicBezTo>
                <a:cubicBezTo>
                  <a:pt x="64" y="16"/>
                  <a:pt x="66" y="14"/>
                  <a:pt x="68" y="14"/>
                </a:cubicBezTo>
                <a:cubicBezTo>
                  <a:pt x="72" y="14"/>
                  <a:pt x="72" y="18"/>
                  <a:pt x="72" y="22"/>
                </a:cubicBezTo>
                <a:cubicBezTo>
                  <a:pt x="72" y="24"/>
                  <a:pt x="69" y="24"/>
                  <a:pt x="67" y="25"/>
                </a:cubicBezTo>
                <a:cubicBezTo>
                  <a:pt x="66" y="26"/>
                  <a:pt x="65" y="27"/>
                  <a:pt x="63" y="27"/>
                </a:cubicBezTo>
                <a:cubicBezTo>
                  <a:pt x="59" y="27"/>
                  <a:pt x="58" y="22"/>
                  <a:pt x="58" y="18"/>
                </a:cubicBezTo>
                <a:cubicBezTo>
                  <a:pt x="54" y="18"/>
                  <a:pt x="54" y="18"/>
                  <a:pt x="54" y="18"/>
                </a:cubicBezTo>
                <a:cubicBezTo>
                  <a:pt x="52" y="20"/>
                  <a:pt x="52" y="22"/>
                  <a:pt x="49" y="23"/>
                </a:cubicBezTo>
                <a:cubicBezTo>
                  <a:pt x="49" y="20"/>
                  <a:pt x="49" y="16"/>
                  <a:pt x="46" y="16"/>
                </a:cubicBezTo>
                <a:cubicBezTo>
                  <a:pt x="43" y="16"/>
                  <a:pt x="41" y="16"/>
                  <a:pt x="38" y="16"/>
                </a:cubicBezTo>
                <a:cubicBezTo>
                  <a:pt x="36" y="15"/>
                  <a:pt x="34" y="14"/>
                  <a:pt x="34" y="12"/>
                </a:cubicBezTo>
                <a:cubicBezTo>
                  <a:pt x="34" y="11"/>
                  <a:pt x="34" y="11"/>
                  <a:pt x="34" y="10"/>
                </a:cubicBezTo>
                <a:cubicBezTo>
                  <a:pt x="40" y="10"/>
                  <a:pt x="40" y="10"/>
                  <a:pt x="40" y="10"/>
                </a:cubicBezTo>
                <a:cubicBezTo>
                  <a:pt x="40" y="6"/>
                  <a:pt x="43" y="4"/>
                  <a:pt x="47" y="3"/>
                </a:cubicBezTo>
                <a:cubicBezTo>
                  <a:pt x="51" y="2"/>
                  <a:pt x="53" y="0"/>
                  <a:pt x="57" y="0"/>
                </a:cubicBezTo>
                <a:cubicBezTo>
                  <a:pt x="63" y="0"/>
                  <a:pt x="63" y="0"/>
                  <a:pt x="63" y="0"/>
                </a:cubicBezTo>
                <a:cubicBezTo>
                  <a:pt x="64" y="0"/>
                  <a:pt x="66" y="0"/>
                  <a:pt x="67" y="0"/>
                </a:cubicBezTo>
                <a:cubicBezTo>
                  <a:pt x="70" y="0"/>
                  <a:pt x="71" y="1"/>
                  <a:pt x="74" y="2"/>
                </a:cubicBezTo>
                <a:cubicBezTo>
                  <a:pt x="77" y="2"/>
                  <a:pt x="78" y="1"/>
                  <a:pt x="81" y="2"/>
                </a:cubicBezTo>
                <a:cubicBezTo>
                  <a:pt x="82" y="2"/>
                  <a:pt x="82" y="4"/>
                  <a:pt x="83" y="4"/>
                </a:cubicBezTo>
                <a:cubicBezTo>
                  <a:pt x="85" y="6"/>
                  <a:pt x="86" y="4"/>
                  <a:pt x="88" y="5"/>
                </a:cubicBezTo>
                <a:cubicBezTo>
                  <a:pt x="90" y="5"/>
                  <a:pt x="90" y="7"/>
                  <a:pt x="92" y="9"/>
                </a:cubicBezTo>
                <a:cubicBezTo>
                  <a:pt x="94" y="11"/>
                  <a:pt x="95" y="12"/>
                  <a:pt x="95" y="15"/>
                </a:cubicBezTo>
                <a:cubicBezTo>
                  <a:pt x="95" y="18"/>
                  <a:pt x="94" y="21"/>
                  <a:pt x="91" y="21"/>
                </a:cubicBezTo>
                <a:cubicBezTo>
                  <a:pt x="89" y="21"/>
                  <a:pt x="89" y="18"/>
                  <a:pt x="86" y="18"/>
                </a:cubicBezTo>
                <a:cubicBezTo>
                  <a:pt x="84" y="18"/>
                  <a:pt x="83" y="21"/>
                  <a:pt x="81" y="21"/>
                </a:cubicBezTo>
                <a:cubicBezTo>
                  <a:pt x="79" y="21"/>
                  <a:pt x="78" y="21"/>
                  <a:pt x="77" y="21"/>
                </a:cubicBezTo>
                <a:close/>
                <a:moveTo>
                  <a:pt x="9" y="25"/>
                </a:moveTo>
                <a:cubicBezTo>
                  <a:pt x="9" y="26"/>
                  <a:pt x="10" y="26"/>
                  <a:pt x="11" y="26"/>
                </a:cubicBezTo>
                <a:cubicBezTo>
                  <a:pt x="13" y="26"/>
                  <a:pt x="14" y="25"/>
                  <a:pt x="14" y="23"/>
                </a:cubicBezTo>
                <a:cubicBezTo>
                  <a:pt x="12" y="22"/>
                  <a:pt x="10" y="23"/>
                  <a:pt x="9" y="25"/>
                </a:cubicBezTo>
                <a:close/>
                <a:moveTo>
                  <a:pt x="2" y="69"/>
                </a:moveTo>
                <a:cubicBezTo>
                  <a:pt x="3" y="72"/>
                  <a:pt x="6" y="72"/>
                  <a:pt x="9" y="72"/>
                </a:cubicBezTo>
                <a:cubicBezTo>
                  <a:pt x="12" y="72"/>
                  <a:pt x="12" y="72"/>
                  <a:pt x="12" y="72"/>
                </a:cubicBezTo>
                <a:cubicBezTo>
                  <a:pt x="12" y="71"/>
                  <a:pt x="13" y="71"/>
                  <a:pt x="13" y="70"/>
                </a:cubicBezTo>
                <a:cubicBezTo>
                  <a:pt x="13" y="68"/>
                  <a:pt x="10" y="67"/>
                  <a:pt x="8" y="67"/>
                </a:cubicBezTo>
                <a:cubicBezTo>
                  <a:pt x="6" y="67"/>
                  <a:pt x="4" y="68"/>
                  <a:pt x="2" y="69"/>
                </a:cubicBezTo>
                <a:close/>
                <a:moveTo>
                  <a:pt x="67" y="44"/>
                </a:moveTo>
                <a:cubicBezTo>
                  <a:pt x="66" y="44"/>
                  <a:pt x="66" y="45"/>
                  <a:pt x="65" y="46"/>
                </a:cubicBezTo>
                <a:cubicBezTo>
                  <a:pt x="63" y="47"/>
                  <a:pt x="61" y="46"/>
                  <a:pt x="59" y="47"/>
                </a:cubicBezTo>
                <a:cubicBezTo>
                  <a:pt x="55" y="48"/>
                  <a:pt x="53" y="49"/>
                  <a:pt x="49" y="49"/>
                </a:cubicBezTo>
                <a:cubicBezTo>
                  <a:pt x="47" y="49"/>
                  <a:pt x="46" y="49"/>
                  <a:pt x="45" y="48"/>
                </a:cubicBezTo>
                <a:cubicBezTo>
                  <a:pt x="45" y="50"/>
                  <a:pt x="45" y="51"/>
                  <a:pt x="44" y="54"/>
                </a:cubicBezTo>
                <a:cubicBezTo>
                  <a:pt x="48" y="54"/>
                  <a:pt x="51" y="54"/>
                  <a:pt x="55" y="54"/>
                </a:cubicBezTo>
                <a:cubicBezTo>
                  <a:pt x="58" y="54"/>
                  <a:pt x="59" y="51"/>
                  <a:pt x="62" y="51"/>
                </a:cubicBezTo>
                <a:cubicBezTo>
                  <a:pt x="66" y="50"/>
                  <a:pt x="68" y="49"/>
                  <a:pt x="70" y="46"/>
                </a:cubicBezTo>
                <a:cubicBezTo>
                  <a:pt x="69" y="45"/>
                  <a:pt x="68" y="44"/>
                  <a:pt x="67" y="44"/>
                </a:cubicBezTo>
                <a:close/>
                <a:moveTo>
                  <a:pt x="69" y="53"/>
                </a:moveTo>
                <a:cubicBezTo>
                  <a:pt x="71" y="53"/>
                  <a:pt x="72" y="54"/>
                  <a:pt x="73" y="55"/>
                </a:cubicBezTo>
                <a:cubicBezTo>
                  <a:pt x="76" y="56"/>
                  <a:pt x="78" y="54"/>
                  <a:pt x="81" y="54"/>
                </a:cubicBezTo>
                <a:cubicBezTo>
                  <a:pt x="81" y="58"/>
                  <a:pt x="81" y="58"/>
                  <a:pt x="81" y="58"/>
                </a:cubicBezTo>
                <a:cubicBezTo>
                  <a:pt x="81" y="61"/>
                  <a:pt x="79" y="63"/>
                  <a:pt x="79" y="66"/>
                </a:cubicBezTo>
                <a:cubicBezTo>
                  <a:pt x="79" y="71"/>
                  <a:pt x="79" y="71"/>
                  <a:pt x="79" y="71"/>
                </a:cubicBezTo>
                <a:cubicBezTo>
                  <a:pt x="79" y="73"/>
                  <a:pt x="77" y="73"/>
                  <a:pt x="76" y="75"/>
                </a:cubicBezTo>
                <a:cubicBezTo>
                  <a:pt x="74" y="77"/>
                  <a:pt x="75" y="81"/>
                  <a:pt x="72" y="81"/>
                </a:cubicBezTo>
                <a:cubicBezTo>
                  <a:pt x="70" y="81"/>
                  <a:pt x="70" y="79"/>
                  <a:pt x="68" y="79"/>
                </a:cubicBezTo>
                <a:cubicBezTo>
                  <a:pt x="65" y="77"/>
                  <a:pt x="64" y="75"/>
                  <a:pt x="62" y="73"/>
                </a:cubicBezTo>
                <a:cubicBezTo>
                  <a:pt x="61" y="70"/>
                  <a:pt x="60" y="69"/>
                  <a:pt x="59" y="66"/>
                </a:cubicBezTo>
                <a:cubicBezTo>
                  <a:pt x="58" y="63"/>
                  <a:pt x="57" y="61"/>
                  <a:pt x="55" y="59"/>
                </a:cubicBezTo>
                <a:cubicBezTo>
                  <a:pt x="55" y="57"/>
                  <a:pt x="55" y="57"/>
                  <a:pt x="55" y="57"/>
                </a:cubicBezTo>
                <a:cubicBezTo>
                  <a:pt x="60" y="57"/>
                  <a:pt x="62" y="56"/>
                  <a:pt x="67" y="55"/>
                </a:cubicBezTo>
                <a:cubicBezTo>
                  <a:pt x="68" y="54"/>
                  <a:pt x="68" y="53"/>
                  <a:pt x="69" y="53"/>
                </a:cubicBezTo>
                <a:close/>
                <a:moveTo>
                  <a:pt x="41" y="113"/>
                </a:moveTo>
                <a:cubicBezTo>
                  <a:pt x="40" y="114"/>
                  <a:pt x="38" y="114"/>
                  <a:pt x="38" y="115"/>
                </a:cubicBezTo>
                <a:cubicBezTo>
                  <a:pt x="38" y="117"/>
                  <a:pt x="40" y="117"/>
                  <a:pt x="41" y="118"/>
                </a:cubicBezTo>
                <a:cubicBezTo>
                  <a:pt x="41" y="119"/>
                  <a:pt x="40" y="120"/>
                  <a:pt x="39" y="120"/>
                </a:cubicBezTo>
                <a:cubicBezTo>
                  <a:pt x="37" y="120"/>
                  <a:pt x="37" y="120"/>
                  <a:pt x="37" y="120"/>
                </a:cubicBezTo>
                <a:cubicBezTo>
                  <a:pt x="32" y="120"/>
                  <a:pt x="30" y="124"/>
                  <a:pt x="25" y="124"/>
                </a:cubicBezTo>
                <a:cubicBezTo>
                  <a:pt x="22" y="124"/>
                  <a:pt x="21" y="121"/>
                  <a:pt x="18" y="120"/>
                </a:cubicBezTo>
                <a:cubicBezTo>
                  <a:pt x="11" y="118"/>
                  <a:pt x="7" y="118"/>
                  <a:pt x="0" y="113"/>
                </a:cubicBezTo>
                <a:cubicBezTo>
                  <a:pt x="1" y="112"/>
                  <a:pt x="1" y="112"/>
                  <a:pt x="1" y="112"/>
                </a:cubicBezTo>
                <a:cubicBezTo>
                  <a:pt x="5" y="112"/>
                  <a:pt x="6" y="108"/>
                  <a:pt x="10" y="107"/>
                </a:cubicBezTo>
                <a:cubicBezTo>
                  <a:pt x="13" y="107"/>
                  <a:pt x="15" y="106"/>
                  <a:pt x="17" y="105"/>
                </a:cubicBezTo>
                <a:cubicBezTo>
                  <a:pt x="19" y="105"/>
                  <a:pt x="19" y="103"/>
                  <a:pt x="20" y="103"/>
                </a:cubicBezTo>
                <a:cubicBezTo>
                  <a:pt x="23" y="102"/>
                  <a:pt x="25" y="102"/>
                  <a:pt x="28" y="102"/>
                </a:cubicBezTo>
                <a:cubicBezTo>
                  <a:pt x="29" y="102"/>
                  <a:pt x="29" y="103"/>
                  <a:pt x="31" y="103"/>
                </a:cubicBezTo>
                <a:cubicBezTo>
                  <a:pt x="33" y="103"/>
                  <a:pt x="35" y="101"/>
                  <a:pt x="37" y="100"/>
                </a:cubicBezTo>
                <a:cubicBezTo>
                  <a:pt x="38" y="104"/>
                  <a:pt x="40" y="105"/>
                  <a:pt x="41" y="108"/>
                </a:cubicBezTo>
                <a:cubicBezTo>
                  <a:pt x="41" y="113"/>
                  <a:pt x="41" y="113"/>
                  <a:pt x="41" y="113"/>
                </a:cubicBezTo>
                <a:close/>
                <a:moveTo>
                  <a:pt x="300" y="236"/>
                </a:moveTo>
                <a:cubicBezTo>
                  <a:pt x="300" y="236"/>
                  <a:pt x="300" y="236"/>
                  <a:pt x="300" y="236"/>
                </a:cubicBezTo>
                <a:cubicBezTo>
                  <a:pt x="300" y="236"/>
                  <a:pt x="300" y="236"/>
                  <a:pt x="299" y="236"/>
                </a:cubicBezTo>
                <a:cubicBezTo>
                  <a:pt x="297" y="236"/>
                  <a:pt x="296" y="237"/>
                  <a:pt x="295" y="237"/>
                </a:cubicBezTo>
                <a:cubicBezTo>
                  <a:pt x="293" y="238"/>
                  <a:pt x="294" y="240"/>
                  <a:pt x="292" y="241"/>
                </a:cubicBezTo>
                <a:cubicBezTo>
                  <a:pt x="292" y="242"/>
                  <a:pt x="291" y="241"/>
                  <a:pt x="291" y="241"/>
                </a:cubicBezTo>
                <a:cubicBezTo>
                  <a:pt x="289" y="241"/>
                  <a:pt x="288" y="240"/>
                  <a:pt x="287" y="239"/>
                </a:cubicBezTo>
                <a:cubicBezTo>
                  <a:pt x="287" y="238"/>
                  <a:pt x="287" y="237"/>
                  <a:pt x="287" y="237"/>
                </a:cubicBezTo>
                <a:cubicBezTo>
                  <a:pt x="286" y="235"/>
                  <a:pt x="284" y="236"/>
                  <a:pt x="282" y="235"/>
                </a:cubicBezTo>
                <a:cubicBezTo>
                  <a:pt x="282" y="235"/>
                  <a:pt x="281" y="234"/>
                  <a:pt x="280" y="234"/>
                </a:cubicBezTo>
                <a:cubicBezTo>
                  <a:pt x="279" y="234"/>
                  <a:pt x="279" y="236"/>
                  <a:pt x="278" y="237"/>
                </a:cubicBezTo>
                <a:cubicBezTo>
                  <a:pt x="277" y="243"/>
                  <a:pt x="279" y="240"/>
                  <a:pt x="275" y="238"/>
                </a:cubicBezTo>
                <a:cubicBezTo>
                  <a:pt x="274" y="238"/>
                  <a:pt x="273" y="238"/>
                  <a:pt x="272" y="238"/>
                </a:cubicBezTo>
                <a:cubicBezTo>
                  <a:pt x="271" y="237"/>
                  <a:pt x="271" y="236"/>
                  <a:pt x="270" y="235"/>
                </a:cubicBezTo>
                <a:cubicBezTo>
                  <a:pt x="269" y="235"/>
                  <a:pt x="268" y="235"/>
                  <a:pt x="267" y="234"/>
                </a:cubicBezTo>
                <a:cubicBezTo>
                  <a:pt x="267" y="232"/>
                  <a:pt x="270" y="232"/>
                  <a:pt x="270" y="231"/>
                </a:cubicBezTo>
                <a:cubicBezTo>
                  <a:pt x="270" y="230"/>
                  <a:pt x="269" y="229"/>
                  <a:pt x="268" y="228"/>
                </a:cubicBezTo>
                <a:cubicBezTo>
                  <a:pt x="266" y="226"/>
                  <a:pt x="267" y="225"/>
                  <a:pt x="267" y="229"/>
                </a:cubicBezTo>
                <a:cubicBezTo>
                  <a:pt x="265" y="229"/>
                  <a:pt x="265" y="229"/>
                  <a:pt x="265" y="229"/>
                </a:cubicBezTo>
                <a:cubicBezTo>
                  <a:pt x="263" y="229"/>
                  <a:pt x="262" y="229"/>
                  <a:pt x="260" y="229"/>
                </a:cubicBezTo>
                <a:cubicBezTo>
                  <a:pt x="253" y="229"/>
                  <a:pt x="261" y="231"/>
                  <a:pt x="253" y="224"/>
                </a:cubicBezTo>
                <a:cubicBezTo>
                  <a:pt x="252" y="222"/>
                  <a:pt x="251" y="222"/>
                  <a:pt x="250" y="221"/>
                </a:cubicBezTo>
                <a:cubicBezTo>
                  <a:pt x="249" y="220"/>
                  <a:pt x="248" y="219"/>
                  <a:pt x="248" y="217"/>
                </a:cubicBezTo>
                <a:cubicBezTo>
                  <a:pt x="248" y="217"/>
                  <a:pt x="248" y="216"/>
                  <a:pt x="247" y="216"/>
                </a:cubicBezTo>
                <a:cubicBezTo>
                  <a:pt x="246" y="216"/>
                  <a:pt x="245" y="216"/>
                  <a:pt x="245" y="217"/>
                </a:cubicBezTo>
                <a:cubicBezTo>
                  <a:pt x="245" y="220"/>
                  <a:pt x="245" y="220"/>
                  <a:pt x="245" y="220"/>
                </a:cubicBezTo>
                <a:cubicBezTo>
                  <a:pt x="245" y="223"/>
                  <a:pt x="246" y="222"/>
                  <a:pt x="243" y="221"/>
                </a:cubicBezTo>
                <a:cubicBezTo>
                  <a:pt x="243" y="221"/>
                  <a:pt x="242" y="221"/>
                  <a:pt x="242" y="220"/>
                </a:cubicBezTo>
                <a:cubicBezTo>
                  <a:pt x="240" y="218"/>
                  <a:pt x="240" y="216"/>
                  <a:pt x="239" y="214"/>
                </a:cubicBezTo>
                <a:cubicBezTo>
                  <a:pt x="238" y="213"/>
                  <a:pt x="237" y="212"/>
                  <a:pt x="237" y="211"/>
                </a:cubicBezTo>
                <a:cubicBezTo>
                  <a:pt x="237" y="208"/>
                  <a:pt x="239" y="207"/>
                  <a:pt x="239" y="205"/>
                </a:cubicBezTo>
                <a:cubicBezTo>
                  <a:pt x="239" y="202"/>
                  <a:pt x="237" y="201"/>
                  <a:pt x="237" y="198"/>
                </a:cubicBezTo>
                <a:cubicBezTo>
                  <a:pt x="237" y="196"/>
                  <a:pt x="238" y="194"/>
                  <a:pt x="240" y="193"/>
                </a:cubicBezTo>
                <a:cubicBezTo>
                  <a:pt x="242" y="192"/>
                  <a:pt x="243" y="192"/>
                  <a:pt x="244" y="191"/>
                </a:cubicBezTo>
                <a:cubicBezTo>
                  <a:pt x="246" y="190"/>
                  <a:pt x="246" y="189"/>
                  <a:pt x="248" y="187"/>
                </a:cubicBezTo>
                <a:cubicBezTo>
                  <a:pt x="248" y="187"/>
                  <a:pt x="249" y="186"/>
                  <a:pt x="250" y="186"/>
                </a:cubicBezTo>
                <a:cubicBezTo>
                  <a:pt x="250" y="186"/>
                  <a:pt x="252" y="186"/>
                  <a:pt x="252" y="185"/>
                </a:cubicBezTo>
                <a:cubicBezTo>
                  <a:pt x="252" y="184"/>
                  <a:pt x="251" y="183"/>
                  <a:pt x="250" y="182"/>
                </a:cubicBezTo>
                <a:cubicBezTo>
                  <a:pt x="250" y="182"/>
                  <a:pt x="249" y="181"/>
                  <a:pt x="249" y="180"/>
                </a:cubicBezTo>
                <a:cubicBezTo>
                  <a:pt x="249" y="175"/>
                  <a:pt x="249" y="175"/>
                  <a:pt x="249" y="175"/>
                </a:cubicBezTo>
                <a:cubicBezTo>
                  <a:pt x="247" y="176"/>
                  <a:pt x="246" y="178"/>
                  <a:pt x="245" y="181"/>
                </a:cubicBezTo>
                <a:cubicBezTo>
                  <a:pt x="243" y="183"/>
                  <a:pt x="241" y="184"/>
                  <a:pt x="239" y="186"/>
                </a:cubicBezTo>
                <a:cubicBezTo>
                  <a:pt x="237" y="188"/>
                  <a:pt x="237" y="190"/>
                  <a:pt x="237" y="192"/>
                </a:cubicBezTo>
                <a:cubicBezTo>
                  <a:pt x="237" y="195"/>
                  <a:pt x="236" y="197"/>
                  <a:pt x="236" y="200"/>
                </a:cubicBezTo>
                <a:cubicBezTo>
                  <a:pt x="236" y="204"/>
                  <a:pt x="236" y="204"/>
                  <a:pt x="236" y="204"/>
                </a:cubicBezTo>
                <a:cubicBezTo>
                  <a:pt x="236" y="205"/>
                  <a:pt x="235" y="206"/>
                  <a:pt x="234" y="206"/>
                </a:cubicBezTo>
                <a:cubicBezTo>
                  <a:pt x="232" y="206"/>
                  <a:pt x="232" y="204"/>
                  <a:pt x="230" y="204"/>
                </a:cubicBezTo>
                <a:cubicBezTo>
                  <a:pt x="229" y="204"/>
                  <a:pt x="228" y="205"/>
                  <a:pt x="228" y="206"/>
                </a:cubicBezTo>
                <a:cubicBezTo>
                  <a:pt x="228" y="207"/>
                  <a:pt x="230" y="207"/>
                  <a:pt x="231" y="208"/>
                </a:cubicBezTo>
                <a:cubicBezTo>
                  <a:pt x="232" y="209"/>
                  <a:pt x="233" y="210"/>
                  <a:pt x="233" y="211"/>
                </a:cubicBezTo>
                <a:cubicBezTo>
                  <a:pt x="233" y="213"/>
                  <a:pt x="231" y="214"/>
                  <a:pt x="230" y="215"/>
                </a:cubicBezTo>
                <a:cubicBezTo>
                  <a:pt x="228" y="218"/>
                  <a:pt x="227" y="219"/>
                  <a:pt x="225" y="221"/>
                </a:cubicBezTo>
                <a:cubicBezTo>
                  <a:pt x="224" y="222"/>
                  <a:pt x="224" y="223"/>
                  <a:pt x="223" y="223"/>
                </a:cubicBezTo>
                <a:cubicBezTo>
                  <a:pt x="222" y="224"/>
                  <a:pt x="222" y="224"/>
                  <a:pt x="222" y="225"/>
                </a:cubicBezTo>
                <a:cubicBezTo>
                  <a:pt x="222" y="228"/>
                  <a:pt x="222" y="230"/>
                  <a:pt x="225" y="231"/>
                </a:cubicBezTo>
                <a:cubicBezTo>
                  <a:pt x="224" y="232"/>
                  <a:pt x="223" y="232"/>
                  <a:pt x="222" y="233"/>
                </a:cubicBezTo>
                <a:cubicBezTo>
                  <a:pt x="221" y="236"/>
                  <a:pt x="220" y="237"/>
                  <a:pt x="218" y="239"/>
                </a:cubicBezTo>
                <a:cubicBezTo>
                  <a:pt x="215" y="241"/>
                  <a:pt x="214" y="244"/>
                  <a:pt x="210" y="244"/>
                </a:cubicBezTo>
                <a:cubicBezTo>
                  <a:pt x="207" y="244"/>
                  <a:pt x="207" y="244"/>
                  <a:pt x="207" y="244"/>
                </a:cubicBezTo>
                <a:cubicBezTo>
                  <a:pt x="202" y="244"/>
                  <a:pt x="202" y="244"/>
                  <a:pt x="202" y="244"/>
                </a:cubicBezTo>
                <a:cubicBezTo>
                  <a:pt x="199" y="244"/>
                  <a:pt x="199" y="247"/>
                  <a:pt x="196" y="247"/>
                </a:cubicBezTo>
                <a:cubicBezTo>
                  <a:pt x="193" y="247"/>
                  <a:pt x="193" y="244"/>
                  <a:pt x="191" y="242"/>
                </a:cubicBezTo>
                <a:cubicBezTo>
                  <a:pt x="189" y="241"/>
                  <a:pt x="189" y="240"/>
                  <a:pt x="187" y="239"/>
                </a:cubicBezTo>
                <a:cubicBezTo>
                  <a:pt x="186" y="238"/>
                  <a:pt x="185" y="238"/>
                  <a:pt x="185" y="237"/>
                </a:cubicBezTo>
                <a:cubicBezTo>
                  <a:pt x="185" y="236"/>
                  <a:pt x="187" y="236"/>
                  <a:pt x="187" y="235"/>
                </a:cubicBezTo>
                <a:cubicBezTo>
                  <a:pt x="187" y="234"/>
                  <a:pt x="186" y="234"/>
                  <a:pt x="186" y="233"/>
                </a:cubicBezTo>
                <a:cubicBezTo>
                  <a:pt x="186" y="232"/>
                  <a:pt x="185" y="231"/>
                  <a:pt x="185" y="229"/>
                </a:cubicBezTo>
                <a:cubicBezTo>
                  <a:pt x="185" y="227"/>
                  <a:pt x="185" y="227"/>
                  <a:pt x="185" y="227"/>
                </a:cubicBezTo>
                <a:cubicBezTo>
                  <a:pt x="185" y="224"/>
                  <a:pt x="184" y="223"/>
                  <a:pt x="182" y="221"/>
                </a:cubicBezTo>
                <a:cubicBezTo>
                  <a:pt x="182" y="220"/>
                  <a:pt x="181" y="220"/>
                  <a:pt x="181" y="219"/>
                </a:cubicBezTo>
                <a:cubicBezTo>
                  <a:pt x="181" y="218"/>
                  <a:pt x="182" y="219"/>
                  <a:pt x="183" y="219"/>
                </a:cubicBezTo>
                <a:cubicBezTo>
                  <a:pt x="184" y="219"/>
                  <a:pt x="184" y="219"/>
                  <a:pt x="185" y="219"/>
                </a:cubicBezTo>
                <a:cubicBezTo>
                  <a:pt x="186" y="219"/>
                  <a:pt x="186" y="218"/>
                  <a:pt x="187" y="218"/>
                </a:cubicBezTo>
                <a:cubicBezTo>
                  <a:pt x="190" y="218"/>
                  <a:pt x="190" y="218"/>
                  <a:pt x="190" y="218"/>
                </a:cubicBezTo>
                <a:cubicBezTo>
                  <a:pt x="191" y="218"/>
                  <a:pt x="191" y="217"/>
                  <a:pt x="192" y="216"/>
                </a:cubicBezTo>
                <a:cubicBezTo>
                  <a:pt x="192" y="215"/>
                  <a:pt x="193" y="214"/>
                  <a:pt x="193" y="212"/>
                </a:cubicBezTo>
                <a:cubicBezTo>
                  <a:pt x="193" y="210"/>
                  <a:pt x="191" y="209"/>
                  <a:pt x="189" y="209"/>
                </a:cubicBezTo>
                <a:cubicBezTo>
                  <a:pt x="188" y="208"/>
                  <a:pt x="188" y="207"/>
                  <a:pt x="187" y="206"/>
                </a:cubicBezTo>
                <a:cubicBezTo>
                  <a:pt x="187" y="205"/>
                  <a:pt x="186" y="205"/>
                  <a:pt x="186" y="204"/>
                </a:cubicBezTo>
                <a:cubicBezTo>
                  <a:pt x="186" y="200"/>
                  <a:pt x="186" y="200"/>
                  <a:pt x="186" y="200"/>
                </a:cubicBezTo>
                <a:cubicBezTo>
                  <a:pt x="186" y="199"/>
                  <a:pt x="185" y="198"/>
                  <a:pt x="184" y="197"/>
                </a:cubicBezTo>
                <a:cubicBezTo>
                  <a:pt x="184" y="197"/>
                  <a:pt x="184" y="196"/>
                  <a:pt x="183" y="196"/>
                </a:cubicBezTo>
                <a:cubicBezTo>
                  <a:pt x="181" y="196"/>
                  <a:pt x="182" y="201"/>
                  <a:pt x="179" y="201"/>
                </a:cubicBezTo>
                <a:cubicBezTo>
                  <a:pt x="178" y="201"/>
                  <a:pt x="178" y="199"/>
                  <a:pt x="177" y="198"/>
                </a:cubicBezTo>
                <a:cubicBezTo>
                  <a:pt x="177" y="198"/>
                  <a:pt x="177" y="197"/>
                  <a:pt x="176" y="197"/>
                </a:cubicBezTo>
                <a:cubicBezTo>
                  <a:pt x="175" y="196"/>
                  <a:pt x="174" y="196"/>
                  <a:pt x="174" y="195"/>
                </a:cubicBezTo>
                <a:cubicBezTo>
                  <a:pt x="174" y="194"/>
                  <a:pt x="175" y="193"/>
                  <a:pt x="175" y="192"/>
                </a:cubicBezTo>
                <a:cubicBezTo>
                  <a:pt x="175" y="189"/>
                  <a:pt x="173" y="188"/>
                  <a:pt x="170" y="186"/>
                </a:cubicBezTo>
                <a:cubicBezTo>
                  <a:pt x="168" y="184"/>
                  <a:pt x="167" y="183"/>
                  <a:pt x="164" y="181"/>
                </a:cubicBezTo>
                <a:cubicBezTo>
                  <a:pt x="162" y="180"/>
                  <a:pt x="161" y="179"/>
                  <a:pt x="158" y="178"/>
                </a:cubicBezTo>
                <a:cubicBezTo>
                  <a:pt x="157" y="177"/>
                  <a:pt x="156" y="177"/>
                  <a:pt x="154" y="177"/>
                </a:cubicBezTo>
                <a:cubicBezTo>
                  <a:pt x="152" y="177"/>
                  <a:pt x="151" y="176"/>
                  <a:pt x="149" y="176"/>
                </a:cubicBezTo>
                <a:cubicBezTo>
                  <a:pt x="148" y="176"/>
                  <a:pt x="147" y="178"/>
                  <a:pt x="145" y="178"/>
                </a:cubicBezTo>
                <a:cubicBezTo>
                  <a:pt x="143" y="178"/>
                  <a:pt x="143" y="178"/>
                  <a:pt x="143" y="178"/>
                </a:cubicBezTo>
                <a:cubicBezTo>
                  <a:pt x="143" y="177"/>
                  <a:pt x="143" y="176"/>
                  <a:pt x="143" y="176"/>
                </a:cubicBezTo>
                <a:cubicBezTo>
                  <a:pt x="142" y="175"/>
                  <a:pt x="141" y="175"/>
                  <a:pt x="140" y="175"/>
                </a:cubicBezTo>
                <a:cubicBezTo>
                  <a:pt x="139" y="175"/>
                  <a:pt x="138" y="174"/>
                  <a:pt x="138" y="172"/>
                </a:cubicBezTo>
                <a:cubicBezTo>
                  <a:pt x="138" y="171"/>
                  <a:pt x="139" y="170"/>
                  <a:pt x="139" y="169"/>
                </a:cubicBezTo>
                <a:cubicBezTo>
                  <a:pt x="139" y="168"/>
                  <a:pt x="138" y="167"/>
                  <a:pt x="137" y="167"/>
                </a:cubicBezTo>
                <a:cubicBezTo>
                  <a:pt x="136" y="167"/>
                  <a:pt x="136" y="168"/>
                  <a:pt x="135" y="168"/>
                </a:cubicBezTo>
                <a:cubicBezTo>
                  <a:pt x="133" y="168"/>
                  <a:pt x="138" y="166"/>
                  <a:pt x="138" y="166"/>
                </a:cubicBezTo>
                <a:cubicBezTo>
                  <a:pt x="141" y="165"/>
                  <a:pt x="143" y="163"/>
                  <a:pt x="146" y="163"/>
                </a:cubicBezTo>
                <a:cubicBezTo>
                  <a:pt x="145" y="163"/>
                  <a:pt x="146" y="161"/>
                  <a:pt x="147" y="161"/>
                </a:cubicBezTo>
                <a:cubicBezTo>
                  <a:pt x="150" y="161"/>
                  <a:pt x="150" y="161"/>
                  <a:pt x="150" y="161"/>
                </a:cubicBezTo>
                <a:cubicBezTo>
                  <a:pt x="153" y="161"/>
                  <a:pt x="154" y="161"/>
                  <a:pt x="157" y="161"/>
                </a:cubicBezTo>
                <a:cubicBezTo>
                  <a:pt x="158" y="161"/>
                  <a:pt x="158" y="160"/>
                  <a:pt x="159" y="160"/>
                </a:cubicBezTo>
                <a:cubicBezTo>
                  <a:pt x="162" y="160"/>
                  <a:pt x="162" y="164"/>
                  <a:pt x="165" y="164"/>
                </a:cubicBezTo>
                <a:cubicBezTo>
                  <a:pt x="166" y="164"/>
                  <a:pt x="166" y="163"/>
                  <a:pt x="167" y="163"/>
                </a:cubicBezTo>
                <a:cubicBezTo>
                  <a:pt x="169" y="163"/>
                  <a:pt x="170" y="164"/>
                  <a:pt x="172" y="164"/>
                </a:cubicBezTo>
                <a:cubicBezTo>
                  <a:pt x="174" y="165"/>
                  <a:pt x="175" y="165"/>
                  <a:pt x="176" y="165"/>
                </a:cubicBezTo>
                <a:cubicBezTo>
                  <a:pt x="178" y="166"/>
                  <a:pt x="178" y="168"/>
                  <a:pt x="180" y="168"/>
                </a:cubicBezTo>
                <a:cubicBezTo>
                  <a:pt x="182" y="168"/>
                  <a:pt x="183" y="168"/>
                  <a:pt x="184" y="167"/>
                </a:cubicBezTo>
                <a:cubicBezTo>
                  <a:pt x="186" y="166"/>
                  <a:pt x="187" y="165"/>
                  <a:pt x="188" y="164"/>
                </a:cubicBezTo>
                <a:cubicBezTo>
                  <a:pt x="189" y="164"/>
                  <a:pt x="189" y="163"/>
                  <a:pt x="189" y="162"/>
                </a:cubicBezTo>
                <a:cubicBezTo>
                  <a:pt x="192" y="160"/>
                  <a:pt x="192" y="158"/>
                  <a:pt x="194" y="155"/>
                </a:cubicBezTo>
                <a:cubicBezTo>
                  <a:pt x="196" y="151"/>
                  <a:pt x="198" y="150"/>
                  <a:pt x="202" y="149"/>
                </a:cubicBezTo>
                <a:cubicBezTo>
                  <a:pt x="205" y="148"/>
                  <a:pt x="207" y="147"/>
                  <a:pt x="210" y="147"/>
                </a:cubicBezTo>
                <a:cubicBezTo>
                  <a:pt x="211" y="146"/>
                  <a:pt x="211" y="145"/>
                  <a:pt x="212" y="145"/>
                </a:cubicBezTo>
                <a:cubicBezTo>
                  <a:pt x="215" y="145"/>
                  <a:pt x="215" y="148"/>
                  <a:pt x="217" y="149"/>
                </a:cubicBezTo>
                <a:cubicBezTo>
                  <a:pt x="218" y="150"/>
                  <a:pt x="219" y="150"/>
                  <a:pt x="220" y="151"/>
                </a:cubicBezTo>
                <a:cubicBezTo>
                  <a:pt x="221" y="152"/>
                  <a:pt x="221" y="162"/>
                  <a:pt x="223" y="155"/>
                </a:cubicBezTo>
                <a:cubicBezTo>
                  <a:pt x="224" y="154"/>
                  <a:pt x="224" y="152"/>
                  <a:pt x="226" y="152"/>
                </a:cubicBezTo>
                <a:cubicBezTo>
                  <a:pt x="227" y="152"/>
                  <a:pt x="227" y="154"/>
                  <a:pt x="228" y="154"/>
                </a:cubicBezTo>
                <a:cubicBezTo>
                  <a:pt x="232" y="154"/>
                  <a:pt x="232" y="154"/>
                  <a:pt x="232" y="154"/>
                </a:cubicBezTo>
                <a:cubicBezTo>
                  <a:pt x="233" y="154"/>
                  <a:pt x="234" y="153"/>
                  <a:pt x="235" y="152"/>
                </a:cubicBezTo>
                <a:cubicBezTo>
                  <a:pt x="235" y="152"/>
                  <a:pt x="235" y="151"/>
                  <a:pt x="236" y="151"/>
                </a:cubicBezTo>
                <a:cubicBezTo>
                  <a:pt x="237" y="151"/>
                  <a:pt x="237" y="152"/>
                  <a:pt x="238" y="153"/>
                </a:cubicBezTo>
                <a:cubicBezTo>
                  <a:pt x="239" y="154"/>
                  <a:pt x="239" y="155"/>
                  <a:pt x="239" y="157"/>
                </a:cubicBezTo>
                <a:cubicBezTo>
                  <a:pt x="239" y="158"/>
                  <a:pt x="238" y="159"/>
                  <a:pt x="238" y="161"/>
                </a:cubicBezTo>
                <a:cubicBezTo>
                  <a:pt x="238" y="165"/>
                  <a:pt x="241" y="158"/>
                  <a:pt x="241" y="157"/>
                </a:cubicBezTo>
                <a:cubicBezTo>
                  <a:pt x="241" y="152"/>
                  <a:pt x="241" y="152"/>
                  <a:pt x="241" y="152"/>
                </a:cubicBezTo>
                <a:cubicBezTo>
                  <a:pt x="241" y="151"/>
                  <a:pt x="241" y="151"/>
                  <a:pt x="241" y="151"/>
                </a:cubicBezTo>
                <a:cubicBezTo>
                  <a:pt x="244" y="151"/>
                  <a:pt x="243" y="156"/>
                  <a:pt x="245" y="156"/>
                </a:cubicBezTo>
                <a:cubicBezTo>
                  <a:pt x="246" y="151"/>
                  <a:pt x="246" y="151"/>
                  <a:pt x="246" y="151"/>
                </a:cubicBezTo>
                <a:cubicBezTo>
                  <a:pt x="246" y="149"/>
                  <a:pt x="240" y="146"/>
                  <a:pt x="246" y="146"/>
                </a:cubicBezTo>
                <a:cubicBezTo>
                  <a:pt x="248" y="146"/>
                  <a:pt x="249" y="147"/>
                  <a:pt x="250" y="147"/>
                </a:cubicBezTo>
                <a:cubicBezTo>
                  <a:pt x="252" y="147"/>
                  <a:pt x="253" y="145"/>
                  <a:pt x="253" y="144"/>
                </a:cubicBezTo>
                <a:cubicBezTo>
                  <a:pt x="253" y="143"/>
                  <a:pt x="252" y="143"/>
                  <a:pt x="252" y="142"/>
                </a:cubicBezTo>
                <a:cubicBezTo>
                  <a:pt x="252" y="140"/>
                  <a:pt x="254" y="139"/>
                  <a:pt x="254" y="136"/>
                </a:cubicBezTo>
                <a:cubicBezTo>
                  <a:pt x="251" y="135"/>
                  <a:pt x="251" y="135"/>
                  <a:pt x="251" y="135"/>
                </a:cubicBezTo>
                <a:cubicBezTo>
                  <a:pt x="250" y="135"/>
                  <a:pt x="249" y="136"/>
                  <a:pt x="247" y="136"/>
                </a:cubicBezTo>
                <a:cubicBezTo>
                  <a:pt x="246" y="136"/>
                  <a:pt x="246" y="136"/>
                  <a:pt x="245" y="136"/>
                </a:cubicBezTo>
                <a:cubicBezTo>
                  <a:pt x="245" y="134"/>
                  <a:pt x="247" y="134"/>
                  <a:pt x="249" y="133"/>
                </a:cubicBezTo>
                <a:cubicBezTo>
                  <a:pt x="250" y="132"/>
                  <a:pt x="251" y="131"/>
                  <a:pt x="252" y="130"/>
                </a:cubicBezTo>
                <a:cubicBezTo>
                  <a:pt x="253" y="129"/>
                  <a:pt x="254" y="128"/>
                  <a:pt x="254" y="128"/>
                </a:cubicBezTo>
                <a:cubicBezTo>
                  <a:pt x="254" y="127"/>
                  <a:pt x="253" y="126"/>
                  <a:pt x="252" y="126"/>
                </a:cubicBezTo>
                <a:cubicBezTo>
                  <a:pt x="250" y="126"/>
                  <a:pt x="249" y="127"/>
                  <a:pt x="247" y="127"/>
                </a:cubicBezTo>
                <a:cubicBezTo>
                  <a:pt x="244" y="128"/>
                  <a:pt x="243" y="129"/>
                  <a:pt x="240" y="130"/>
                </a:cubicBezTo>
                <a:cubicBezTo>
                  <a:pt x="238" y="131"/>
                  <a:pt x="238" y="131"/>
                  <a:pt x="236" y="132"/>
                </a:cubicBezTo>
                <a:cubicBezTo>
                  <a:pt x="236" y="133"/>
                  <a:pt x="236" y="133"/>
                  <a:pt x="235" y="133"/>
                </a:cubicBezTo>
                <a:cubicBezTo>
                  <a:pt x="231" y="133"/>
                  <a:pt x="231" y="133"/>
                  <a:pt x="231" y="133"/>
                </a:cubicBezTo>
                <a:cubicBezTo>
                  <a:pt x="230" y="133"/>
                  <a:pt x="229" y="134"/>
                  <a:pt x="228" y="134"/>
                </a:cubicBezTo>
                <a:cubicBezTo>
                  <a:pt x="225" y="134"/>
                  <a:pt x="225" y="134"/>
                  <a:pt x="225" y="134"/>
                </a:cubicBezTo>
                <a:cubicBezTo>
                  <a:pt x="224" y="134"/>
                  <a:pt x="223" y="133"/>
                  <a:pt x="222" y="133"/>
                </a:cubicBezTo>
                <a:cubicBezTo>
                  <a:pt x="220" y="132"/>
                  <a:pt x="218" y="132"/>
                  <a:pt x="216" y="132"/>
                </a:cubicBezTo>
                <a:cubicBezTo>
                  <a:pt x="213" y="132"/>
                  <a:pt x="212" y="132"/>
                  <a:pt x="209" y="133"/>
                </a:cubicBezTo>
                <a:cubicBezTo>
                  <a:pt x="208" y="133"/>
                  <a:pt x="207" y="134"/>
                  <a:pt x="206" y="134"/>
                </a:cubicBezTo>
                <a:cubicBezTo>
                  <a:pt x="201" y="134"/>
                  <a:pt x="201" y="134"/>
                  <a:pt x="201" y="134"/>
                </a:cubicBezTo>
                <a:cubicBezTo>
                  <a:pt x="199" y="134"/>
                  <a:pt x="198" y="136"/>
                  <a:pt x="195" y="136"/>
                </a:cubicBezTo>
                <a:cubicBezTo>
                  <a:pt x="192" y="136"/>
                  <a:pt x="190" y="134"/>
                  <a:pt x="186" y="134"/>
                </a:cubicBezTo>
                <a:cubicBezTo>
                  <a:pt x="184" y="134"/>
                  <a:pt x="183" y="135"/>
                  <a:pt x="181" y="137"/>
                </a:cubicBezTo>
                <a:cubicBezTo>
                  <a:pt x="180" y="138"/>
                  <a:pt x="179" y="138"/>
                  <a:pt x="178" y="138"/>
                </a:cubicBezTo>
                <a:cubicBezTo>
                  <a:pt x="176" y="138"/>
                  <a:pt x="175" y="135"/>
                  <a:pt x="173" y="133"/>
                </a:cubicBezTo>
                <a:cubicBezTo>
                  <a:pt x="173" y="132"/>
                  <a:pt x="172" y="131"/>
                  <a:pt x="171" y="131"/>
                </a:cubicBezTo>
                <a:cubicBezTo>
                  <a:pt x="170" y="131"/>
                  <a:pt x="169" y="132"/>
                  <a:pt x="168" y="132"/>
                </a:cubicBezTo>
                <a:cubicBezTo>
                  <a:pt x="165" y="133"/>
                  <a:pt x="163" y="133"/>
                  <a:pt x="160" y="134"/>
                </a:cubicBezTo>
                <a:cubicBezTo>
                  <a:pt x="158" y="135"/>
                  <a:pt x="158" y="137"/>
                  <a:pt x="155" y="137"/>
                </a:cubicBezTo>
                <a:cubicBezTo>
                  <a:pt x="153" y="137"/>
                  <a:pt x="153" y="134"/>
                  <a:pt x="153" y="132"/>
                </a:cubicBezTo>
                <a:cubicBezTo>
                  <a:pt x="152" y="130"/>
                  <a:pt x="151" y="129"/>
                  <a:pt x="149" y="129"/>
                </a:cubicBezTo>
                <a:cubicBezTo>
                  <a:pt x="147" y="128"/>
                  <a:pt x="145" y="127"/>
                  <a:pt x="143" y="126"/>
                </a:cubicBezTo>
                <a:cubicBezTo>
                  <a:pt x="142" y="126"/>
                  <a:pt x="140" y="126"/>
                  <a:pt x="140" y="124"/>
                </a:cubicBezTo>
                <a:cubicBezTo>
                  <a:pt x="140" y="119"/>
                  <a:pt x="144" y="120"/>
                  <a:pt x="138" y="120"/>
                </a:cubicBezTo>
                <a:cubicBezTo>
                  <a:pt x="137" y="120"/>
                  <a:pt x="137" y="119"/>
                  <a:pt x="137" y="118"/>
                </a:cubicBezTo>
                <a:cubicBezTo>
                  <a:pt x="136" y="116"/>
                  <a:pt x="135" y="116"/>
                  <a:pt x="135" y="115"/>
                </a:cubicBezTo>
                <a:cubicBezTo>
                  <a:pt x="135" y="111"/>
                  <a:pt x="135" y="111"/>
                  <a:pt x="135" y="111"/>
                </a:cubicBezTo>
                <a:cubicBezTo>
                  <a:pt x="135" y="110"/>
                  <a:pt x="133" y="109"/>
                  <a:pt x="133" y="108"/>
                </a:cubicBezTo>
                <a:cubicBezTo>
                  <a:pt x="133" y="105"/>
                  <a:pt x="138" y="101"/>
                  <a:pt x="137" y="101"/>
                </a:cubicBezTo>
                <a:cubicBezTo>
                  <a:pt x="136" y="101"/>
                  <a:pt x="135" y="102"/>
                  <a:pt x="134" y="102"/>
                </a:cubicBezTo>
                <a:cubicBezTo>
                  <a:pt x="133" y="102"/>
                  <a:pt x="133" y="102"/>
                  <a:pt x="133" y="102"/>
                </a:cubicBezTo>
                <a:cubicBezTo>
                  <a:pt x="132" y="100"/>
                  <a:pt x="133" y="99"/>
                  <a:pt x="132" y="98"/>
                </a:cubicBezTo>
                <a:cubicBezTo>
                  <a:pt x="132" y="98"/>
                  <a:pt x="131" y="97"/>
                  <a:pt x="131" y="96"/>
                </a:cubicBezTo>
                <a:cubicBezTo>
                  <a:pt x="131" y="95"/>
                  <a:pt x="136" y="92"/>
                  <a:pt x="130" y="92"/>
                </a:cubicBezTo>
                <a:cubicBezTo>
                  <a:pt x="127" y="92"/>
                  <a:pt x="125" y="99"/>
                  <a:pt x="125" y="93"/>
                </a:cubicBezTo>
                <a:cubicBezTo>
                  <a:pt x="125" y="88"/>
                  <a:pt x="124" y="94"/>
                  <a:pt x="121" y="94"/>
                </a:cubicBezTo>
                <a:cubicBezTo>
                  <a:pt x="120" y="94"/>
                  <a:pt x="120" y="94"/>
                  <a:pt x="120" y="93"/>
                </a:cubicBezTo>
                <a:cubicBezTo>
                  <a:pt x="119" y="92"/>
                  <a:pt x="120" y="91"/>
                  <a:pt x="119" y="91"/>
                </a:cubicBezTo>
                <a:cubicBezTo>
                  <a:pt x="118" y="90"/>
                  <a:pt x="117" y="91"/>
                  <a:pt x="115" y="90"/>
                </a:cubicBezTo>
                <a:cubicBezTo>
                  <a:pt x="114" y="90"/>
                  <a:pt x="113" y="90"/>
                  <a:pt x="111" y="89"/>
                </a:cubicBezTo>
                <a:cubicBezTo>
                  <a:pt x="110" y="89"/>
                  <a:pt x="109" y="87"/>
                  <a:pt x="107" y="87"/>
                </a:cubicBezTo>
                <a:cubicBezTo>
                  <a:pt x="106" y="87"/>
                  <a:pt x="105" y="88"/>
                  <a:pt x="104" y="89"/>
                </a:cubicBezTo>
                <a:cubicBezTo>
                  <a:pt x="104" y="89"/>
                  <a:pt x="104" y="90"/>
                  <a:pt x="104" y="90"/>
                </a:cubicBezTo>
                <a:cubicBezTo>
                  <a:pt x="103" y="90"/>
                  <a:pt x="102" y="89"/>
                  <a:pt x="102" y="88"/>
                </a:cubicBezTo>
                <a:cubicBezTo>
                  <a:pt x="101" y="87"/>
                  <a:pt x="100" y="87"/>
                  <a:pt x="100" y="85"/>
                </a:cubicBezTo>
                <a:cubicBezTo>
                  <a:pt x="100" y="84"/>
                  <a:pt x="100" y="84"/>
                  <a:pt x="100" y="83"/>
                </a:cubicBezTo>
                <a:cubicBezTo>
                  <a:pt x="100" y="83"/>
                  <a:pt x="100" y="83"/>
                  <a:pt x="100" y="82"/>
                </a:cubicBezTo>
                <a:cubicBezTo>
                  <a:pt x="98" y="82"/>
                  <a:pt x="98" y="82"/>
                  <a:pt x="98" y="82"/>
                </a:cubicBezTo>
                <a:cubicBezTo>
                  <a:pt x="96" y="82"/>
                  <a:pt x="95" y="82"/>
                  <a:pt x="94" y="82"/>
                </a:cubicBezTo>
                <a:cubicBezTo>
                  <a:pt x="95" y="84"/>
                  <a:pt x="96" y="84"/>
                  <a:pt x="96" y="86"/>
                </a:cubicBezTo>
                <a:cubicBezTo>
                  <a:pt x="96" y="87"/>
                  <a:pt x="95" y="87"/>
                  <a:pt x="94" y="87"/>
                </a:cubicBezTo>
                <a:cubicBezTo>
                  <a:pt x="92" y="88"/>
                  <a:pt x="92" y="90"/>
                  <a:pt x="89" y="90"/>
                </a:cubicBezTo>
                <a:cubicBezTo>
                  <a:pt x="89" y="90"/>
                  <a:pt x="88" y="90"/>
                  <a:pt x="87" y="89"/>
                </a:cubicBezTo>
                <a:cubicBezTo>
                  <a:pt x="87" y="88"/>
                  <a:pt x="87" y="88"/>
                  <a:pt x="87" y="88"/>
                </a:cubicBezTo>
                <a:cubicBezTo>
                  <a:pt x="85" y="87"/>
                  <a:pt x="83" y="87"/>
                  <a:pt x="81" y="87"/>
                </a:cubicBezTo>
                <a:cubicBezTo>
                  <a:pt x="79" y="87"/>
                  <a:pt x="78" y="87"/>
                  <a:pt x="77" y="87"/>
                </a:cubicBezTo>
                <a:cubicBezTo>
                  <a:pt x="75" y="87"/>
                  <a:pt x="75" y="86"/>
                  <a:pt x="75" y="84"/>
                </a:cubicBezTo>
                <a:cubicBezTo>
                  <a:pt x="75" y="83"/>
                  <a:pt x="76" y="82"/>
                  <a:pt x="77" y="80"/>
                </a:cubicBezTo>
                <a:cubicBezTo>
                  <a:pt x="77" y="79"/>
                  <a:pt x="78" y="78"/>
                  <a:pt x="78" y="77"/>
                </a:cubicBezTo>
                <a:cubicBezTo>
                  <a:pt x="78" y="76"/>
                  <a:pt x="78" y="75"/>
                  <a:pt x="78" y="75"/>
                </a:cubicBezTo>
                <a:cubicBezTo>
                  <a:pt x="79" y="74"/>
                  <a:pt x="80" y="74"/>
                  <a:pt x="81" y="74"/>
                </a:cubicBezTo>
                <a:cubicBezTo>
                  <a:pt x="84" y="74"/>
                  <a:pt x="85" y="73"/>
                  <a:pt x="87" y="73"/>
                </a:cubicBezTo>
                <a:cubicBezTo>
                  <a:pt x="88" y="72"/>
                  <a:pt x="89" y="71"/>
                  <a:pt x="89" y="70"/>
                </a:cubicBezTo>
                <a:cubicBezTo>
                  <a:pt x="90" y="68"/>
                  <a:pt x="91" y="67"/>
                  <a:pt x="92" y="65"/>
                </a:cubicBezTo>
                <a:cubicBezTo>
                  <a:pt x="94" y="60"/>
                  <a:pt x="94" y="57"/>
                  <a:pt x="96" y="52"/>
                </a:cubicBezTo>
                <a:cubicBezTo>
                  <a:pt x="97" y="50"/>
                  <a:pt x="97" y="49"/>
                  <a:pt x="98" y="48"/>
                </a:cubicBezTo>
                <a:cubicBezTo>
                  <a:pt x="99" y="46"/>
                  <a:pt x="101" y="46"/>
                  <a:pt x="102" y="45"/>
                </a:cubicBezTo>
                <a:cubicBezTo>
                  <a:pt x="104" y="44"/>
                  <a:pt x="105" y="43"/>
                  <a:pt x="107" y="42"/>
                </a:cubicBezTo>
                <a:cubicBezTo>
                  <a:pt x="108" y="43"/>
                  <a:pt x="108" y="45"/>
                  <a:pt x="110" y="45"/>
                </a:cubicBezTo>
                <a:cubicBezTo>
                  <a:pt x="113" y="45"/>
                  <a:pt x="114" y="43"/>
                  <a:pt x="117" y="42"/>
                </a:cubicBezTo>
                <a:cubicBezTo>
                  <a:pt x="121" y="41"/>
                  <a:pt x="124" y="41"/>
                  <a:pt x="128" y="39"/>
                </a:cubicBezTo>
                <a:cubicBezTo>
                  <a:pt x="131" y="38"/>
                  <a:pt x="131" y="36"/>
                  <a:pt x="133" y="34"/>
                </a:cubicBezTo>
                <a:cubicBezTo>
                  <a:pt x="136" y="32"/>
                  <a:pt x="137" y="32"/>
                  <a:pt x="139" y="31"/>
                </a:cubicBezTo>
                <a:cubicBezTo>
                  <a:pt x="141" y="30"/>
                  <a:pt x="142" y="28"/>
                  <a:pt x="143" y="27"/>
                </a:cubicBezTo>
                <a:cubicBezTo>
                  <a:pt x="144" y="25"/>
                  <a:pt x="146" y="25"/>
                  <a:pt x="148" y="24"/>
                </a:cubicBezTo>
                <a:cubicBezTo>
                  <a:pt x="150" y="23"/>
                  <a:pt x="151" y="22"/>
                  <a:pt x="154" y="22"/>
                </a:cubicBezTo>
                <a:cubicBezTo>
                  <a:pt x="155" y="21"/>
                  <a:pt x="155" y="21"/>
                  <a:pt x="156" y="21"/>
                </a:cubicBezTo>
                <a:cubicBezTo>
                  <a:pt x="161" y="20"/>
                  <a:pt x="163" y="19"/>
                  <a:pt x="168" y="19"/>
                </a:cubicBezTo>
                <a:cubicBezTo>
                  <a:pt x="173" y="19"/>
                  <a:pt x="176" y="20"/>
                  <a:pt x="181" y="22"/>
                </a:cubicBezTo>
                <a:cubicBezTo>
                  <a:pt x="185" y="24"/>
                  <a:pt x="188" y="26"/>
                  <a:pt x="193" y="26"/>
                </a:cubicBezTo>
                <a:cubicBezTo>
                  <a:pt x="194" y="26"/>
                  <a:pt x="195" y="26"/>
                  <a:pt x="196" y="26"/>
                </a:cubicBezTo>
                <a:cubicBezTo>
                  <a:pt x="197" y="26"/>
                  <a:pt x="198" y="26"/>
                  <a:pt x="198" y="27"/>
                </a:cubicBezTo>
                <a:cubicBezTo>
                  <a:pt x="199" y="27"/>
                  <a:pt x="199" y="28"/>
                  <a:pt x="200" y="29"/>
                </a:cubicBezTo>
                <a:cubicBezTo>
                  <a:pt x="204" y="31"/>
                  <a:pt x="206" y="32"/>
                  <a:pt x="210" y="33"/>
                </a:cubicBezTo>
                <a:cubicBezTo>
                  <a:pt x="211" y="34"/>
                  <a:pt x="212" y="35"/>
                  <a:pt x="213" y="36"/>
                </a:cubicBezTo>
                <a:cubicBezTo>
                  <a:pt x="215" y="37"/>
                  <a:pt x="216" y="38"/>
                  <a:pt x="217" y="39"/>
                </a:cubicBezTo>
                <a:cubicBezTo>
                  <a:pt x="219" y="41"/>
                  <a:pt x="219" y="42"/>
                  <a:pt x="221" y="42"/>
                </a:cubicBezTo>
                <a:cubicBezTo>
                  <a:pt x="224" y="42"/>
                  <a:pt x="224" y="42"/>
                  <a:pt x="224" y="42"/>
                </a:cubicBezTo>
                <a:cubicBezTo>
                  <a:pt x="227" y="42"/>
                  <a:pt x="228" y="43"/>
                  <a:pt x="231" y="43"/>
                </a:cubicBezTo>
                <a:cubicBezTo>
                  <a:pt x="232" y="43"/>
                  <a:pt x="233" y="42"/>
                  <a:pt x="234" y="42"/>
                </a:cubicBezTo>
                <a:cubicBezTo>
                  <a:pt x="236" y="42"/>
                  <a:pt x="237" y="44"/>
                  <a:pt x="239" y="44"/>
                </a:cubicBezTo>
                <a:cubicBezTo>
                  <a:pt x="241" y="44"/>
                  <a:pt x="241" y="44"/>
                  <a:pt x="241" y="44"/>
                </a:cubicBezTo>
                <a:cubicBezTo>
                  <a:pt x="243" y="44"/>
                  <a:pt x="243" y="43"/>
                  <a:pt x="244" y="43"/>
                </a:cubicBezTo>
                <a:cubicBezTo>
                  <a:pt x="247" y="43"/>
                  <a:pt x="247" y="45"/>
                  <a:pt x="249" y="46"/>
                </a:cubicBezTo>
                <a:cubicBezTo>
                  <a:pt x="252" y="47"/>
                  <a:pt x="254" y="47"/>
                  <a:pt x="257" y="47"/>
                </a:cubicBezTo>
                <a:cubicBezTo>
                  <a:pt x="259" y="48"/>
                  <a:pt x="260" y="48"/>
                  <a:pt x="261" y="50"/>
                </a:cubicBezTo>
                <a:cubicBezTo>
                  <a:pt x="263" y="52"/>
                  <a:pt x="262" y="54"/>
                  <a:pt x="263" y="57"/>
                </a:cubicBezTo>
                <a:cubicBezTo>
                  <a:pt x="263" y="60"/>
                  <a:pt x="264" y="61"/>
                  <a:pt x="265" y="64"/>
                </a:cubicBezTo>
                <a:cubicBezTo>
                  <a:pt x="265" y="67"/>
                  <a:pt x="265" y="68"/>
                  <a:pt x="267" y="70"/>
                </a:cubicBezTo>
                <a:cubicBezTo>
                  <a:pt x="269" y="72"/>
                  <a:pt x="271" y="73"/>
                  <a:pt x="272" y="75"/>
                </a:cubicBezTo>
                <a:cubicBezTo>
                  <a:pt x="273" y="77"/>
                  <a:pt x="274" y="78"/>
                  <a:pt x="274" y="80"/>
                </a:cubicBezTo>
                <a:cubicBezTo>
                  <a:pt x="274" y="82"/>
                  <a:pt x="273" y="83"/>
                  <a:pt x="272" y="84"/>
                </a:cubicBezTo>
                <a:cubicBezTo>
                  <a:pt x="272" y="87"/>
                  <a:pt x="272" y="89"/>
                  <a:pt x="272" y="91"/>
                </a:cubicBezTo>
                <a:cubicBezTo>
                  <a:pt x="271" y="93"/>
                  <a:pt x="270" y="93"/>
                  <a:pt x="269" y="95"/>
                </a:cubicBezTo>
                <a:cubicBezTo>
                  <a:pt x="268" y="96"/>
                  <a:pt x="268" y="96"/>
                  <a:pt x="267" y="97"/>
                </a:cubicBezTo>
                <a:cubicBezTo>
                  <a:pt x="266" y="98"/>
                  <a:pt x="264" y="98"/>
                  <a:pt x="264" y="100"/>
                </a:cubicBezTo>
                <a:cubicBezTo>
                  <a:pt x="264" y="102"/>
                  <a:pt x="264" y="102"/>
                  <a:pt x="264" y="104"/>
                </a:cubicBezTo>
                <a:cubicBezTo>
                  <a:pt x="265" y="108"/>
                  <a:pt x="265" y="110"/>
                  <a:pt x="266" y="114"/>
                </a:cubicBezTo>
                <a:cubicBezTo>
                  <a:pt x="267" y="115"/>
                  <a:pt x="267" y="116"/>
                  <a:pt x="267" y="117"/>
                </a:cubicBezTo>
                <a:cubicBezTo>
                  <a:pt x="267" y="120"/>
                  <a:pt x="267" y="120"/>
                  <a:pt x="267" y="120"/>
                </a:cubicBezTo>
                <a:cubicBezTo>
                  <a:pt x="267" y="123"/>
                  <a:pt x="265" y="124"/>
                  <a:pt x="265" y="127"/>
                </a:cubicBezTo>
                <a:cubicBezTo>
                  <a:pt x="265" y="130"/>
                  <a:pt x="267" y="131"/>
                  <a:pt x="268" y="134"/>
                </a:cubicBezTo>
                <a:cubicBezTo>
                  <a:pt x="269" y="136"/>
                  <a:pt x="269" y="137"/>
                  <a:pt x="269" y="139"/>
                </a:cubicBezTo>
                <a:cubicBezTo>
                  <a:pt x="269" y="141"/>
                  <a:pt x="269" y="142"/>
                  <a:pt x="270" y="143"/>
                </a:cubicBezTo>
                <a:cubicBezTo>
                  <a:pt x="272" y="146"/>
                  <a:pt x="275" y="146"/>
                  <a:pt x="277" y="149"/>
                </a:cubicBezTo>
                <a:cubicBezTo>
                  <a:pt x="279" y="153"/>
                  <a:pt x="280" y="156"/>
                  <a:pt x="282" y="161"/>
                </a:cubicBezTo>
                <a:cubicBezTo>
                  <a:pt x="283" y="163"/>
                  <a:pt x="284" y="165"/>
                  <a:pt x="285" y="167"/>
                </a:cubicBezTo>
                <a:cubicBezTo>
                  <a:pt x="286" y="169"/>
                  <a:pt x="286" y="171"/>
                  <a:pt x="288" y="171"/>
                </a:cubicBezTo>
                <a:cubicBezTo>
                  <a:pt x="289" y="171"/>
                  <a:pt x="290" y="170"/>
                  <a:pt x="290" y="169"/>
                </a:cubicBezTo>
                <a:cubicBezTo>
                  <a:pt x="290" y="167"/>
                  <a:pt x="289" y="167"/>
                  <a:pt x="288" y="165"/>
                </a:cubicBezTo>
                <a:cubicBezTo>
                  <a:pt x="287" y="162"/>
                  <a:pt x="287" y="159"/>
                  <a:pt x="287" y="155"/>
                </a:cubicBezTo>
                <a:cubicBezTo>
                  <a:pt x="287" y="152"/>
                  <a:pt x="287" y="152"/>
                  <a:pt x="287" y="152"/>
                </a:cubicBezTo>
                <a:cubicBezTo>
                  <a:pt x="287" y="151"/>
                  <a:pt x="288" y="151"/>
                  <a:pt x="289" y="151"/>
                </a:cubicBezTo>
                <a:cubicBezTo>
                  <a:pt x="290" y="151"/>
                  <a:pt x="290" y="150"/>
                  <a:pt x="290" y="150"/>
                </a:cubicBezTo>
                <a:cubicBezTo>
                  <a:pt x="293" y="150"/>
                  <a:pt x="294" y="150"/>
                  <a:pt x="297" y="151"/>
                </a:cubicBezTo>
                <a:cubicBezTo>
                  <a:pt x="298" y="152"/>
                  <a:pt x="298" y="154"/>
                  <a:pt x="298" y="156"/>
                </a:cubicBezTo>
                <a:cubicBezTo>
                  <a:pt x="298" y="165"/>
                  <a:pt x="298" y="165"/>
                  <a:pt x="298" y="165"/>
                </a:cubicBezTo>
                <a:cubicBezTo>
                  <a:pt x="298" y="166"/>
                  <a:pt x="298" y="166"/>
                  <a:pt x="299" y="167"/>
                </a:cubicBezTo>
                <a:cubicBezTo>
                  <a:pt x="299" y="169"/>
                  <a:pt x="299" y="170"/>
                  <a:pt x="299" y="173"/>
                </a:cubicBezTo>
                <a:cubicBezTo>
                  <a:pt x="300" y="175"/>
                  <a:pt x="300" y="179"/>
                  <a:pt x="303" y="179"/>
                </a:cubicBezTo>
                <a:cubicBezTo>
                  <a:pt x="303" y="179"/>
                  <a:pt x="303" y="179"/>
                  <a:pt x="303" y="179"/>
                </a:cubicBezTo>
                <a:cubicBezTo>
                  <a:pt x="303" y="182"/>
                  <a:pt x="304" y="185"/>
                  <a:pt x="303" y="188"/>
                </a:cubicBezTo>
                <a:cubicBezTo>
                  <a:pt x="302" y="191"/>
                  <a:pt x="300" y="193"/>
                  <a:pt x="300" y="197"/>
                </a:cubicBezTo>
                <a:cubicBezTo>
                  <a:pt x="300" y="202"/>
                  <a:pt x="300" y="205"/>
                  <a:pt x="302" y="210"/>
                </a:cubicBezTo>
                <a:cubicBezTo>
                  <a:pt x="302" y="211"/>
                  <a:pt x="303" y="212"/>
                  <a:pt x="304" y="214"/>
                </a:cubicBezTo>
                <a:cubicBezTo>
                  <a:pt x="305" y="217"/>
                  <a:pt x="305" y="220"/>
                  <a:pt x="307" y="224"/>
                </a:cubicBezTo>
                <a:cubicBezTo>
                  <a:pt x="309" y="228"/>
                  <a:pt x="311" y="231"/>
                  <a:pt x="311" y="236"/>
                </a:cubicBezTo>
                <a:cubicBezTo>
                  <a:pt x="307" y="236"/>
                  <a:pt x="305" y="235"/>
                  <a:pt x="300" y="23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0"/>
          <p:cNvSpPr>
            <a:spLocks noEditPoints="1"/>
          </p:cNvSpPr>
          <p:nvPr/>
        </p:nvSpPr>
        <p:spPr bwMode="auto">
          <a:xfrm>
            <a:off x="6990978" y="2513874"/>
            <a:ext cx="938496" cy="865583"/>
          </a:xfrm>
          <a:custGeom>
            <a:avLst/>
            <a:gdLst/>
            <a:ahLst/>
            <a:cxnLst>
              <a:cxn ang="0">
                <a:pos x="314" y="170"/>
              </a:cxn>
              <a:cxn ang="0">
                <a:pos x="303" y="156"/>
              </a:cxn>
              <a:cxn ang="0">
                <a:pos x="236" y="28"/>
              </a:cxn>
              <a:cxn ang="0">
                <a:pos x="259" y="22"/>
              </a:cxn>
              <a:cxn ang="0">
                <a:pos x="245" y="6"/>
              </a:cxn>
              <a:cxn ang="0">
                <a:pos x="184" y="256"/>
              </a:cxn>
              <a:cxn ang="0">
                <a:pos x="213" y="260"/>
              </a:cxn>
              <a:cxn ang="0">
                <a:pos x="232" y="259"/>
              </a:cxn>
              <a:cxn ang="0">
                <a:pos x="205" y="239"/>
              </a:cxn>
              <a:cxn ang="0">
                <a:pos x="202" y="234"/>
              </a:cxn>
              <a:cxn ang="0">
                <a:pos x="194" y="228"/>
              </a:cxn>
              <a:cxn ang="0">
                <a:pos x="187" y="195"/>
              </a:cxn>
              <a:cxn ang="0">
                <a:pos x="199" y="204"/>
              </a:cxn>
              <a:cxn ang="0">
                <a:pos x="212" y="201"/>
              </a:cxn>
              <a:cxn ang="0">
                <a:pos x="200" y="189"/>
              </a:cxn>
              <a:cxn ang="0">
                <a:pos x="190" y="181"/>
              </a:cxn>
              <a:cxn ang="0">
                <a:pos x="172" y="199"/>
              </a:cxn>
              <a:cxn ang="0">
                <a:pos x="179" y="206"/>
              </a:cxn>
              <a:cxn ang="0">
                <a:pos x="189" y="153"/>
              </a:cxn>
              <a:cxn ang="0">
                <a:pos x="168" y="173"/>
              </a:cxn>
              <a:cxn ang="0">
                <a:pos x="177" y="184"/>
              </a:cxn>
              <a:cxn ang="0">
                <a:pos x="173" y="172"/>
              </a:cxn>
              <a:cxn ang="0">
                <a:pos x="206" y="174"/>
              </a:cxn>
              <a:cxn ang="0">
                <a:pos x="201" y="141"/>
              </a:cxn>
              <a:cxn ang="0">
                <a:pos x="194" y="120"/>
              </a:cxn>
              <a:cxn ang="0">
                <a:pos x="187" y="95"/>
              </a:cxn>
              <a:cxn ang="0">
                <a:pos x="190" y="74"/>
              </a:cxn>
              <a:cxn ang="0">
                <a:pos x="203" y="42"/>
              </a:cxn>
              <a:cxn ang="0">
                <a:pos x="224" y="27"/>
              </a:cxn>
              <a:cxn ang="0">
                <a:pos x="213" y="48"/>
              </a:cxn>
              <a:cxn ang="0">
                <a:pos x="215" y="90"/>
              </a:cxn>
              <a:cxn ang="0">
                <a:pos x="206" y="108"/>
              </a:cxn>
              <a:cxn ang="0">
                <a:pos x="221" y="94"/>
              </a:cxn>
              <a:cxn ang="0">
                <a:pos x="238" y="71"/>
              </a:cxn>
              <a:cxn ang="0">
                <a:pos x="266" y="76"/>
              </a:cxn>
              <a:cxn ang="0">
                <a:pos x="250" y="101"/>
              </a:cxn>
              <a:cxn ang="0">
                <a:pos x="237" y="116"/>
              </a:cxn>
              <a:cxn ang="0">
                <a:pos x="262" y="127"/>
              </a:cxn>
              <a:cxn ang="0">
                <a:pos x="241" y="134"/>
              </a:cxn>
              <a:cxn ang="0">
                <a:pos x="216" y="144"/>
              </a:cxn>
              <a:cxn ang="0">
                <a:pos x="222" y="175"/>
              </a:cxn>
              <a:cxn ang="0">
                <a:pos x="245" y="211"/>
              </a:cxn>
              <a:cxn ang="0">
                <a:pos x="228" y="202"/>
              </a:cxn>
              <a:cxn ang="0">
                <a:pos x="231" y="16"/>
              </a:cxn>
              <a:cxn ang="0">
                <a:pos x="206" y="27"/>
              </a:cxn>
              <a:cxn ang="0">
                <a:pos x="2" y="265"/>
              </a:cxn>
              <a:cxn ang="0">
                <a:pos x="22" y="257"/>
              </a:cxn>
              <a:cxn ang="0">
                <a:pos x="51" y="261"/>
              </a:cxn>
              <a:cxn ang="0">
                <a:pos x="58" y="262"/>
              </a:cxn>
              <a:cxn ang="0">
                <a:pos x="39" y="275"/>
              </a:cxn>
              <a:cxn ang="0">
                <a:pos x="0" y="267"/>
              </a:cxn>
              <a:cxn ang="0">
                <a:pos x="98" y="265"/>
              </a:cxn>
              <a:cxn ang="0">
                <a:pos x="91" y="272"/>
              </a:cxn>
              <a:cxn ang="0">
                <a:pos x="66" y="271"/>
              </a:cxn>
              <a:cxn ang="0">
                <a:pos x="95" y="291"/>
              </a:cxn>
              <a:cxn ang="0">
                <a:pos x="94" y="279"/>
              </a:cxn>
            </a:cxnLst>
            <a:rect l="0" t="0" r="r" b="b"/>
            <a:pathLst>
              <a:path w="316" h="291">
                <a:moveTo>
                  <a:pt x="303" y="156"/>
                </a:moveTo>
                <a:cubicBezTo>
                  <a:pt x="303" y="156"/>
                  <a:pt x="302" y="156"/>
                  <a:pt x="302" y="157"/>
                </a:cubicBezTo>
                <a:cubicBezTo>
                  <a:pt x="302" y="160"/>
                  <a:pt x="304" y="162"/>
                  <a:pt x="307" y="164"/>
                </a:cubicBezTo>
                <a:cubicBezTo>
                  <a:pt x="309" y="167"/>
                  <a:pt x="310" y="170"/>
                  <a:pt x="314" y="170"/>
                </a:cubicBezTo>
                <a:cubicBezTo>
                  <a:pt x="316" y="170"/>
                  <a:pt x="316" y="170"/>
                  <a:pt x="316" y="170"/>
                </a:cubicBezTo>
                <a:cubicBezTo>
                  <a:pt x="316" y="168"/>
                  <a:pt x="316" y="168"/>
                  <a:pt x="316" y="168"/>
                </a:cubicBezTo>
                <a:cubicBezTo>
                  <a:pt x="316" y="165"/>
                  <a:pt x="312" y="165"/>
                  <a:pt x="310" y="163"/>
                </a:cubicBezTo>
                <a:cubicBezTo>
                  <a:pt x="307" y="160"/>
                  <a:pt x="306" y="157"/>
                  <a:pt x="303" y="156"/>
                </a:cubicBezTo>
                <a:close/>
                <a:moveTo>
                  <a:pt x="245" y="6"/>
                </a:moveTo>
                <a:cubicBezTo>
                  <a:pt x="242" y="9"/>
                  <a:pt x="240" y="11"/>
                  <a:pt x="238" y="15"/>
                </a:cubicBezTo>
                <a:cubicBezTo>
                  <a:pt x="236" y="24"/>
                  <a:pt x="236" y="16"/>
                  <a:pt x="236" y="23"/>
                </a:cubicBezTo>
                <a:cubicBezTo>
                  <a:pt x="236" y="28"/>
                  <a:pt x="236" y="28"/>
                  <a:pt x="236" y="28"/>
                </a:cubicBezTo>
                <a:cubicBezTo>
                  <a:pt x="236" y="39"/>
                  <a:pt x="240" y="33"/>
                  <a:pt x="244" y="33"/>
                </a:cubicBezTo>
                <a:cubicBezTo>
                  <a:pt x="247" y="33"/>
                  <a:pt x="248" y="34"/>
                  <a:pt x="251" y="34"/>
                </a:cubicBezTo>
                <a:cubicBezTo>
                  <a:pt x="254" y="34"/>
                  <a:pt x="254" y="31"/>
                  <a:pt x="255" y="29"/>
                </a:cubicBezTo>
                <a:cubicBezTo>
                  <a:pt x="257" y="26"/>
                  <a:pt x="259" y="25"/>
                  <a:pt x="259" y="22"/>
                </a:cubicBezTo>
                <a:cubicBezTo>
                  <a:pt x="260" y="20"/>
                  <a:pt x="260" y="18"/>
                  <a:pt x="261" y="16"/>
                </a:cubicBezTo>
                <a:cubicBezTo>
                  <a:pt x="262" y="14"/>
                  <a:pt x="263" y="13"/>
                  <a:pt x="263" y="10"/>
                </a:cubicBezTo>
                <a:cubicBezTo>
                  <a:pt x="263" y="8"/>
                  <a:pt x="262" y="8"/>
                  <a:pt x="261" y="7"/>
                </a:cubicBezTo>
                <a:cubicBezTo>
                  <a:pt x="252" y="1"/>
                  <a:pt x="251" y="0"/>
                  <a:pt x="245" y="6"/>
                </a:cubicBezTo>
                <a:close/>
                <a:moveTo>
                  <a:pt x="200" y="238"/>
                </a:moveTo>
                <a:cubicBezTo>
                  <a:pt x="198" y="239"/>
                  <a:pt x="197" y="240"/>
                  <a:pt x="196" y="241"/>
                </a:cubicBezTo>
                <a:cubicBezTo>
                  <a:pt x="193" y="243"/>
                  <a:pt x="191" y="244"/>
                  <a:pt x="187" y="243"/>
                </a:cubicBezTo>
                <a:cubicBezTo>
                  <a:pt x="186" y="248"/>
                  <a:pt x="184" y="251"/>
                  <a:pt x="184" y="256"/>
                </a:cubicBezTo>
                <a:cubicBezTo>
                  <a:pt x="184" y="258"/>
                  <a:pt x="187" y="258"/>
                  <a:pt x="188" y="260"/>
                </a:cubicBezTo>
                <a:cubicBezTo>
                  <a:pt x="191" y="261"/>
                  <a:pt x="192" y="264"/>
                  <a:pt x="195" y="264"/>
                </a:cubicBezTo>
                <a:cubicBezTo>
                  <a:pt x="200" y="264"/>
                  <a:pt x="203" y="260"/>
                  <a:pt x="208" y="260"/>
                </a:cubicBezTo>
                <a:cubicBezTo>
                  <a:pt x="213" y="260"/>
                  <a:pt x="213" y="260"/>
                  <a:pt x="213" y="260"/>
                </a:cubicBezTo>
                <a:cubicBezTo>
                  <a:pt x="215" y="260"/>
                  <a:pt x="216" y="259"/>
                  <a:pt x="218" y="259"/>
                </a:cubicBezTo>
                <a:cubicBezTo>
                  <a:pt x="222" y="259"/>
                  <a:pt x="224" y="262"/>
                  <a:pt x="228" y="262"/>
                </a:cubicBezTo>
                <a:cubicBezTo>
                  <a:pt x="232" y="262"/>
                  <a:pt x="232" y="262"/>
                  <a:pt x="232" y="262"/>
                </a:cubicBezTo>
                <a:cubicBezTo>
                  <a:pt x="232" y="259"/>
                  <a:pt x="232" y="259"/>
                  <a:pt x="232" y="259"/>
                </a:cubicBezTo>
                <a:cubicBezTo>
                  <a:pt x="232" y="254"/>
                  <a:pt x="228" y="251"/>
                  <a:pt x="224" y="250"/>
                </a:cubicBezTo>
                <a:cubicBezTo>
                  <a:pt x="221" y="249"/>
                  <a:pt x="221" y="246"/>
                  <a:pt x="218" y="245"/>
                </a:cubicBezTo>
                <a:cubicBezTo>
                  <a:pt x="215" y="244"/>
                  <a:pt x="213" y="244"/>
                  <a:pt x="211" y="243"/>
                </a:cubicBezTo>
                <a:cubicBezTo>
                  <a:pt x="208" y="243"/>
                  <a:pt x="208" y="240"/>
                  <a:pt x="205" y="239"/>
                </a:cubicBezTo>
                <a:cubicBezTo>
                  <a:pt x="200" y="238"/>
                  <a:pt x="200" y="238"/>
                  <a:pt x="200" y="238"/>
                </a:cubicBezTo>
                <a:close/>
                <a:moveTo>
                  <a:pt x="194" y="228"/>
                </a:moveTo>
                <a:cubicBezTo>
                  <a:pt x="192" y="228"/>
                  <a:pt x="192" y="230"/>
                  <a:pt x="191" y="232"/>
                </a:cubicBezTo>
                <a:cubicBezTo>
                  <a:pt x="195" y="234"/>
                  <a:pt x="198" y="233"/>
                  <a:pt x="202" y="234"/>
                </a:cubicBezTo>
                <a:cubicBezTo>
                  <a:pt x="203" y="233"/>
                  <a:pt x="203" y="233"/>
                  <a:pt x="203" y="233"/>
                </a:cubicBezTo>
                <a:cubicBezTo>
                  <a:pt x="203" y="232"/>
                  <a:pt x="203" y="232"/>
                  <a:pt x="203" y="232"/>
                </a:cubicBezTo>
                <a:cubicBezTo>
                  <a:pt x="200" y="232"/>
                  <a:pt x="199" y="232"/>
                  <a:pt x="197" y="230"/>
                </a:cubicBezTo>
                <a:cubicBezTo>
                  <a:pt x="196" y="229"/>
                  <a:pt x="195" y="228"/>
                  <a:pt x="194" y="228"/>
                </a:cubicBezTo>
                <a:close/>
                <a:moveTo>
                  <a:pt x="185" y="177"/>
                </a:moveTo>
                <a:cubicBezTo>
                  <a:pt x="182" y="177"/>
                  <a:pt x="181" y="180"/>
                  <a:pt x="181" y="182"/>
                </a:cubicBezTo>
                <a:cubicBezTo>
                  <a:pt x="180" y="184"/>
                  <a:pt x="179" y="185"/>
                  <a:pt x="179" y="187"/>
                </a:cubicBezTo>
                <a:cubicBezTo>
                  <a:pt x="179" y="191"/>
                  <a:pt x="183" y="192"/>
                  <a:pt x="187" y="195"/>
                </a:cubicBezTo>
                <a:cubicBezTo>
                  <a:pt x="188" y="196"/>
                  <a:pt x="189" y="196"/>
                  <a:pt x="189" y="198"/>
                </a:cubicBezTo>
                <a:cubicBezTo>
                  <a:pt x="189" y="199"/>
                  <a:pt x="188" y="200"/>
                  <a:pt x="188" y="202"/>
                </a:cubicBezTo>
                <a:cubicBezTo>
                  <a:pt x="188" y="204"/>
                  <a:pt x="191" y="206"/>
                  <a:pt x="193" y="206"/>
                </a:cubicBezTo>
                <a:cubicBezTo>
                  <a:pt x="196" y="206"/>
                  <a:pt x="197" y="204"/>
                  <a:pt x="199" y="204"/>
                </a:cubicBezTo>
                <a:cubicBezTo>
                  <a:pt x="200" y="204"/>
                  <a:pt x="201" y="206"/>
                  <a:pt x="201" y="207"/>
                </a:cubicBezTo>
                <a:cubicBezTo>
                  <a:pt x="203" y="209"/>
                  <a:pt x="205" y="211"/>
                  <a:pt x="207" y="211"/>
                </a:cubicBezTo>
                <a:cubicBezTo>
                  <a:pt x="212" y="211"/>
                  <a:pt x="215" y="207"/>
                  <a:pt x="215" y="203"/>
                </a:cubicBezTo>
                <a:cubicBezTo>
                  <a:pt x="215" y="202"/>
                  <a:pt x="213" y="201"/>
                  <a:pt x="212" y="201"/>
                </a:cubicBezTo>
                <a:cubicBezTo>
                  <a:pt x="210" y="200"/>
                  <a:pt x="210" y="200"/>
                  <a:pt x="208" y="199"/>
                </a:cubicBezTo>
                <a:cubicBezTo>
                  <a:pt x="206" y="199"/>
                  <a:pt x="204" y="201"/>
                  <a:pt x="202" y="199"/>
                </a:cubicBezTo>
                <a:cubicBezTo>
                  <a:pt x="199" y="198"/>
                  <a:pt x="198" y="196"/>
                  <a:pt x="197" y="193"/>
                </a:cubicBezTo>
                <a:cubicBezTo>
                  <a:pt x="199" y="192"/>
                  <a:pt x="199" y="191"/>
                  <a:pt x="200" y="189"/>
                </a:cubicBezTo>
                <a:cubicBezTo>
                  <a:pt x="201" y="188"/>
                  <a:pt x="202" y="187"/>
                  <a:pt x="202" y="186"/>
                </a:cubicBezTo>
                <a:cubicBezTo>
                  <a:pt x="202" y="184"/>
                  <a:pt x="199" y="183"/>
                  <a:pt x="198" y="181"/>
                </a:cubicBezTo>
                <a:cubicBezTo>
                  <a:pt x="196" y="179"/>
                  <a:pt x="196" y="177"/>
                  <a:pt x="194" y="176"/>
                </a:cubicBezTo>
                <a:cubicBezTo>
                  <a:pt x="193" y="178"/>
                  <a:pt x="192" y="179"/>
                  <a:pt x="190" y="181"/>
                </a:cubicBezTo>
                <a:cubicBezTo>
                  <a:pt x="189" y="181"/>
                  <a:pt x="189" y="182"/>
                  <a:pt x="188" y="182"/>
                </a:cubicBezTo>
                <a:cubicBezTo>
                  <a:pt x="186" y="182"/>
                  <a:pt x="186" y="179"/>
                  <a:pt x="185" y="177"/>
                </a:cubicBezTo>
                <a:close/>
                <a:moveTo>
                  <a:pt x="170" y="202"/>
                </a:moveTo>
                <a:cubicBezTo>
                  <a:pt x="170" y="201"/>
                  <a:pt x="172" y="200"/>
                  <a:pt x="172" y="199"/>
                </a:cubicBezTo>
                <a:cubicBezTo>
                  <a:pt x="173" y="197"/>
                  <a:pt x="173" y="194"/>
                  <a:pt x="175" y="194"/>
                </a:cubicBezTo>
                <a:cubicBezTo>
                  <a:pt x="175" y="194"/>
                  <a:pt x="176" y="194"/>
                  <a:pt x="176" y="194"/>
                </a:cubicBezTo>
                <a:cubicBezTo>
                  <a:pt x="176" y="198"/>
                  <a:pt x="179" y="200"/>
                  <a:pt x="179" y="204"/>
                </a:cubicBezTo>
                <a:cubicBezTo>
                  <a:pt x="179" y="205"/>
                  <a:pt x="179" y="205"/>
                  <a:pt x="179" y="206"/>
                </a:cubicBezTo>
                <a:cubicBezTo>
                  <a:pt x="177" y="205"/>
                  <a:pt x="177" y="205"/>
                  <a:pt x="176" y="205"/>
                </a:cubicBezTo>
                <a:cubicBezTo>
                  <a:pt x="173" y="204"/>
                  <a:pt x="170" y="204"/>
                  <a:pt x="170" y="202"/>
                </a:cubicBezTo>
                <a:close/>
                <a:moveTo>
                  <a:pt x="190" y="153"/>
                </a:moveTo>
                <a:cubicBezTo>
                  <a:pt x="190" y="153"/>
                  <a:pt x="189" y="153"/>
                  <a:pt x="189" y="153"/>
                </a:cubicBezTo>
                <a:cubicBezTo>
                  <a:pt x="187" y="153"/>
                  <a:pt x="187" y="155"/>
                  <a:pt x="187" y="156"/>
                </a:cubicBezTo>
                <a:cubicBezTo>
                  <a:pt x="187" y="158"/>
                  <a:pt x="188" y="160"/>
                  <a:pt x="189" y="161"/>
                </a:cubicBezTo>
                <a:cubicBezTo>
                  <a:pt x="190" y="158"/>
                  <a:pt x="190" y="156"/>
                  <a:pt x="190" y="153"/>
                </a:cubicBezTo>
                <a:close/>
                <a:moveTo>
                  <a:pt x="168" y="173"/>
                </a:moveTo>
                <a:cubicBezTo>
                  <a:pt x="168" y="186"/>
                  <a:pt x="168" y="186"/>
                  <a:pt x="168" y="186"/>
                </a:cubicBezTo>
                <a:cubicBezTo>
                  <a:pt x="168" y="188"/>
                  <a:pt x="168" y="190"/>
                  <a:pt x="170" y="190"/>
                </a:cubicBezTo>
                <a:cubicBezTo>
                  <a:pt x="173" y="190"/>
                  <a:pt x="174" y="189"/>
                  <a:pt x="177" y="189"/>
                </a:cubicBezTo>
                <a:cubicBezTo>
                  <a:pt x="177" y="184"/>
                  <a:pt x="177" y="184"/>
                  <a:pt x="177" y="184"/>
                </a:cubicBezTo>
                <a:cubicBezTo>
                  <a:pt x="176" y="182"/>
                  <a:pt x="176" y="182"/>
                  <a:pt x="176" y="182"/>
                </a:cubicBezTo>
                <a:cubicBezTo>
                  <a:pt x="177" y="180"/>
                  <a:pt x="177" y="179"/>
                  <a:pt x="177" y="177"/>
                </a:cubicBezTo>
                <a:cubicBezTo>
                  <a:pt x="177" y="176"/>
                  <a:pt x="177" y="175"/>
                  <a:pt x="178" y="175"/>
                </a:cubicBezTo>
                <a:cubicBezTo>
                  <a:pt x="175" y="174"/>
                  <a:pt x="175" y="172"/>
                  <a:pt x="173" y="172"/>
                </a:cubicBezTo>
                <a:cubicBezTo>
                  <a:pt x="171" y="171"/>
                  <a:pt x="170" y="173"/>
                  <a:pt x="168" y="173"/>
                </a:cubicBezTo>
                <a:close/>
                <a:moveTo>
                  <a:pt x="228" y="202"/>
                </a:moveTo>
                <a:cubicBezTo>
                  <a:pt x="219" y="200"/>
                  <a:pt x="220" y="191"/>
                  <a:pt x="215" y="184"/>
                </a:cubicBezTo>
                <a:cubicBezTo>
                  <a:pt x="212" y="180"/>
                  <a:pt x="211" y="177"/>
                  <a:pt x="206" y="174"/>
                </a:cubicBezTo>
                <a:cubicBezTo>
                  <a:pt x="205" y="174"/>
                  <a:pt x="203" y="174"/>
                  <a:pt x="202" y="172"/>
                </a:cubicBezTo>
                <a:cubicBezTo>
                  <a:pt x="201" y="171"/>
                  <a:pt x="201" y="169"/>
                  <a:pt x="201" y="167"/>
                </a:cubicBezTo>
                <a:cubicBezTo>
                  <a:pt x="201" y="160"/>
                  <a:pt x="200" y="156"/>
                  <a:pt x="200" y="149"/>
                </a:cubicBezTo>
                <a:cubicBezTo>
                  <a:pt x="200" y="146"/>
                  <a:pt x="201" y="144"/>
                  <a:pt x="201" y="141"/>
                </a:cubicBezTo>
                <a:cubicBezTo>
                  <a:pt x="201" y="137"/>
                  <a:pt x="202" y="134"/>
                  <a:pt x="199" y="131"/>
                </a:cubicBezTo>
                <a:cubicBezTo>
                  <a:pt x="197" y="130"/>
                  <a:pt x="195" y="131"/>
                  <a:pt x="195" y="129"/>
                </a:cubicBezTo>
                <a:cubicBezTo>
                  <a:pt x="195" y="123"/>
                  <a:pt x="195" y="123"/>
                  <a:pt x="195" y="123"/>
                </a:cubicBezTo>
                <a:cubicBezTo>
                  <a:pt x="194" y="120"/>
                  <a:pt x="194" y="120"/>
                  <a:pt x="194" y="120"/>
                </a:cubicBezTo>
                <a:cubicBezTo>
                  <a:pt x="194" y="117"/>
                  <a:pt x="194" y="116"/>
                  <a:pt x="195" y="114"/>
                </a:cubicBezTo>
                <a:cubicBezTo>
                  <a:pt x="196" y="112"/>
                  <a:pt x="197" y="111"/>
                  <a:pt x="197" y="109"/>
                </a:cubicBezTo>
                <a:cubicBezTo>
                  <a:pt x="197" y="104"/>
                  <a:pt x="192" y="106"/>
                  <a:pt x="192" y="102"/>
                </a:cubicBezTo>
                <a:cubicBezTo>
                  <a:pt x="192" y="94"/>
                  <a:pt x="191" y="95"/>
                  <a:pt x="187" y="95"/>
                </a:cubicBezTo>
                <a:cubicBezTo>
                  <a:pt x="184" y="95"/>
                  <a:pt x="185" y="93"/>
                  <a:pt x="185" y="91"/>
                </a:cubicBezTo>
                <a:cubicBezTo>
                  <a:pt x="185" y="90"/>
                  <a:pt x="186" y="89"/>
                  <a:pt x="186" y="88"/>
                </a:cubicBezTo>
                <a:cubicBezTo>
                  <a:pt x="186" y="86"/>
                  <a:pt x="186" y="86"/>
                  <a:pt x="186" y="86"/>
                </a:cubicBezTo>
                <a:cubicBezTo>
                  <a:pt x="187" y="81"/>
                  <a:pt x="188" y="79"/>
                  <a:pt x="190" y="74"/>
                </a:cubicBezTo>
                <a:cubicBezTo>
                  <a:pt x="191" y="71"/>
                  <a:pt x="194" y="70"/>
                  <a:pt x="194" y="67"/>
                </a:cubicBezTo>
                <a:cubicBezTo>
                  <a:pt x="194" y="66"/>
                  <a:pt x="193" y="66"/>
                  <a:pt x="193" y="65"/>
                </a:cubicBezTo>
                <a:cubicBezTo>
                  <a:pt x="193" y="61"/>
                  <a:pt x="195" y="59"/>
                  <a:pt x="196" y="55"/>
                </a:cubicBezTo>
                <a:cubicBezTo>
                  <a:pt x="197" y="50"/>
                  <a:pt x="199" y="46"/>
                  <a:pt x="203" y="42"/>
                </a:cubicBezTo>
                <a:cubicBezTo>
                  <a:pt x="207" y="38"/>
                  <a:pt x="209" y="36"/>
                  <a:pt x="212" y="32"/>
                </a:cubicBezTo>
                <a:cubicBezTo>
                  <a:pt x="214" y="30"/>
                  <a:pt x="215" y="27"/>
                  <a:pt x="217" y="26"/>
                </a:cubicBezTo>
                <a:cubicBezTo>
                  <a:pt x="219" y="25"/>
                  <a:pt x="221" y="25"/>
                  <a:pt x="223" y="25"/>
                </a:cubicBezTo>
                <a:cubicBezTo>
                  <a:pt x="223" y="26"/>
                  <a:pt x="224" y="26"/>
                  <a:pt x="224" y="27"/>
                </a:cubicBezTo>
                <a:cubicBezTo>
                  <a:pt x="224" y="30"/>
                  <a:pt x="222" y="32"/>
                  <a:pt x="220" y="34"/>
                </a:cubicBezTo>
                <a:cubicBezTo>
                  <a:pt x="218" y="35"/>
                  <a:pt x="218" y="37"/>
                  <a:pt x="217" y="39"/>
                </a:cubicBezTo>
                <a:cubicBezTo>
                  <a:pt x="216" y="40"/>
                  <a:pt x="215" y="40"/>
                  <a:pt x="214" y="41"/>
                </a:cubicBezTo>
                <a:cubicBezTo>
                  <a:pt x="212" y="43"/>
                  <a:pt x="213" y="45"/>
                  <a:pt x="213" y="48"/>
                </a:cubicBezTo>
                <a:cubicBezTo>
                  <a:pt x="218" y="50"/>
                  <a:pt x="223" y="52"/>
                  <a:pt x="223" y="57"/>
                </a:cubicBezTo>
                <a:cubicBezTo>
                  <a:pt x="223" y="64"/>
                  <a:pt x="223" y="67"/>
                  <a:pt x="223" y="73"/>
                </a:cubicBezTo>
                <a:cubicBezTo>
                  <a:pt x="223" y="76"/>
                  <a:pt x="221" y="76"/>
                  <a:pt x="220" y="79"/>
                </a:cubicBezTo>
                <a:cubicBezTo>
                  <a:pt x="219" y="83"/>
                  <a:pt x="215" y="85"/>
                  <a:pt x="215" y="90"/>
                </a:cubicBezTo>
                <a:cubicBezTo>
                  <a:pt x="212" y="90"/>
                  <a:pt x="210" y="91"/>
                  <a:pt x="207" y="93"/>
                </a:cubicBezTo>
                <a:cubicBezTo>
                  <a:pt x="204" y="95"/>
                  <a:pt x="201" y="96"/>
                  <a:pt x="198" y="100"/>
                </a:cubicBezTo>
                <a:cubicBezTo>
                  <a:pt x="200" y="101"/>
                  <a:pt x="201" y="102"/>
                  <a:pt x="203" y="103"/>
                </a:cubicBezTo>
                <a:cubicBezTo>
                  <a:pt x="204" y="105"/>
                  <a:pt x="204" y="106"/>
                  <a:pt x="206" y="108"/>
                </a:cubicBezTo>
                <a:cubicBezTo>
                  <a:pt x="207" y="109"/>
                  <a:pt x="209" y="108"/>
                  <a:pt x="211" y="108"/>
                </a:cubicBezTo>
                <a:cubicBezTo>
                  <a:pt x="212" y="108"/>
                  <a:pt x="212" y="109"/>
                  <a:pt x="213" y="109"/>
                </a:cubicBezTo>
                <a:cubicBezTo>
                  <a:pt x="215" y="109"/>
                  <a:pt x="215" y="107"/>
                  <a:pt x="216" y="105"/>
                </a:cubicBezTo>
                <a:cubicBezTo>
                  <a:pt x="219" y="101"/>
                  <a:pt x="219" y="98"/>
                  <a:pt x="221" y="94"/>
                </a:cubicBezTo>
                <a:cubicBezTo>
                  <a:pt x="224" y="89"/>
                  <a:pt x="231" y="90"/>
                  <a:pt x="233" y="84"/>
                </a:cubicBezTo>
                <a:cubicBezTo>
                  <a:pt x="231" y="84"/>
                  <a:pt x="229" y="83"/>
                  <a:pt x="229" y="81"/>
                </a:cubicBezTo>
                <a:cubicBezTo>
                  <a:pt x="229" y="80"/>
                  <a:pt x="230" y="79"/>
                  <a:pt x="231" y="78"/>
                </a:cubicBezTo>
                <a:cubicBezTo>
                  <a:pt x="233" y="75"/>
                  <a:pt x="235" y="73"/>
                  <a:pt x="238" y="71"/>
                </a:cubicBezTo>
                <a:cubicBezTo>
                  <a:pt x="241" y="70"/>
                  <a:pt x="241" y="68"/>
                  <a:pt x="244" y="67"/>
                </a:cubicBezTo>
                <a:cubicBezTo>
                  <a:pt x="250" y="64"/>
                  <a:pt x="254" y="62"/>
                  <a:pt x="261" y="62"/>
                </a:cubicBezTo>
                <a:cubicBezTo>
                  <a:pt x="266" y="62"/>
                  <a:pt x="263" y="62"/>
                  <a:pt x="263" y="65"/>
                </a:cubicBezTo>
                <a:cubicBezTo>
                  <a:pt x="263" y="70"/>
                  <a:pt x="266" y="72"/>
                  <a:pt x="266" y="76"/>
                </a:cubicBezTo>
                <a:cubicBezTo>
                  <a:pt x="266" y="81"/>
                  <a:pt x="265" y="84"/>
                  <a:pt x="263" y="89"/>
                </a:cubicBezTo>
                <a:cubicBezTo>
                  <a:pt x="262" y="91"/>
                  <a:pt x="263" y="93"/>
                  <a:pt x="261" y="94"/>
                </a:cubicBezTo>
                <a:cubicBezTo>
                  <a:pt x="260" y="96"/>
                  <a:pt x="258" y="96"/>
                  <a:pt x="257" y="96"/>
                </a:cubicBezTo>
                <a:cubicBezTo>
                  <a:pt x="254" y="98"/>
                  <a:pt x="253" y="100"/>
                  <a:pt x="250" y="101"/>
                </a:cubicBezTo>
                <a:cubicBezTo>
                  <a:pt x="245" y="103"/>
                  <a:pt x="239" y="103"/>
                  <a:pt x="238" y="108"/>
                </a:cubicBezTo>
                <a:cubicBezTo>
                  <a:pt x="235" y="108"/>
                  <a:pt x="235" y="108"/>
                  <a:pt x="235" y="108"/>
                </a:cubicBezTo>
                <a:cubicBezTo>
                  <a:pt x="235" y="110"/>
                  <a:pt x="235" y="110"/>
                  <a:pt x="235" y="110"/>
                </a:cubicBezTo>
                <a:cubicBezTo>
                  <a:pt x="235" y="112"/>
                  <a:pt x="236" y="113"/>
                  <a:pt x="237" y="116"/>
                </a:cubicBezTo>
                <a:cubicBezTo>
                  <a:pt x="240" y="116"/>
                  <a:pt x="241" y="118"/>
                  <a:pt x="243" y="119"/>
                </a:cubicBezTo>
                <a:cubicBezTo>
                  <a:pt x="246" y="120"/>
                  <a:pt x="248" y="119"/>
                  <a:pt x="251" y="120"/>
                </a:cubicBezTo>
                <a:cubicBezTo>
                  <a:pt x="253" y="121"/>
                  <a:pt x="255" y="122"/>
                  <a:pt x="257" y="123"/>
                </a:cubicBezTo>
                <a:cubicBezTo>
                  <a:pt x="259" y="125"/>
                  <a:pt x="262" y="125"/>
                  <a:pt x="262" y="127"/>
                </a:cubicBezTo>
                <a:cubicBezTo>
                  <a:pt x="262" y="131"/>
                  <a:pt x="261" y="134"/>
                  <a:pt x="264" y="137"/>
                </a:cubicBezTo>
                <a:cubicBezTo>
                  <a:pt x="277" y="151"/>
                  <a:pt x="266" y="140"/>
                  <a:pt x="254" y="137"/>
                </a:cubicBezTo>
                <a:cubicBezTo>
                  <a:pt x="252" y="136"/>
                  <a:pt x="252" y="134"/>
                  <a:pt x="250" y="134"/>
                </a:cubicBezTo>
                <a:cubicBezTo>
                  <a:pt x="241" y="134"/>
                  <a:pt x="241" y="134"/>
                  <a:pt x="241" y="134"/>
                </a:cubicBezTo>
                <a:cubicBezTo>
                  <a:pt x="239" y="134"/>
                  <a:pt x="239" y="132"/>
                  <a:pt x="238" y="132"/>
                </a:cubicBezTo>
                <a:cubicBezTo>
                  <a:pt x="234" y="131"/>
                  <a:pt x="231" y="130"/>
                  <a:pt x="227" y="130"/>
                </a:cubicBezTo>
                <a:cubicBezTo>
                  <a:pt x="222" y="130"/>
                  <a:pt x="222" y="130"/>
                  <a:pt x="222" y="130"/>
                </a:cubicBezTo>
                <a:cubicBezTo>
                  <a:pt x="215" y="130"/>
                  <a:pt x="217" y="136"/>
                  <a:pt x="216" y="144"/>
                </a:cubicBezTo>
                <a:cubicBezTo>
                  <a:pt x="216" y="146"/>
                  <a:pt x="215" y="148"/>
                  <a:pt x="215" y="151"/>
                </a:cubicBezTo>
                <a:cubicBezTo>
                  <a:pt x="215" y="155"/>
                  <a:pt x="215" y="158"/>
                  <a:pt x="216" y="162"/>
                </a:cubicBezTo>
                <a:cubicBezTo>
                  <a:pt x="218" y="165"/>
                  <a:pt x="219" y="166"/>
                  <a:pt x="220" y="169"/>
                </a:cubicBezTo>
                <a:cubicBezTo>
                  <a:pt x="220" y="171"/>
                  <a:pt x="221" y="173"/>
                  <a:pt x="222" y="175"/>
                </a:cubicBezTo>
                <a:cubicBezTo>
                  <a:pt x="225" y="179"/>
                  <a:pt x="224" y="183"/>
                  <a:pt x="226" y="187"/>
                </a:cubicBezTo>
                <a:cubicBezTo>
                  <a:pt x="228" y="191"/>
                  <a:pt x="231" y="192"/>
                  <a:pt x="233" y="196"/>
                </a:cubicBezTo>
                <a:cubicBezTo>
                  <a:pt x="234" y="199"/>
                  <a:pt x="236" y="201"/>
                  <a:pt x="238" y="203"/>
                </a:cubicBezTo>
                <a:cubicBezTo>
                  <a:pt x="241" y="206"/>
                  <a:pt x="242" y="208"/>
                  <a:pt x="245" y="211"/>
                </a:cubicBezTo>
                <a:cubicBezTo>
                  <a:pt x="248" y="212"/>
                  <a:pt x="236" y="212"/>
                  <a:pt x="236" y="208"/>
                </a:cubicBezTo>
                <a:cubicBezTo>
                  <a:pt x="236" y="207"/>
                  <a:pt x="236" y="207"/>
                  <a:pt x="236" y="206"/>
                </a:cubicBezTo>
                <a:cubicBezTo>
                  <a:pt x="236" y="205"/>
                  <a:pt x="234" y="205"/>
                  <a:pt x="232" y="205"/>
                </a:cubicBezTo>
                <a:cubicBezTo>
                  <a:pt x="231" y="205"/>
                  <a:pt x="230" y="203"/>
                  <a:pt x="228" y="202"/>
                </a:cubicBezTo>
                <a:close/>
                <a:moveTo>
                  <a:pt x="228" y="15"/>
                </a:moveTo>
                <a:cubicBezTo>
                  <a:pt x="228" y="18"/>
                  <a:pt x="228" y="18"/>
                  <a:pt x="228" y="18"/>
                </a:cubicBezTo>
                <a:cubicBezTo>
                  <a:pt x="228" y="20"/>
                  <a:pt x="229" y="21"/>
                  <a:pt x="230" y="22"/>
                </a:cubicBezTo>
                <a:cubicBezTo>
                  <a:pt x="231" y="20"/>
                  <a:pt x="231" y="19"/>
                  <a:pt x="231" y="16"/>
                </a:cubicBezTo>
                <a:cubicBezTo>
                  <a:pt x="231" y="15"/>
                  <a:pt x="229" y="15"/>
                  <a:pt x="228" y="15"/>
                </a:cubicBezTo>
                <a:close/>
                <a:moveTo>
                  <a:pt x="205" y="25"/>
                </a:moveTo>
                <a:cubicBezTo>
                  <a:pt x="205" y="27"/>
                  <a:pt x="205" y="27"/>
                  <a:pt x="205" y="27"/>
                </a:cubicBezTo>
                <a:cubicBezTo>
                  <a:pt x="206" y="27"/>
                  <a:pt x="206" y="27"/>
                  <a:pt x="206" y="27"/>
                </a:cubicBezTo>
                <a:cubicBezTo>
                  <a:pt x="208" y="27"/>
                  <a:pt x="210" y="26"/>
                  <a:pt x="210" y="24"/>
                </a:cubicBezTo>
                <a:cubicBezTo>
                  <a:pt x="210" y="22"/>
                  <a:pt x="208" y="21"/>
                  <a:pt x="207" y="22"/>
                </a:cubicBezTo>
                <a:cubicBezTo>
                  <a:pt x="205" y="22"/>
                  <a:pt x="205" y="24"/>
                  <a:pt x="205" y="25"/>
                </a:cubicBezTo>
                <a:close/>
                <a:moveTo>
                  <a:pt x="2" y="265"/>
                </a:moveTo>
                <a:cubicBezTo>
                  <a:pt x="2" y="263"/>
                  <a:pt x="3" y="262"/>
                  <a:pt x="3" y="260"/>
                </a:cubicBezTo>
                <a:cubicBezTo>
                  <a:pt x="3" y="257"/>
                  <a:pt x="6" y="258"/>
                  <a:pt x="8" y="258"/>
                </a:cubicBezTo>
                <a:cubicBezTo>
                  <a:pt x="12" y="258"/>
                  <a:pt x="14" y="256"/>
                  <a:pt x="17" y="256"/>
                </a:cubicBezTo>
                <a:cubicBezTo>
                  <a:pt x="19" y="256"/>
                  <a:pt x="20" y="257"/>
                  <a:pt x="22" y="257"/>
                </a:cubicBezTo>
                <a:cubicBezTo>
                  <a:pt x="27" y="259"/>
                  <a:pt x="31" y="258"/>
                  <a:pt x="37" y="260"/>
                </a:cubicBezTo>
                <a:cubicBezTo>
                  <a:pt x="40" y="261"/>
                  <a:pt x="42" y="263"/>
                  <a:pt x="46" y="264"/>
                </a:cubicBezTo>
                <a:cubicBezTo>
                  <a:pt x="47" y="263"/>
                  <a:pt x="47" y="262"/>
                  <a:pt x="47" y="261"/>
                </a:cubicBezTo>
                <a:cubicBezTo>
                  <a:pt x="49" y="261"/>
                  <a:pt x="50" y="261"/>
                  <a:pt x="51" y="261"/>
                </a:cubicBezTo>
                <a:cubicBezTo>
                  <a:pt x="51" y="265"/>
                  <a:pt x="51" y="265"/>
                  <a:pt x="51" y="265"/>
                </a:cubicBezTo>
                <a:cubicBezTo>
                  <a:pt x="52" y="265"/>
                  <a:pt x="52" y="265"/>
                  <a:pt x="52" y="265"/>
                </a:cubicBezTo>
                <a:cubicBezTo>
                  <a:pt x="53" y="264"/>
                  <a:pt x="54" y="263"/>
                  <a:pt x="55" y="262"/>
                </a:cubicBezTo>
                <a:cubicBezTo>
                  <a:pt x="58" y="262"/>
                  <a:pt x="58" y="262"/>
                  <a:pt x="58" y="262"/>
                </a:cubicBezTo>
                <a:cubicBezTo>
                  <a:pt x="58" y="265"/>
                  <a:pt x="59" y="267"/>
                  <a:pt x="61" y="270"/>
                </a:cubicBezTo>
                <a:cubicBezTo>
                  <a:pt x="55" y="273"/>
                  <a:pt x="52" y="273"/>
                  <a:pt x="46" y="273"/>
                </a:cubicBezTo>
                <a:cubicBezTo>
                  <a:pt x="45" y="273"/>
                  <a:pt x="44" y="273"/>
                  <a:pt x="43" y="273"/>
                </a:cubicBezTo>
                <a:cubicBezTo>
                  <a:pt x="41" y="273"/>
                  <a:pt x="41" y="275"/>
                  <a:pt x="39" y="275"/>
                </a:cubicBezTo>
                <a:cubicBezTo>
                  <a:pt x="36" y="275"/>
                  <a:pt x="35" y="272"/>
                  <a:pt x="33" y="272"/>
                </a:cubicBezTo>
                <a:cubicBezTo>
                  <a:pt x="31" y="272"/>
                  <a:pt x="30" y="273"/>
                  <a:pt x="28" y="274"/>
                </a:cubicBezTo>
                <a:cubicBezTo>
                  <a:pt x="21" y="275"/>
                  <a:pt x="17" y="279"/>
                  <a:pt x="9" y="279"/>
                </a:cubicBezTo>
                <a:cubicBezTo>
                  <a:pt x="3" y="279"/>
                  <a:pt x="0" y="273"/>
                  <a:pt x="0" y="267"/>
                </a:cubicBezTo>
                <a:cubicBezTo>
                  <a:pt x="0" y="267"/>
                  <a:pt x="2" y="266"/>
                  <a:pt x="2" y="265"/>
                </a:cubicBezTo>
                <a:close/>
                <a:moveTo>
                  <a:pt x="63" y="266"/>
                </a:moveTo>
                <a:cubicBezTo>
                  <a:pt x="69" y="266"/>
                  <a:pt x="73" y="266"/>
                  <a:pt x="80" y="266"/>
                </a:cubicBezTo>
                <a:cubicBezTo>
                  <a:pt x="87" y="266"/>
                  <a:pt x="91" y="265"/>
                  <a:pt x="98" y="265"/>
                </a:cubicBezTo>
                <a:cubicBezTo>
                  <a:pt x="106" y="265"/>
                  <a:pt x="111" y="266"/>
                  <a:pt x="119" y="267"/>
                </a:cubicBezTo>
                <a:cubicBezTo>
                  <a:pt x="119" y="269"/>
                  <a:pt x="119" y="269"/>
                  <a:pt x="119" y="269"/>
                </a:cubicBezTo>
                <a:cubicBezTo>
                  <a:pt x="111" y="272"/>
                  <a:pt x="106" y="273"/>
                  <a:pt x="98" y="273"/>
                </a:cubicBezTo>
                <a:cubicBezTo>
                  <a:pt x="95" y="273"/>
                  <a:pt x="94" y="272"/>
                  <a:pt x="91" y="272"/>
                </a:cubicBezTo>
                <a:cubicBezTo>
                  <a:pt x="89" y="272"/>
                  <a:pt x="88" y="273"/>
                  <a:pt x="87" y="274"/>
                </a:cubicBezTo>
                <a:cubicBezTo>
                  <a:pt x="81" y="275"/>
                  <a:pt x="78" y="275"/>
                  <a:pt x="72" y="275"/>
                </a:cubicBezTo>
                <a:cubicBezTo>
                  <a:pt x="70" y="275"/>
                  <a:pt x="69" y="275"/>
                  <a:pt x="68" y="274"/>
                </a:cubicBezTo>
                <a:cubicBezTo>
                  <a:pt x="67" y="274"/>
                  <a:pt x="67" y="272"/>
                  <a:pt x="66" y="271"/>
                </a:cubicBezTo>
                <a:cubicBezTo>
                  <a:pt x="65" y="270"/>
                  <a:pt x="64" y="271"/>
                  <a:pt x="62" y="271"/>
                </a:cubicBezTo>
                <a:cubicBezTo>
                  <a:pt x="63" y="266"/>
                  <a:pt x="63" y="266"/>
                  <a:pt x="63" y="266"/>
                </a:cubicBezTo>
                <a:close/>
                <a:moveTo>
                  <a:pt x="93" y="286"/>
                </a:moveTo>
                <a:cubicBezTo>
                  <a:pt x="93" y="288"/>
                  <a:pt x="93" y="291"/>
                  <a:pt x="95" y="291"/>
                </a:cubicBezTo>
                <a:cubicBezTo>
                  <a:pt x="97" y="291"/>
                  <a:pt x="98" y="288"/>
                  <a:pt x="99" y="286"/>
                </a:cubicBezTo>
                <a:cubicBezTo>
                  <a:pt x="99" y="284"/>
                  <a:pt x="101" y="283"/>
                  <a:pt x="101" y="281"/>
                </a:cubicBezTo>
                <a:cubicBezTo>
                  <a:pt x="101" y="279"/>
                  <a:pt x="99" y="276"/>
                  <a:pt x="96" y="276"/>
                </a:cubicBezTo>
                <a:cubicBezTo>
                  <a:pt x="95" y="277"/>
                  <a:pt x="95" y="277"/>
                  <a:pt x="94" y="279"/>
                </a:cubicBezTo>
                <a:cubicBezTo>
                  <a:pt x="93" y="281"/>
                  <a:pt x="93" y="283"/>
                  <a:pt x="93" y="28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1"/>
          <p:cNvSpPr>
            <a:spLocks noEditPoints="1"/>
          </p:cNvSpPr>
          <p:nvPr/>
        </p:nvSpPr>
        <p:spPr bwMode="auto">
          <a:xfrm>
            <a:off x="7241492" y="3484149"/>
            <a:ext cx="1630216" cy="998318"/>
          </a:xfrm>
          <a:custGeom>
            <a:avLst/>
            <a:gdLst/>
            <a:ahLst/>
            <a:cxnLst>
              <a:cxn ang="0">
                <a:pos x="423" y="176"/>
              </a:cxn>
              <a:cxn ang="0">
                <a:pos x="442" y="163"/>
              </a:cxn>
              <a:cxn ang="0">
                <a:pos x="447" y="167"/>
              </a:cxn>
              <a:cxn ang="0">
                <a:pos x="530" y="160"/>
              </a:cxn>
              <a:cxn ang="0">
                <a:pos x="513" y="178"/>
              </a:cxn>
              <a:cxn ang="0">
                <a:pos x="520" y="205"/>
              </a:cxn>
              <a:cxn ang="0">
                <a:pos x="544" y="204"/>
              </a:cxn>
              <a:cxn ang="0">
                <a:pos x="543" y="181"/>
              </a:cxn>
              <a:cxn ang="0">
                <a:pos x="517" y="205"/>
              </a:cxn>
              <a:cxn ang="0">
                <a:pos x="508" y="201"/>
              </a:cxn>
              <a:cxn ang="0">
                <a:pos x="528" y="211"/>
              </a:cxn>
              <a:cxn ang="0">
                <a:pos x="505" y="204"/>
              </a:cxn>
              <a:cxn ang="0">
                <a:pos x="522" y="239"/>
              </a:cxn>
              <a:cxn ang="0">
                <a:pos x="504" y="239"/>
              </a:cxn>
              <a:cxn ang="0">
                <a:pos x="507" y="212"/>
              </a:cxn>
              <a:cxn ang="0">
                <a:pos x="540" y="231"/>
              </a:cxn>
              <a:cxn ang="0">
                <a:pos x="548" y="222"/>
              </a:cxn>
              <a:cxn ang="0">
                <a:pos x="195" y="327"/>
              </a:cxn>
              <a:cxn ang="0">
                <a:pos x="237" y="311"/>
              </a:cxn>
              <a:cxn ang="0">
                <a:pos x="170" y="263"/>
              </a:cxn>
              <a:cxn ang="0">
                <a:pos x="319" y="279"/>
              </a:cxn>
              <a:cxn ang="0">
                <a:pos x="319" y="279"/>
              </a:cxn>
              <a:cxn ang="0">
                <a:pos x="320" y="294"/>
              </a:cxn>
              <a:cxn ang="0">
                <a:pos x="327" y="323"/>
              </a:cxn>
              <a:cxn ang="0">
                <a:pos x="312" y="328"/>
              </a:cxn>
              <a:cxn ang="0">
                <a:pos x="378" y="270"/>
              </a:cxn>
              <a:cxn ang="0">
                <a:pos x="340" y="279"/>
              </a:cxn>
              <a:cxn ang="0">
                <a:pos x="359" y="260"/>
              </a:cxn>
              <a:cxn ang="0">
                <a:pos x="352" y="297"/>
              </a:cxn>
              <a:cxn ang="0">
                <a:pos x="337" y="312"/>
              </a:cxn>
              <a:cxn ang="0">
                <a:pos x="327" y="296"/>
              </a:cxn>
              <a:cxn ang="0">
                <a:pos x="99" y="293"/>
              </a:cxn>
              <a:cxn ang="0">
                <a:pos x="130" y="320"/>
              </a:cxn>
              <a:cxn ang="0">
                <a:pos x="143" y="321"/>
              </a:cxn>
              <a:cxn ang="0">
                <a:pos x="8" y="303"/>
              </a:cxn>
              <a:cxn ang="0">
                <a:pos x="57" y="300"/>
              </a:cxn>
              <a:cxn ang="0">
                <a:pos x="55" y="289"/>
              </a:cxn>
              <a:cxn ang="0">
                <a:pos x="133" y="34"/>
              </a:cxn>
              <a:cxn ang="0">
                <a:pos x="160" y="30"/>
              </a:cxn>
              <a:cxn ang="0">
                <a:pos x="195" y="26"/>
              </a:cxn>
              <a:cxn ang="0">
                <a:pos x="230" y="35"/>
              </a:cxn>
              <a:cxn ang="0">
                <a:pos x="278" y="50"/>
              </a:cxn>
              <a:cxn ang="0">
                <a:pos x="311" y="48"/>
              </a:cxn>
              <a:cxn ang="0">
                <a:pos x="287" y="17"/>
              </a:cxn>
              <a:cxn ang="0">
                <a:pos x="225" y="1"/>
              </a:cxn>
              <a:cxn ang="0">
                <a:pos x="190" y="5"/>
              </a:cxn>
              <a:cxn ang="0">
                <a:pos x="142" y="16"/>
              </a:cxn>
              <a:cxn ang="0">
                <a:pos x="174" y="47"/>
              </a:cxn>
              <a:cxn ang="0">
                <a:pos x="162" y="51"/>
              </a:cxn>
              <a:cxn ang="0">
                <a:pos x="155" y="50"/>
              </a:cxn>
              <a:cxn ang="0">
                <a:pos x="123" y="22"/>
              </a:cxn>
              <a:cxn ang="0">
                <a:pos x="138" y="9"/>
              </a:cxn>
              <a:cxn ang="0">
                <a:pos x="113" y="28"/>
              </a:cxn>
              <a:cxn ang="0">
                <a:pos x="21" y="22"/>
              </a:cxn>
              <a:cxn ang="0">
                <a:pos x="41" y="57"/>
              </a:cxn>
              <a:cxn ang="0">
                <a:pos x="81" y="54"/>
              </a:cxn>
              <a:cxn ang="0">
                <a:pos x="80" y="29"/>
              </a:cxn>
              <a:cxn ang="0">
                <a:pos x="47" y="17"/>
              </a:cxn>
              <a:cxn ang="0">
                <a:pos x="84" y="65"/>
              </a:cxn>
            </a:cxnLst>
            <a:rect l="0" t="0" r="r" b="b"/>
            <a:pathLst>
              <a:path w="550" h="336">
                <a:moveTo>
                  <a:pt x="418" y="173"/>
                </a:moveTo>
                <a:cubicBezTo>
                  <a:pt x="418" y="176"/>
                  <a:pt x="420" y="177"/>
                  <a:pt x="420" y="180"/>
                </a:cubicBezTo>
                <a:cubicBezTo>
                  <a:pt x="420" y="184"/>
                  <a:pt x="419" y="185"/>
                  <a:pt x="419" y="189"/>
                </a:cubicBezTo>
                <a:cubicBezTo>
                  <a:pt x="421" y="189"/>
                  <a:pt x="423" y="189"/>
                  <a:pt x="425" y="191"/>
                </a:cubicBezTo>
                <a:cubicBezTo>
                  <a:pt x="426" y="189"/>
                  <a:pt x="427" y="188"/>
                  <a:pt x="427" y="186"/>
                </a:cubicBezTo>
                <a:cubicBezTo>
                  <a:pt x="427" y="182"/>
                  <a:pt x="425" y="180"/>
                  <a:pt x="423" y="176"/>
                </a:cubicBezTo>
                <a:cubicBezTo>
                  <a:pt x="422" y="174"/>
                  <a:pt x="423" y="173"/>
                  <a:pt x="422" y="171"/>
                </a:cubicBezTo>
                <a:cubicBezTo>
                  <a:pt x="421" y="169"/>
                  <a:pt x="418" y="171"/>
                  <a:pt x="418" y="173"/>
                </a:cubicBezTo>
                <a:close/>
                <a:moveTo>
                  <a:pt x="450" y="151"/>
                </a:moveTo>
                <a:cubicBezTo>
                  <a:pt x="449" y="151"/>
                  <a:pt x="449" y="151"/>
                  <a:pt x="448" y="151"/>
                </a:cubicBezTo>
                <a:cubicBezTo>
                  <a:pt x="447" y="151"/>
                  <a:pt x="447" y="151"/>
                  <a:pt x="447" y="151"/>
                </a:cubicBezTo>
                <a:cubicBezTo>
                  <a:pt x="446" y="156"/>
                  <a:pt x="444" y="158"/>
                  <a:pt x="442" y="163"/>
                </a:cubicBezTo>
                <a:cubicBezTo>
                  <a:pt x="441" y="166"/>
                  <a:pt x="441" y="168"/>
                  <a:pt x="440" y="171"/>
                </a:cubicBezTo>
                <a:cubicBezTo>
                  <a:pt x="439" y="173"/>
                  <a:pt x="437" y="173"/>
                  <a:pt x="435" y="173"/>
                </a:cubicBezTo>
                <a:cubicBezTo>
                  <a:pt x="435" y="180"/>
                  <a:pt x="429" y="209"/>
                  <a:pt x="437" y="183"/>
                </a:cubicBezTo>
                <a:cubicBezTo>
                  <a:pt x="437" y="181"/>
                  <a:pt x="437" y="180"/>
                  <a:pt x="437" y="178"/>
                </a:cubicBezTo>
                <a:cubicBezTo>
                  <a:pt x="438" y="176"/>
                  <a:pt x="440" y="175"/>
                  <a:pt x="442" y="173"/>
                </a:cubicBezTo>
                <a:cubicBezTo>
                  <a:pt x="443" y="171"/>
                  <a:pt x="446" y="170"/>
                  <a:pt x="447" y="167"/>
                </a:cubicBezTo>
                <a:cubicBezTo>
                  <a:pt x="449" y="163"/>
                  <a:pt x="449" y="161"/>
                  <a:pt x="450" y="156"/>
                </a:cubicBezTo>
                <a:cubicBezTo>
                  <a:pt x="450" y="155"/>
                  <a:pt x="451" y="153"/>
                  <a:pt x="450" y="151"/>
                </a:cubicBezTo>
                <a:close/>
                <a:moveTo>
                  <a:pt x="539" y="166"/>
                </a:moveTo>
                <a:cubicBezTo>
                  <a:pt x="539" y="160"/>
                  <a:pt x="539" y="160"/>
                  <a:pt x="539" y="160"/>
                </a:cubicBezTo>
                <a:cubicBezTo>
                  <a:pt x="537" y="160"/>
                  <a:pt x="536" y="160"/>
                  <a:pt x="535" y="159"/>
                </a:cubicBezTo>
                <a:cubicBezTo>
                  <a:pt x="530" y="160"/>
                  <a:pt x="530" y="160"/>
                  <a:pt x="530" y="160"/>
                </a:cubicBezTo>
                <a:cubicBezTo>
                  <a:pt x="530" y="162"/>
                  <a:pt x="530" y="165"/>
                  <a:pt x="528" y="166"/>
                </a:cubicBezTo>
                <a:cubicBezTo>
                  <a:pt x="527" y="167"/>
                  <a:pt x="526" y="167"/>
                  <a:pt x="525" y="168"/>
                </a:cubicBezTo>
                <a:cubicBezTo>
                  <a:pt x="523" y="171"/>
                  <a:pt x="523" y="176"/>
                  <a:pt x="519" y="176"/>
                </a:cubicBezTo>
                <a:cubicBezTo>
                  <a:pt x="518" y="176"/>
                  <a:pt x="517" y="175"/>
                  <a:pt x="516" y="175"/>
                </a:cubicBezTo>
                <a:cubicBezTo>
                  <a:pt x="513" y="175"/>
                  <a:pt x="513" y="175"/>
                  <a:pt x="513" y="175"/>
                </a:cubicBezTo>
                <a:cubicBezTo>
                  <a:pt x="513" y="178"/>
                  <a:pt x="513" y="178"/>
                  <a:pt x="513" y="178"/>
                </a:cubicBezTo>
                <a:cubicBezTo>
                  <a:pt x="513" y="182"/>
                  <a:pt x="522" y="180"/>
                  <a:pt x="522" y="184"/>
                </a:cubicBezTo>
                <a:cubicBezTo>
                  <a:pt x="522" y="185"/>
                  <a:pt x="520" y="185"/>
                  <a:pt x="520" y="186"/>
                </a:cubicBezTo>
                <a:cubicBezTo>
                  <a:pt x="520" y="188"/>
                  <a:pt x="518" y="190"/>
                  <a:pt x="518" y="192"/>
                </a:cubicBezTo>
                <a:cubicBezTo>
                  <a:pt x="518" y="193"/>
                  <a:pt x="519" y="193"/>
                  <a:pt x="519" y="194"/>
                </a:cubicBezTo>
                <a:cubicBezTo>
                  <a:pt x="519" y="196"/>
                  <a:pt x="516" y="197"/>
                  <a:pt x="516" y="199"/>
                </a:cubicBezTo>
                <a:cubicBezTo>
                  <a:pt x="516" y="202"/>
                  <a:pt x="518" y="203"/>
                  <a:pt x="520" y="205"/>
                </a:cubicBezTo>
                <a:cubicBezTo>
                  <a:pt x="522" y="207"/>
                  <a:pt x="523" y="207"/>
                  <a:pt x="526" y="209"/>
                </a:cubicBezTo>
                <a:cubicBezTo>
                  <a:pt x="529" y="210"/>
                  <a:pt x="531" y="211"/>
                  <a:pt x="534" y="213"/>
                </a:cubicBezTo>
                <a:cubicBezTo>
                  <a:pt x="536" y="214"/>
                  <a:pt x="537" y="215"/>
                  <a:pt x="539" y="215"/>
                </a:cubicBezTo>
                <a:cubicBezTo>
                  <a:pt x="540" y="215"/>
                  <a:pt x="541" y="214"/>
                  <a:pt x="542" y="213"/>
                </a:cubicBezTo>
                <a:cubicBezTo>
                  <a:pt x="543" y="212"/>
                  <a:pt x="545" y="211"/>
                  <a:pt x="545" y="208"/>
                </a:cubicBezTo>
                <a:cubicBezTo>
                  <a:pt x="545" y="207"/>
                  <a:pt x="544" y="206"/>
                  <a:pt x="544" y="204"/>
                </a:cubicBezTo>
                <a:cubicBezTo>
                  <a:pt x="544" y="203"/>
                  <a:pt x="545" y="202"/>
                  <a:pt x="545" y="201"/>
                </a:cubicBezTo>
                <a:cubicBezTo>
                  <a:pt x="545" y="197"/>
                  <a:pt x="541" y="195"/>
                  <a:pt x="539" y="192"/>
                </a:cubicBezTo>
                <a:cubicBezTo>
                  <a:pt x="539" y="191"/>
                  <a:pt x="539" y="191"/>
                  <a:pt x="539" y="191"/>
                </a:cubicBezTo>
                <a:cubicBezTo>
                  <a:pt x="541" y="191"/>
                  <a:pt x="542" y="192"/>
                  <a:pt x="544" y="191"/>
                </a:cubicBezTo>
                <a:cubicBezTo>
                  <a:pt x="545" y="190"/>
                  <a:pt x="545" y="188"/>
                  <a:pt x="545" y="186"/>
                </a:cubicBezTo>
                <a:cubicBezTo>
                  <a:pt x="545" y="184"/>
                  <a:pt x="543" y="183"/>
                  <a:pt x="543" y="181"/>
                </a:cubicBezTo>
                <a:cubicBezTo>
                  <a:pt x="543" y="178"/>
                  <a:pt x="544" y="176"/>
                  <a:pt x="544" y="173"/>
                </a:cubicBezTo>
                <a:cubicBezTo>
                  <a:pt x="544" y="170"/>
                  <a:pt x="539" y="171"/>
                  <a:pt x="539" y="168"/>
                </a:cubicBezTo>
                <a:cubicBezTo>
                  <a:pt x="539" y="168"/>
                  <a:pt x="539" y="167"/>
                  <a:pt x="539" y="166"/>
                </a:cubicBezTo>
                <a:close/>
                <a:moveTo>
                  <a:pt x="513" y="195"/>
                </a:moveTo>
                <a:cubicBezTo>
                  <a:pt x="513" y="196"/>
                  <a:pt x="513" y="196"/>
                  <a:pt x="513" y="197"/>
                </a:cubicBezTo>
                <a:cubicBezTo>
                  <a:pt x="513" y="201"/>
                  <a:pt x="515" y="203"/>
                  <a:pt x="517" y="205"/>
                </a:cubicBezTo>
                <a:cubicBezTo>
                  <a:pt x="519" y="207"/>
                  <a:pt x="522" y="208"/>
                  <a:pt x="522" y="211"/>
                </a:cubicBezTo>
                <a:cubicBezTo>
                  <a:pt x="522" y="211"/>
                  <a:pt x="522" y="212"/>
                  <a:pt x="522" y="212"/>
                </a:cubicBezTo>
                <a:cubicBezTo>
                  <a:pt x="519" y="210"/>
                  <a:pt x="517" y="209"/>
                  <a:pt x="514" y="208"/>
                </a:cubicBezTo>
                <a:cubicBezTo>
                  <a:pt x="513" y="207"/>
                  <a:pt x="512" y="207"/>
                  <a:pt x="511" y="206"/>
                </a:cubicBezTo>
                <a:cubicBezTo>
                  <a:pt x="511" y="205"/>
                  <a:pt x="512" y="205"/>
                  <a:pt x="511" y="204"/>
                </a:cubicBezTo>
                <a:cubicBezTo>
                  <a:pt x="511" y="202"/>
                  <a:pt x="508" y="202"/>
                  <a:pt x="508" y="201"/>
                </a:cubicBezTo>
                <a:cubicBezTo>
                  <a:pt x="507" y="199"/>
                  <a:pt x="507" y="198"/>
                  <a:pt x="507" y="196"/>
                </a:cubicBezTo>
                <a:cubicBezTo>
                  <a:pt x="507" y="195"/>
                  <a:pt x="508" y="195"/>
                  <a:pt x="508" y="194"/>
                </a:cubicBezTo>
                <a:cubicBezTo>
                  <a:pt x="509" y="195"/>
                  <a:pt x="510" y="195"/>
                  <a:pt x="511" y="195"/>
                </a:cubicBezTo>
                <a:cubicBezTo>
                  <a:pt x="512" y="195"/>
                  <a:pt x="512" y="195"/>
                  <a:pt x="513" y="195"/>
                </a:cubicBezTo>
                <a:close/>
                <a:moveTo>
                  <a:pt x="522" y="214"/>
                </a:moveTo>
                <a:cubicBezTo>
                  <a:pt x="522" y="211"/>
                  <a:pt x="526" y="210"/>
                  <a:pt x="528" y="211"/>
                </a:cubicBezTo>
                <a:cubicBezTo>
                  <a:pt x="530" y="212"/>
                  <a:pt x="530" y="215"/>
                  <a:pt x="532" y="216"/>
                </a:cubicBezTo>
                <a:cubicBezTo>
                  <a:pt x="534" y="217"/>
                  <a:pt x="536" y="217"/>
                  <a:pt x="536" y="219"/>
                </a:cubicBezTo>
                <a:cubicBezTo>
                  <a:pt x="536" y="222"/>
                  <a:pt x="535" y="224"/>
                  <a:pt x="533" y="224"/>
                </a:cubicBezTo>
                <a:cubicBezTo>
                  <a:pt x="530" y="224"/>
                  <a:pt x="530" y="222"/>
                  <a:pt x="529" y="220"/>
                </a:cubicBezTo>
                <a:cubicBezTo>
                  <a:pt x="527" y="217"/>
                  <a:pt x="522" y="217"/>
                  <a:pt x="522" y="214"/>
                </a:cubicBezTo>
                <a:close/>
                <a:moveTo>
                  <a:pt x="505" y="204"/>
                </a:moveTo>
                <a:cubicBezTo>
                  <a:pt x="509" y="207"/>
                  <a:pt x="511" y="207"/>
                  <a:pt x="515" y="210"/>
                </a:cubicBezTo>
                <a:cubicBezTo>
                  <a:pt x="517" y="212"/>
                  <a:pt x="517" y="214"/>
                  <a:pt x="519" y="217"/>
                </a:cubicBezTo>
                <a:cubicBezTo>
                  <a:pt x="521" y="219"/>
                  <a:pt x="524" y="218"/>
                  <a:pt x="526" y="220"/>
                </a:cubicBezTo>
                <a:cubicBezTo>
                  <a:pt x="527" y="222"/>
                  <a:pt x="527" y="224"/>
                  <a:pt x="528" y="226"/>
                </a:cubicBezTo>
                <a:cubicBezTo>
                  <a:pt x="528" y="228"/>
                  <a:pt x="529" y="228"/>
                  <a:pt x="529" y="230"/>
                </a:cubicBezTo>
                <a:cubicBezTo>
                  <a:pt x="529" y="235"/>
                  <a:pt x="523" y="235"/>
                  <a:pt x="522" y="239"/>
                </a:cubicBezTo>
                <a:cubicBezTo>
                  <a:pt x="520" y="244"/>
                  <a:pt x="517" y="248"/>
                  <a:pt x="512" y="248"/>
                </a:cubicBezTo>
                <a:cubicBezTo>
                  <a:pt x="511" y="248"/>
                  <a:pt x="510" y="248"/>
                  <a:pt x="509" y="248"/>
                </a:cubicBezTo>
                <a:cubicBezTo>
                  <a:pt x="509" y="245"/>
                  <a:pt x="509" y="245"/>
                  <a:pt x="509" y="245"/>
                </a:cubicBezTo>
                <a:cubicBezTo>
                  <a:pt x="507" y="245"/>
                  <a:pt x="505" y="244"/>
                  <a:pt x="503" y="244"/>
                </a:cubicBezTo>
                <a:cubicBezTo>
                  <a:pt x="503" y="242"/>
                  <a:pt x="503" y="242"/>
                  <a:pt x="503" y="242"/>
                </a:cubicBezTo>
                <a:cubicBezTo>
                  <a:pt x="504" y="239"/>
                  <a:pt x="504" y="239"/>
                  <a:pt x="504" y="239"/>
                </a:cubicBezTo>
                <a:cubicBezTo>
                  <a:pt x="504" y="233"/>
                  <a:pt x="504" y="233"/>
                  <a:pt x="504" y="233"/>
                </a:cubicBezTo>
                <a:cubicBezTo>
                  <a:pt x="504" y="231"/>
                  <a:pt x="505" y="230"/>
                  <a:pt x="505" y="228"/>
                </a:cubicBezTo>
                <a:cubicBezTo>
                  <a:pt x="505" y="223"/>
                  <a:pt x="505" y="223"/>
                  <a:pt x="505" y="223"/>
                </a:cubicBezTo>
                <a:cubicBezTo>
                  <a:pt x="507" y="223"/>
                  <a:pt x="508" y="223"/>
                  <a:pt x="510" y="222"/>
                </a:cubicBezTo>
                <a:cubicBezTo>
                  <a:pt x="510" y="221"/>
                  <a:pt x="508" y="220"/>
                  <a:pt x="508" y="219"/>
                </a:cubicBezTo>
                <a:cubicBezTo>
                  <a:pt x="508" y="216"/>
                  <a:pt x="508" y="215"/>
                  <a:pt x="507" y="212"/>
                </a:cubicBezTo>
                <a:cubicBezTo>
                  <a:pt x="507" y="209"/>
                  <a:pt x="505" y="208"/>
                  <a:pt x="505" y="205"/>
                </a:cubicBezTo>
                <a:cubicBezTo>
                  <a:pt x="505" y="205"/>
                  <a:pt x="505" y="205"/>
                  <a:pt x="505" y="204"/>
                </a:cubicBezTo>
                <a:close/>
                <a:moveTo>
                  <a:pt x="537" y="239"/>
                </a:moveTo>
                <a:cubicBezTo>
                  <a:pt x="538" y="239"/>
                  <a:pt x="538" y="240"/>
                  <a:pt x="539" y="240"/>
                </a:cubicBezTo>
                <a:cubicBezTo>
                  <a:pt x="543" y="240"/>
                  <a:pt x="543" y="234"/>
                  <a:pt x="543" y="230"/>
                </a:cubicBezTo>
                <a:cubicBezTo>
                  <a:pt x="543" y="229"/>
                  <a:pt x="541" y="230"/>
                  <a:pt x="540" y="231"/>
                </a:cubicBezTo>
                <a:cubicBezTo>
                  <a:pt x="539" y="233"/>
                  <a:pt x="540" y="233"/>
                  <a:pt x="539" y="235"/>
                </a:cubicBezTo>
                <a:cubicBezTo>
                  <a:pt x="539" y="235"/>
                  <a:pt x="538" y="235"/>
                  <a:pt x="537" y="236"/>
                </a:cubicBezTo>
                <a:cubicBezTo>
                  <a:pt x="537" y="237"/>
                  <a:pt x="537" y="238"/>
                  <a:pt x="537" y="239"/>
                </a:cubicBezTo>
                <a:close/>
                <a:moveTo>
                  <a:pt x="550" y="219"/>
                </a:moveTo>
                <a:cubicBezTo>
                  <a:pt x="550" y="219"/>
                  <a:pt x="549" y="219"/>
                  <a:pt x="549" y="219"/>
                </a:cubicBezTo>
                <a:cubicBezTo>
                  <a:pt x="548" y="219"/>
                  <a:pt x="548" y="221"/>
                  <a:pt x="548" y="222"/>
                </a:cubicBezTo>
                <a:cubicBezTo>
                  <a:pt x="548" y="224"/>
                  <a:pt x="548" y="226"/>
                  <a:pt x="547" y="228"/>
                </a:cubicBezTo>
                <a:cubicBezTo>
                  <a:pt x="548" y="228"/>
                  <a:pt x="548" y="228"/>
                  <a:pt x="548" y="228"/>
                </a:cubicBezTo>
                <a:cubicBezTo>
                  <a:pt x="550" y="225"/>
                  <a:pt x="549" y="223"/>
                  <a:pt x="550" y="219"/>
                </a:cubicBezTo>
                <a:close/>
                <a:moveTo>
                  <a:pt x="189" y="324"/>
                </a:moveTo>
                <a:cubicBezTo>
                  <a:pt x="189" y="325"/>
                  <a:pt x="189" y="326"/>
                  <a:pt x="189" y="327"/>
                </a:cubicBezTo>
                <a:cubicBezTo>
                  <a:pt x="191" y="328"/>
                  <a:pt x="193" y="327"/>
                  <a:pt x="195" y="327"/>
                </a:cubicBezTo>
                <a:cubicBezTo>
                  <a:pt x="196" y="328"/>
                  <a:pt x="197" y="330"/>
                  <a:pt x="198" y="330"/>
                </a:cubicBezTo>
                <a:cubicBezTo>
                  <a:pt x="200" y="330"/>
                  <a:pt x="199" y="328"/>
                  <a:pt x="199" y="327"/>
                </a:cubicBezTo>
                <a:cubicBezTo>
                  <a:pt x="199" y="323"/>
                  <a:pt x="193" y="324"/>
                  <a:pt x="189" y="324"/>
                </a:cubicBezTo>
                <a:close/>
                <a:moveTo>
                  <a:pt x="236" y="302"/>
                </a:moveTo>
                <a:cubicBezTo>
                  <a:pt x="234" y="302"/>
                  <a:pt x="232" y="304"/>
                  <a:pt x="232" y="306"/>
                </a:cubicBezTo>
                <a:cubicBezTo>
                  <a:pt x="232" y="308"/>
                  <a:pt x="235" y="309"/>
                  <a:pt x="237" y="311"/>
                </a:cubicBezTo>
                <a:cubicBezTo>
                  <a:pt x="240" y="314"/>
                  <a:pt x="241" y="317"/>
                  <a:pt x="246" y="317"/>
                </a:cubicBezTo>
                <a:cubicBezTo>
                  <a:pt x="246" y="313"/>
                  <a:pt x="250" y="312"/>
                  <a:pt x="250" y="308"/>
                </a:cubicBezTo>
                <a:cubicBezTo>
                  <a:pt x="250" y="306"/>
                  <a:pt x="249" y="304"/>
                  <a:pt x="249" y="302"/>
                </a:cubicBezTo>
                <a:cubicBezTo>
                  <a:pt x="236" y="302"/>
                  <a:pt x="236" y="302"/>
                  <a:pt x="236" y="302"/>
                </a:cubicBezTo>
                <a:close/>
                <a:moveTo>
                  <a:pt x="170" y="261"/>
                </a:moveTo>
                <a:cubicBezTo>
                  <a:pt x="170" y="263"/>
                  <a:pt x="170" y="263"/>
                  <a:pt x="170" y="263"/>
                </a:cubicBezTo>
                <a:cubicBezTo>
                  <a:pt x="173" y="263"/>
                  <a:pt x="174" y="266"/>
                  <a:pt x="176" y="267"/>
                </a:cubicBezTo>
                <a:cubicBezTo>
                  <a:pt x="177" y="264"/>
                  <a:pt x="177" y="262"/>
                  <a:pt x="178" y="260"/>
                </a:cubicBezTo>
                <a:cubicBezTo>
                  <a:pt x="177" y="259"/>
                  <a:pt x="177" y="258"/>
                  <a:pt x="175" y="257"/>
                </a:cubicBezTo>
                <a:cubicBezTo>
                  <a:pt x="174" y="257"/>
                  <a:pt x="174" y="258"/>
                  <a:pt x="173" y="259"/>
                </a:cubicBezTo>
                <a:cubicBezTo>
                  <a:pt x="172" y="259"/>
                  <a:pt x="171" y="260"/>
                  <a:pt x="170" y="261"/>
                </a:cubicBezTo>
                <a:close/>
                <a:moveTo>
                  <a:pt x="319" y="279"/>
                </a:moveTo>
                <a:cubicBezTo>
                  <a:pt x="319" y="281"/>
                  <a:pt x="319" y="281"/>
                  <a:pt x="319" y="281"/>
                </a:cubicBezTo>
                <a:cubicBezTo>
                  <a:pt x="319" y="283"/>
                  <a:pt x="320" y="284"/>
                  <a:pt x="322" y="284"/>
                </a:cubicBezTo>
                <a:cubicBezTo>
                  <a:pt x="323" y="284"/>
                  <a:pt x="323" y="283"/>
                  <a:pt x="324" y="283"/>
                </a:cubicBezTo>
                <a:cubicBezTo>
                  <a:pt x="326" y="282"/>
                  <a:pt x="327" y="281"/>
                  <a:pt x="328" y="279"/>
                </a:cubicBezTo>
                <a:cubicBezTo>
                  <a:pt x="328" y="278"/>
                  <a:pt x="328" y="278"/>
                  <a:pt x="328" y="278"/>
                </a:cubicBezTo>
                <a:cubicBezTo>
                  <a:pt x="325" y="277"/>
                  <a:pt x="323" y="279"/>
                  <a:pt x="319" y="279"/>
                </a:cubicBezTo>
                <a:close/>
                <a:moveTo>
                  <a:pt x="320" y="294"/>
                </a:moveTo>
                <a:cubicBezTo>
                  <a:pt x="315" y="294"/>
                  <a:pt x="315" y="294"/>
                  <a:pt x="315" y="294"/>
                </a:cubicBezTo>
                <a:cubicBezTo>
                  <a:pt x="315" y="295"/>
                  <a:pt x="315" y="296"/>
                  <a:pt x="315" y="297"/>
                </a:cubicBezTo>
                <a:cubicBezTo>
                  <a:pt x="315" y="298"/>
                  <a:pt x="315" y="300"/>
                  <a:pt x="316" y="300"/>
                </a:cubicBezTo>
                <a:cubicBezTo>
                  <a:pt x="319" y="300"/>
                  <a:pt x="321" y="298"/>
                  <a:pt x="323" y="295"/>
                </a:cubicBezTo>
                <a:cubicBezTo>
                  <a:pt x="322" y="294"/>
                  <a:pt x="321" y="294"/>
                  <a:pt x="320" y="294"/>
                </a:cubicBezTo>
                <a:close/>
                <a:moveTo>
                  <a:pt x="320" y="319"/>
                </a:moveTo>
                <a:cubicBezTo>
                  <a:pt x="318" y="321"/>
                  <a:pt x="315" y="322"/>
                  <a:pt x="315" y="324"/>
                </a:cubicBezTo>
                <a:cubicBezTo>
                  <a:pt x="315" y="325"/>
                  <a:pt x="314" y="326"/>
                  <a:pt x="314" y="327"/>
                </a:cubicBezTo>
                <a:cubicBezTo>
                  <a:pt x="315" y="327"/>
                  <a:pt x="315" y="328"/>
                  <a:pt x="317" y="328"/>
                </a:cubicBezTo>
                <a:cubicBezTo>
                  <a:pt x="319" y="328"/>
                  <a:pt x="321" y="327"/>
                  <a:pt x="323" y="325"/>
                </a:cubicBezTo>
                <a:cubicBezTo>
                  <a:pt x="325" y="325"/>
                  <a:pt x="327" y="324"/>
                  <a:pt x="327" y="323"/>
                </a:cubicBezTo>
                <a:cubicBezTo>
                  <a:pt x="327" y="322"/>
                  <a:pt x="325" y="321"/>
                  <a:pt x="324" y="321"/>
                </a:cubicBezTo>
                <a:cubicBezTo>
                  <a:pt x="323" y="320"/>
                  <a:pt x="322" y="319"/>
                  <a:pt x="320" y="319"/>
                </a:cubicBezTo>
                <a:close/>
                <a:moveTo>
                  <a:pt x="310" y="329"/>
                </a:moveTo>
                <a:cubicBezTo>
                  <a:pt x="308" y="332"/>
                  <a:pt x="306" y="333"/>
                  <a:pt x="306" y="336"/>
                </a:cubicBezTo>
                <a:cubicBezTo>
                  <a:pt x="309" y="335"/>
                  <a:pt x="312" y="334"/>
                  <a:pt x="312" y="330"/>
                </a:cubicBezTo>
                <a:cubicBezTo>
                  <a:pt x="312" y="329"/>
                  <a:pt x="312" y="329"/>
                  <a:pt x="312" y="328"/>
                </a:cubicBezTo>
                <a:cubicBezTo>
                  <a:pt x="311" y="328"/>
                  <a:pt x="311" y="328"/>
                  <a:pt x="310" y="327"/>
                </a:cubicBezTo>
                <a:cubicBezTo>
                  <a:pt x="310" y="328"/>
                  <a:pt x="310" y="328"/>
                  <a:pt x="310" y="329"/>
                </a:cubicBezTo>
                <a:close/>
                <a:moveTo>
                  <a:pt x="372" y="260"/>
                </a:moveTo>
                <a:cubicBezTo>
                  <a:pt x="369" y="261"/>
                  <a:pt x="368" y="261"/>
                  <a:pt x="365" y="261"/>
                </a:cubicBezTo>
                <a:cubicBezTo>
                  <a:pt x="365" y="263"/>
                  <a:pt x="365" y="263"/>
                  <a:pt x="365" y="263"/>
                </a:cubicBezTo>
                <a:cubicBezTo>
                  <a:pt x="370" y="264"/>
                  <a:pt x="373" y="266"/>
                  <a:pt x="378" y="270"/>
                </a:cubicBezTo>
                <a:cubicBezTo>
                  <a:pt x="378" y="269"/>
                  <a:pt x="378" y="269"/>
                  <a:pt x="378" y="268"/>
                </a:cubicBezTo>
                <a:cubicBezTo>
                  <a:pt x="378" y="264"/>
                  <a:pt x="376" y="260"/>
                  <a:pt x="372" y="260"/>
                </a:cubicBezTo>
                <a:close/>
                <a:moveTo>
                  <a:pt x="329" y="292"/>
                </a:moveTo>
                <a:cubicBezTo>
                  <a:pt x="329" y="290"/>
                  <a:pt x="331" y="289"/>
                  <a:pt x="332" y="287"/>
                </a:cubicBezTo>
                <a:cubicBezTo>
                  <a:pt x="333" y="284"/>
                  <a:pt x="333" y="281"/>
                  <a:pt x="336" y="280"/>
                </a:cubicBezTo>
                <a:cubicBezTo>
                  <a:pt x="337" y="280"/>
                  <a:pt x="339" y="280"/>
                  <a:pt x="340" y="279"/>
                </a:cubicBezTo>
                <a:cubicBezTo>
                  <a:pt x="341" y="277"/>
                  <a:pt x="341" y="275"/>
                  <a:pt x="343" y="274"/>
                </a:cubicBezTo>
                <a:cubicBezTo>
                  <a:pt x="344" y="273"/>
                  <a:pt x="345" y="274"/>
                  <a:pt x="346" y="273"/>
                </a:cubicBezTo>
                <a:cubicBezTo>
                  <a:pt x="348" y="272"/>
                  <a:pt x="347" y="269"/>
                  <a:pt x="349" y="267"/>
                </a:cubicBezTo>
                <a:cubicBezTo>
                  <a:pt x="350" y="267"/>
                  <a:pt x="351" y="267"/>
                  <a:pt x="351" y="266"/>
                </a:cubicBezTo>
                <a:cubicBezTo>
                  <a:pt x="353" y="265"/>
                  <a:pt x="351" y="262"/>
                  <a:pt x="353" y="261"/>
                </a:cubicBezTo>
                <a:cubicBezTo>
                  <a:pt x="355" y="260"/>
                  <a:pt x="356" y="261"/>
                  <a:pt x="359" y="260"/>
                </a:cubicBezTo>
                <a:cubicBezTo>
                  <a:pt x="359" y="261"/>
                  <a:pt x="358" y="262"/>
                  <a:pt x="359" y="263"/>
                </a:cubicBezTo>
                <a:cubicBezTo>
                  <a:pt x="360" y="264"/>
                  <a:pt x="362" y="264"/>
                  <a:pt x="362" y="265"/>
                </a:cubicBezTo>
                <a:cubicBezTo>
                  <a:pt x="362" y="268"/>
                  <a:pt x="357" y="267"/>
                  <a:pt x="357" y="270"/>
                </a:cubicBezTo>
                <a:cubicBezTo>
                  <a:pt x="357" y="273"/>
                  <a:pt x="357" y="275"/>
                  <a:pt x="359" y="278"/>
                </a:cubicBezTo>
                <a:cubicBezTo>
                  <a:pt x="359" y="278"/>
                  <a:pt x="360" y="278"/>
                  <a:pt x="360" y="278"/>
                </a:cubicBezTo>
                <a:cubicBezTo>
                  <a:pt x="360" y="286"/>
                  <a:pt x="355" y="290"/>
                  <a:pt x="352" y="297"/>
                </a:cubicBezTo>
                <a:cubicBezTo>
                  <a:pt x="350" y="297"/>
                  <a:pt x="350" y="297"/>
                  <a:pt x="350" y="297"/>
                </a:cubicBezTo>
                <a:cubicBezTo>
                  <a:pt x="348" y="297"/>
                  <a:pt x="348" y="299"/>
                  <a:pt x="348" y="300"/>
                </a:cubicBezTo>
                <a:cubicBezTo>
                  <a:pt x="346" y="303"/>
                  <a:pt x="344" y="304"/>
                  <a:pt x="342" y="307"/>
                </a:cubicBezTo>
                <a:cubicBezTo>
                  <a:pt x="342" y="308"/>
                  <a:pt x="340" y="308"/>
                  <a:pt x="340" y="308"/>
                </a:cubicBezTo>
                <a:cubicBezTo>
                  <a:pt x="339" y="311"/>
                  <a:pt x="340" y="315"/>
                  <a:pt x="337" y="316"/>
                </a:cubicBezTo>
                <a:cubicBezTo>
                  <a:pt x="337" y="314"/>
                  <a:pt x="337" y="313"/>
                  <a:pt x="337" y="312"/>
                </a:cubicBezTo>
                <a:cubicBezTo>
                  <a:pt x="335" y="312"/>
                  <a:pt x="334" y="314"/>
                  <a:pt x="331" y="314"/>
                </a:cubicBezTo>
                <a:cubicBezTo>
                  <a:pt x="329" y="314"/>
                  <a:pt x="328" y="314"/>
                  <a:pt x="327" y="314"/>
                </a:cubicBezTo>
                <a:cubicBezTo>
                  <a:pt x="327" y="310"/>
                  <a:pt x="325" y="308"/>
                  <a:pt x="325" y="304"/>
                </a:cubicBezTo>
                <a:cubicBezTo>
                  <a:pt x="325" y="302"/>
                  <a:pt x="327" y="301"/>
                  <a:pt x="327" y="299"/>
                </a:cubicBezTo>
                <a:cubicBezTo>
                  <a:pt x="327" y="298"/>
                  <a:pt x="327" y="298"/>
                  <a:pt x="327" y="297"/>
                </a:cubicBezTo>
                <a:cubicBezTo>
                  <a:pt x="327" y="297"/>
                  <a:pt x="327" y="297"/>
                  <a:pt x="327" y="296"/>
                </a:cubicBezTo>
                <a:cubicBezTo>
                  <a:pt x="329" y="297"/>
                  <a:pt x="329" y="297"/>
                  <a:pt x="329" y="297"/>
                </a:cubicBezTo>
                <a:cubicBezTo>
                  <a:pt x="330" y="296"/>
                  <a:pt x="330" y="296"/>
                  <a:pt x="330" y="296"/>
                </a:cubicBezTo>
                <a:cubicBezTo>
                  <a:pt x="330" y="294"/>
                  <a:pt x="329" y="294"/>
                  <a:pt x="329" y="292"/>
                </a:cubicBezTo>
                <a:close/>
                <a:moveTo>
                  <a:pt x="100" y="284"/>
                </a:moveTo>
                <a:cubicBezTo>
                  <a:pt x="100" y="290"/>
                  <a:pt x="100" y="290"/>
                  <a:pt x="100" y="290"/>
                </a:cubicBezTo>
                <a:cubicBezTo>
                  <a:pt x="100" y="291"/>
                  <a:pt x="99" y="292"/>
                  <a:pt x="99" y="293"/>
                </a:cubicBezTo>
                <a:cubicBezTo>
                  <a:pt x="99" y="293"/>
                  <a:pt x="99" y="293"/>
                  <a:pt x="100" y="293"/>
                </a:cubicBezTo>
                <a:cubicBezTo>
                  <a:pt x="102" y="293"/>
                  <a:pt x="102" y="291"/>
                  <a:pt x="104" y="290"/>
                </a:cubicBezTo>
                <a:cubicBezTo>
                  <a:pt x="106" y="289"/>
                  <a:pt x="108" y="289"/>
                  <a:pt x="108" y="287"/>
                </a:cubicBezTo>
                <a:cubicBezTo>
                  <a:pt x="108" y="286"/>
                  <a:pt x="107" y="287"/>
                  <a:pt x="106" y="286"/>
                </a:cubicBezTo>
                <a:cubicBezTo>
                  <a:pt x="103" y="285"/>
                  <a:pt x="102" y="284"/>
                  <a:pt x="100" y="284"/>
                </a:cubicBezTo>
                <a:close/>
                <a:moveTo>
                  <a:pt x="130" y="320"/>
                </a:moveTo>
                <a:cubicBezTo>
                  <a:pt x="128" y="320"/>
                  <a:pt x="127" y="320"/>
                  <a:pt x="125" y="320"/>
                </a:cubicBezTo>
                <a:cubicBezTo>
                  <a:pt x="125" y="323"/>
                  <a:pt x="125" y="323"/>
                  <a:pt x="125" y="323"/>
                </a:cubicBezTo>
                <a:cubicBezTo>
                  <a:pt x="127" y="325"/>
                  <a:pt x="127" y="327"/>
                  <a:pt x="130" y="327"/>
                </a:cubicBezTo>
                <a:cubicBezTo>
                  <a:pt x="134" y="328"/>
                  <a:pt x="136" y="328"/>
                  <a:pt x="139" y="330"/>
                </a:cubicBezTo>
                <a:cubicBezTo>
                  <a:pt x="142" y="327"/>
                  <a:pt x="144" y="325"/>
                  <a:pt x="145" y="321"/>
                </a:cubicBezTo>
                <a:cubicBezTo>
                  <a:pt x="144" y="321"/>
                  <a:pt x="144" y="321"/>
                  <a:pt x="143" y="321"/>
                </a:cubicBezTo>
                <a:cubicBezTo>
                  <a:pt x="140" y="321"/>
                  <a:pt x="138" y="322"/>
                  <a:pt x="135" y="322"/>
                </a:cubicBezTo>
                <a:cubicBezTo>
                  <a:pt x="133" y="322"/>
                  <a:pt x="131" y="321"/>
                  <a:pt x="130" y="320"/>
                </a:cubicBezTo>
                <a:close/>
                <a:moveTo>
                  <a:pt x="26" y="297"/>
                </a:moveTo>
                <a:cubicBezTo>
                  <a:pt x="21" y="297"/>
                  <a:pt x="19" y="293"/>
                  <a:pt x="15" y="293"/>
                </a:cubicBezTo>
                <a:cubicBezTo>
                  <a:pt x="13" y="293"/>
                  <a:pt x="14" y="297"/>
                  <a:pt x="12" y="298"/>
                </a:cubicBezTo>
                <a:cubicBezTo>
                  <a:pt x="11" y="301"/>
                  <a:pt x="9" y="301"/>
                  <a:pt x="8" y="303"/>
                </a:cubicBezTo>
                <a:cubicBezTo>
                  <a:pt x="6" y="306"/>
                  <a:pt x="6" y="307"/>
                  <a:pt x="5" y="310"/>
                </a:cubicBezTo>
                <a:cubicBezTo>
                  <a:pt x="0" y="319"/>
                  <a:pt x="9" y="312"/>
                  <a:pt x="15" y="312"/>
                </a:cubicBezTo>
                <a:cubicBezTo>
                  <a:pt x="19" y="312"/>
                  <a:pt x="21" y="314"/>
                  <a:pt x="25" y="314"/>
                </a:cubicBezTo>
                <a:cubicBezTo>
                  <a:pt x="30" y="314"/>
                  <a:pt x="32" y="313"/>
                  <a:pt x="36" y="312"/>
                </a:cubicBezTo>
                <a:cubicBezTo>
                  <a:pt x="41" y="311"/>
                  <a:pt x="44" y="310"/>
                  <a:pt x="47" y="306"/>
                </a:cubicBezTo>
                <a:cubicBezTo>
                  <a:pt x="50" y="303"/>
                  <a:pt x="53" y="302"/>
                  <a:pt x="57" y="300"/>
                </a:cubicBezTo>
                <a:cubicBezTo>
                  <a:pt x="60" y="299"/>
                  <a:pt x="61" y="299"/>
                  <a:pt x="64" y="299"/>
                </a:cubicBezTo>
                <a:cubicBezTo>
                  <a:pt x="66" y="298"/>
                  <a:pt x="67" y="298"/>
                  <a:pt x="67" y="297"/>
                </a:cubicBezTo>
                <a:cubicBezTo>
                  <a:pt x="67" y="296"/>
                  <a:pt x="66" y="296"/>
                  <a:pt x="66" y="295"/>
                </a:cubicBezTo>
                <a:cubicBezTo>
                  <a:pt x="65" y="294"/>
                  <a:pt x="65" y="292"/>
                  <a:pt x="64" y="292"/>
                </a:cubicBezTo>
                <a:cubicBezTo>
                  <a:pt x="62" y="292"/>
                  <a:pt x="60" y="294"/>
                  <a:pt x="58" y="293"/>
                </a:cubicBezTo>
                <a:cubicBezTo>
                  <a:pt x="57" y="292"/>
                  <a:pt x="57" y="290"/>
                  <a:pt x="55" y="289"/>
                </a:cubicBezTo>
                <a:cubicBezTo>
                  <a:pt x="52" y="288"/>
                  <a:pt x="49" y="289"/>
                  <a:pt x="45" y="291"/>
                </a:cubicBezTo>
                <a:cubicBezTo>
                  <a:pt x="43" y="292"/>
                  <a:pt x="43" y="293"/>
                  <a:pt x="41" y="294"/>
                </a:cubicBezTo>
                <a:cubicBezTo>
                  <a:pt x="38" y="296"/>
                  <a:pt x="36" y="295"/>
                  <a:pt x="33" y="296"/>
                </a:cubicBezTo>
                <a:cubicBezTo>
                  <a:pt x="30" y="296"/>
                  <a:pt x="28" y="297"/>
                  <a:pt x="26" y="297"/>
                </a:cubicBezTo>
                <a:close/>
                <a:moveTo>
                  <a:pt x="128" y="23"/>
                </a:moveTo>
                <a:cubicBezTo>
                  <a:pt x="130" y="27"/>
                  <a:pt x="133" y="29"/>
                  <a:pt x="133" y="34"/>
                </a:cubicBezTo>
                <a:cubicBezTo>
                  <a:pt x="133" y="40"/>
                  <a:pt x="133" y="40"/>
                  <a:pt x="133" y="40"/>
                </a:cubicBezTo>
                <a:cubicBezTo>
                  <a:pt x="134" y="41"/>
                  <a:pt x="134" y="41"/>
                  <a:pt x="134" y="41"/>
                </a:cubicBezTo>
                <a:cubicBezTo>
                  <a:pt x="136" y="38"/>
                  <a:pt x="138" y="37"/>
                  <a:pt x="139" y="34"/>
                </a:cubicBezTo>
                <a:cubicBezTo>
                  <a:pt x="142" y="28"/>
                  <a:pt x="141" y="22"/>
                  <a:pt x="146" y="18"/>
                </a:cubicBezTo>
                <a:cubicBezTo>
                  <a:pt x="147" y="19"/>
                  <a:pt x="147" y="21"/>
                  <a:pt x="147" y="23"/>
                </a:cubicBezTo>
                <a:cubicBezTo>
                  <a:pt x="153" y="24"/>
                  <a:pt x="156" y="25"/>
                  <a:pt x="160" y="30"/>
                </a:cubicBezTo>
                <a:cubicBezTo>
                  <a:pt x="161" y="32"/>
                  <a:pt x="163" y="32"/>
                  <a:pt x="164" y="34"/>
                </a:cubicBezTo>
                <a:cubicBezTo>
                  <a:pt x="166" y="37"/>
                  <a:pt x="165" y="40"/>
                  <a:pt x="168" y="40"/>
                </a:cubicBezTo>
                <a:cubicBezTo>
                  <a:pt x="170" y="40"/>
                  <a:pt x="171" y="39"/>
                  <a:pt x="173" y="39"/>
                </a:cubicBezTo>
                <a:cubicBezTo>
                  <a:pt x="176" y="38"/>
                  <a:pt x="178" y="38"/>
                  <a:pt x="181" y="38"/>
                </a:cubicBezTo>
                <a:cubicBezTo>
                  <a:pt x="181" y="35"/>
                  <a:pt x="181" y="32"/>
                  <a:pt x="183" y="30"/>
                </a:cubicBezTo>
                <a:cubicBezTo>
                  <a:pt x="186" y="27"/>
                  <a:pt x="191" y="28"/>
                  <a:pt x="195" y="26"/>
                </a:cubicBezTo>
                <a:cubicBezTo>
                  <a:pt x="195" y="34"/>
                  <a:pt x="195" y="34"/>
                  <a:pt x="195" y="34"/>
                </a:cubicBezTo>
                <a:cubicBezTo>
                  <a:pt x="199" y="34"/>
                  <a:pt x="201" y="33"/>
                  <a:pt x="205" y="34"/>
                </a:cubicBezTo>
                <a:cubicBezTo>
                  <a:pt x="209" y="36"/>
                  <a:pt x="211" y="38"/>
                  <a:pt x="215" y="39"/>
                </a:cubicBezTo>
                <a:cubicBezTo>
                  <a:pt x="219" y="39"/>
                  <a:pt x="221" y="39"/>
                  <a:pt x="225" y="39"/>
                </a:cubicBezTo>
                <a:cubicBezTo>
                  <a:pt x="227" y="39"/>
                  <a:pt x="229" y="39"/>
                  <a:pt x="231" y="38"/>
                </a:cubicBezTo>
                <a:cubicBezTo>
                  <a:pt x="230" y="35"/>
                  <a:pt x="230" y="35"/>
                  <a:pt x="230" y="35"/>
                </a:cubicBezTo>
                <a:cubicBezTo>
                  <a:pt x="230" y="33"/>
                  <a:pt x="230" y="33"/>
                  <a:pt x="230" y="33"/>
                </a:cubicBezTo>
                <a:cubicBezTo>
                  <a:pt x="248" y="33"/>
                  <a:pt x="248" y="33"/>
                  <a:pt x="248" y="33"/>
                </a:cubicBezTo>
                <a:cubicBezTo>
                  <a:pt x="252" y="33"/>
                  <a:pt x="254" y="36"/>
                  <a:pt x="256" y="39"/>
                </a:cubicBezTo>
                <a:cubicBezTo>
                  <a:pt x="257" y="42"/>
                  <a:pt x="260" y="41"/>
                  <a:pt x="263" y="42"/>
                </a:cubicBezTo>
                <a:cubicBezTo>
                  <a:pt x="267" y="43"/>
                  <a:pt x="268" y="46"/>
                  <a:pt x="273" y="48"/>
                </a:cubicBezTo>
                <a:cubicBezTo>
                  <a:pt x="275" y="49"/>
                  <a:pt x="276" y="49"/>
                  <a:pt x="278" y="50"/>
                </a:cubicBezTo>
                <a:cubicBezTo>
                  <a:pt x="285" y="53"/>
                  <a:pt x="288" y="56"/>
                  <a:pt x="294" y="58"/>
                </a:cubicBezTo>
                <a:cubicBezTo>
                  <a:pt x="297" y="59"/>
                  <a:pt x="299" y="59"/>
                  <a:pt x="301" y="60"/>
                </a:cubicBezTo>
                <a:cubicBezTo>
                  <a:pt x="303" y="63"/>
                  <a:pt x="304" y="66"/>
                  <a:pt x="308" y="66"/>
                </a:cubicBezTo>
                <a:cubicBezTo>
                  <a:pt x="308" y="65"/>
                  <a:pt x="308" y="64"/>
                  <a:pt x="308" y="62"/>
                </a:cubicBezTo>
                <a:cubicBezTo>
                  <a:pt x="308" y="58"/>
                  <a:pt x="308" y="55"/>
                  <a:pt x="310" y="51"/>
                </a:cubicBezTo>
                <a:cubicBezTo>
                  <a:pt x="310" y="50"/>
                  <a:pt x="311" y="49"/>
                  <a:pt x="311" y="48"/>
                </a:cubicBezTo>
                <a:cubicBezTo>
                  <a:pt x="311" y="45"/>
                  <a:pt x="308" y="44"/>
                  <a:pt x="307" y="42"/>
                </a:cubicBezTo>
                <a:cubicBezTo>
                  <a:pt x="306" y="40"/>
                  <a:pt x="307" y="39"/>
                  <a:pt x="305" y="38"/>
                </a:cubicBezTo>
                <a:cubicBezTo>
                  <a:pt x="303" y="37"/>
                  <a:pt x="301" y="39"/>
                  <a:pt x="299" y="37"/>
                </a:cubicBezTo>
                <a:cubicBezTo>
                  <a:pt x="297" y="35"/>
                  <a:pt x="297" y="33"/>
                  <a:pt x="296" y="30"/>
                </a:cubicBezTo>
                <a:cubicBezTo>
                  <a:pt x="296" y="26"/>
                  <a:pt x="296" y="24"/>
                  <a:pt x="294" y="21"/>
                </a:cubicBezTo>
                <a:cubicBezTo>
                  <a:pt x="292" y="18"/>
                  <a:pt x="289" y="19"/>
                  <a:pt x="287" y="17"/>
                </a:cubicBezTo>
                <a:cubicBezTo>
                  <a:pt x="286" y="16"/>
                  <a:pt x="286" y="14"/>
                  <a:pt x="284" y="12"/>
                </a:cubicBezTo>
                <a:cubicBezTo>
                  <a:pt x="282" y="11"/>
                  <a:pt x="281" y="12"/>
                  <a:pt x="279" y="12"/>
                </a:cubicBezTo>
                <a:cubicBezTo>
                  <a:pt x="265" y="14"/>
                  <a:pt x="265" y="14"/>
                  <a:pt x="265" y="14"/>
                </a:cubicBezTo>
                <a:cubicBezTo>
                  <a:pt x="258" y="14"/>
                  <a:pt x="254" y="9"/>
                  <a:pt x="248" y="6"/>
                </a:cubicBezTo>
                <a:cubicBezTo>
                  <a:pt x="246" y="6"/>
                  <a:pt x="245" y="6"/>
                  <a:pt x="244" y="6"/>
                </a:cubicBezTo>
                <a:cubicBezTo>
                  <a:pt x="237" y="3"/>
                  <a:pt x="233" y="1"/>
                  <a:pt x="225" y="1"/>
                </a:cubicBezTo>
                <a:cubicBezTo>
                  <a:pt x="223" y="1"/>
                  <a:pt x="222" y="0"/>
                  <a:pt x="221" y="1"/>
                </a:cubicBezTo>
                <a:cubicBezTo>
                  <a:pt x="218" y="2"/>
                  <a:pt x="218" y="4"/>
                  <a:pt x="216" y="6"/>
                </a:cubicBezTo>
                <a:cubicBezTo>
                  <a:pt x="214" y="8"/>
                  <a:pt x="211" y="8"/>
                  <a:pt x="208" y="9"/>
                </a:cubicBezTo>
                <a:cubicBezTo>
                  <a:pt x="208" y="9"/>
                  <a:pt x="208" y="10"/>
                  <a:pt x="207" y="10"/>
                </a:cubicBezTo>
                <a:cubicBezTo>
                  <a:pt x="202" y="10"/>
                  <a:pt x="203" y="1"/>
                  <a:pt x="198" y="1"/>
                </a:cubicBezTo>
                <a:cubicBezTo>
                  <a:pt x="195" y="1"/>
                  <a:pt x="194" y="5"/>
                  <a:pt x="190" y="5"/>
                </a:cubicBezTo>
                <a:cubicBezTo>
                  <a:pt x="185" y="5"/>
                  <a:pt x="183" y="4"/>
                  <a:pt x="178" y="4"/>
                </a:cubicBezTo>
                <a:cubicBezTo>
                  <a:pt x="172" y="4"/>
                  <a:pt x="172" y="4"/>
                  <a:pt x="172" y="4"/>
                </a:cubicBezTo>
                <a:cubicBezTo>
                  <a:pt x="169" y="4"/>
                  <a:pt x="167" y="5"/>
                  <a:pt x="163" y="5"/>
                </a:cubicBezTo>
                <a:cubicBezTo>
                  <a:pt x="158" y="5"/>
                  <a:pt x="155" y="4"/>
                  <a:pt x="150" y="4"/>
                </a:cubicBezTo>
                <a:cubicBezTo>
                  <a:pt x="148" y="4"/>
                  <a:pt x="148" y="6"/>
                  <a:pt x="146" y="8"/>
                </a:cubicBezTo>
                <a:cubicBezTo>
                  <a:pt x="144" y="11"/>
                  <a:pt x="143" y="13"/>
                  <a:pt x="142" y="16"/>
                </a:cubicBezTo>
                <a:cubicBezTo>
                  <a:pt x="141" y="19"/>
                  <a:pt x="137" y="18"/>
                  <a:pt x="134" y="19"/>
                </a:cubicBezTo>
                <a:cubicBezTo>
                  <a:pt x="132" y="20"/>
                  <a:pt x="131" y="22"/>
                  <a:pt x="128" y="23"/>
                </a:cubicBezTo>
                <a:close/>
                <a:moveTo>
                  <a:pt x="177" y="44"/>
                </a:moveTo>
                <a:cubicBezTo>
                  <a:pt x="179" y="44"/>
                  <a:pt x="181" y="45"/>
                  <a:pt x="182" y="47"/>
                </a:cubicBezTo>
                <a:cubicBezTo>
                  <a:pt x="180" y="48"/>
                  <a:pt x="179" y="50"/>
                  <a:pt x="176" y="50"/>
                </a:cubicBezTo>
                <a:cubicBezTo>
                  <a:pt x="175" y="50"/>
                  <a:pt x="175" y="48"/>
                  <a:pt x="174" y="47"/>
                </a:cubicBezTo>
                <a:cubicBezTo>
                  <a:pt x="173" y="46"/>
                  <a:pt x="172" y="45"/>
                  <a:pt x="172" y="44"/>
                </a:cubicBezTo>
                <a:cubicBezTo>
                  <a:pt x="177" y="44"/>
                  <a:pt x="177" y="44"/>
                  <a:pt x="177" y="44"/>
                </a:cubicBezTo>
                <a:close/>
                <a:moveTo>
                  <a:pt x="164" y="44"/>
                </a:moveTo>
                <a:cubicBezTo>
                  <a:pt x="167" y="44"/>
                  <a:pt x="169" y="45"/>
                  <a:pt x="171" y="47"/>
                </a:cubicBezTo>
                <a:cubicBezTo>
                  <a:pt x="171" y="50"/>
                  <a:pt x="171" y="50"/>
                  <a:pt x="171" y="50"/>
                </a:cubicBezTo>
                <a:cubicBezTo>
                  <a:pt x="167" y="50"/>
                  <a:pt x="165" y="51"/>
                  <a:pt x="162" y="51"/>
                </a:cubicBezTo>
                <a:cubicBezTo>
                  <a:pt x="162" y="48"/>
                  <a:pt x="162" y="47"/>
                  <a:pt x="162" y="44"/>
                </a:cubicBezTo>
                <a:cubicBezTo>
                  <a:pt x="163" y="44"/>
                  <a:pt x="163" y="44"/>
                  <a:pt x="164" y="44"/>
                </a:cubicBezTo>
                <a:close/>
                <a:moveTo>
                  <a:pt x="150" y="45"/>
                </a:moveTo>
                <a:cubicBezTo>
                  <a:pt x="150" y="43"/>
                  <a:pt x="153" y="41"/>
                  <a:pt x="155" y="43"/>
                </a:cubicBezTo>
                <a:cubicBezTo>
                  <a:pt x="157" y="44"/>
                  <a:pt x="157" y="45"/>
                  <a:pt x="157" y="47"/>
                </a:cubicBezTo>
                <a:cubicBezTo>
                  <a:pt x="157" y="48"/>
                  <a:pt x="157" y="50"/>
                  <a:pt x="155" y="50"/>
                </a:cubicBezTo>
                <a:cubicBezTo>
                  <a:pt x="152" y="50"/>
                  <a:pt x="150" y="48"/>
                  <a:pt x="150" y="45"/>
                </a:cubicBezTo>
                <a:close/>
                <a:moveTo>
                  <a:pt x="117" y="26"/>
                </a:moveTo>
                <a:cubicBezTo>
                  <a:pt x="117" y="27"/>
                  <a:pt x="119" y="28"/>
                  <a:pt x="121" y="28"/>
                </a:cubicBezTo>
                <a:cubicBezTo>
                  <a:pt x="124" y="28"/>
                  <a:pt x="124" y="28"/>
                  <a:pt x="124" y="28"/>
                </a:cubicBezTo>
                <a:cubicBezTo>
                  <a:pt x="124" y="28"/>
                  <a:pt x="124" y="27"/>
                  <a:pt x="124" y="27"/>
                </a:cubicBezTo>
                <a:cubicBezTo>
                  <a:pt x="124" y="25"/>
                  <a:pt x="125" y="23"/>
                  <a:pt x="123" y="22"/>
                </a:cubicBezTo>
                <a:cubicBezTo>
                  <a:pt x="121" y="22"/>
                  <a:pt x="121" y="23"/>
                  <a:pt x="120" y="24"/>
                </a:cubicBezTo>
                <a:cubicBezTo>
                  <a:pt x="119" y="24"/>
                  <a:pt x="117" y="25"/>
                  <a:pt x="117" y="26"/>
                </a:cubicBezTo>
                <a:close/>
                <a:moveTo>
                  <a:pt x="132" y="11"/>
                </a:moveTo>
                <a:cubicBezTo>
                  <a:pt x="132" y="10"/>
                  <a:pt x="133" y="10"/>
                  <a:pt x="134" y="9"/>
                </a:cubicBezTo>
                <a:cubicBezTo>
                  <a:pt x="134" y="8"/>
                  <a:pt x="135" y="6"/>
                  <a:pt x="137" y="6"/>
                </a:cubicBezTo>
                <a:cubicBezTo>
                  <a:pt x="138" y="7"/>
                  <a:pt x="138" y="8"/>
                  <a:pt x="138" y="9"/>
                </a:cubicBezTo>
                <a:cubicBezTo>
                  <a:pt x="138" y="11"/>
                  <a:pt x="138" y="13"/>
                  <a:pt x="136" y="13"/>
                </a:cubicBezTo>
                <a:cubicBezTo>
                  <a:pt x="134" y="13"/>
                  <a:pt x="132" y="13"/>
                  <a:pt x="132" y="11"/>
                </a:cubicBezTo>
                <a:close/>
                <a:moveTo>
                  <a:pt x="105" y="31"/>
                </a:moveTo>
                <a:cubicBezTo>
                  <a:pt x="106" y="32"/>
                  <a:pt x="107" y="33"/>
                  <a:pt x="107" y="34"/>
                </a:cubicBezTo>
                <a:cubicBezTo>
                  <a:pt x="110" y="33"/>
                  <a:pt x="112" y="32"/>
                  <a:pt x="113" y="30"/>
                </a:cubicBezTo>
                <a:cubicBezTo>
                  <a:pt x="113" y="28"/>
                  <a:pt x="113" y="28"/>
                  <a:pt x="113" y="28"/>
                </a:cubicBezTo>
                <a:cubicBezTo>
                  <a:pt x="110" y="28"/>
                  <a:pt x="108" y="29"/>
                  <a:pt x="105" y="31"/>
                </a:cubicBezTo>
                <a:close/>
                <a:moveTo>
                  <a:pt x="47" y="17"/>
                </a:moveTo>
                <a:cubicBezTo>
                  <a:pt x="42" y="17"/>
                  <a:pt x="39" y="19"/>
                  <a:pt x="33" y="20"/>
                </a:cubicBezTo>
                <a:cubicBezTo>
                  <a:pt x="31" y="21"/>
                  <a:pt x="31" y="23"/>
                  <a:pt x="29" y="23"/>
                </a:cubicBezTo>
                <a:cubicBezTo>
                  <a:pt x="26" y="23"/>
                  <a:pt x="26" y="19"/>
                  <a:pt x="23" y="19"/>
                </a:cubicBezTo>
                <a:cubicBezTo>
                  <a:pt x="22" y="19"/>
                  <a:pt x="22" y="20"/>
                  <a:pt x="21" y="22"/>
                </a:cubicBezTo>
                <a:cubicBezTo>
                  <a:pt x="20" y="23"/>
                  <a:pt x="18" y="24"/>
                  <a:pt x="18" y="27"/>
                </a:cubicBezTo>
                <a:cubicBezTo>
                  <a:pt x="18" y="31"/>
                  <a:pt x="19" y="34"/>
                  <a:pt x="20" y="38"/>
                </a:cubicBezTo>
                <a:cubicBezTo>
                  <a:pt x="21" y="39"/>
                  <a:pt x="23" y="39"/>
                  <a:pt x="24" y="40"/>
                </a:cubicBezTo>
                <a:cubicBezTo>
                  <a:pt x="27" y="42"/>
                  <a:pt x="25" y="45"/>
                  <a:pt x="27" y="49"/>
                </a:cubicBezTo>
                <a:cubicBezTo>
                  <a:pt x="28" y="51"/>
                  <a:pt x="31" y="49"/>
                  <a:pt x="33" y="50"/>
                </a:cubicBezTo>
                <a:cubicBezTo>
                  <a:pt x="37" y="51"/>
                  <a:pt x="38" y="54"/>
                  <a:pt x="41" y="57"/>
                </a:cubicBezTo>
                <a:cubicBezTo>
                  <a:pt x="44" y="61"/>
                  <a:pt x="47" y="61"/>
                  <a:pt x="52" y="62"/>
                </a:cubicBezTo>
                <a:cubicBezTo>
                  <a:pt x="55" y="63"/>
                  <a:pt x="57" y="65"/>
                  <a:pt x="60" y="65"/>
                </a:cubicBezTo>
                <a:cubicBezTo>
                  <a:pt x="66" y="65"/>
                  <a:pt x="66" y="65"/>
                  <a:pt x="66" y="65"/>
                </a:cubicBezTo>
                <a:cubicBezTo>
                  <a:pt x="68" y="65"/>
                  <a:pt x="69" y="64"/>
                  <a:pt x="71" y="62"/>
                </a:cubicBezTo>
                <a:cubicBezTo>
                  <a:pt x="72" y="61"/>
                  <a:pt x="73" y="61"/>
                  <a:pt x="74" y="60"/>
                </a:cubicBezTo>
                <a:cubicBezTo>
                  <a:pt x="76" y="58"/>
                  <a:pt x="77" y="54"/>
                  <a:pt x="81" y="54"/>
                </a:cubicBezTo>
                <a:cubicBezTo>
                  <a:pt x="84" y="53"/>
                  <a:pt x="88" y="54"/>
                  <a:pt x="90" y="51"/>
                </a:cubicBezTo>
                <a:cubicBezTo>
                  <a:pt x="91" y="49"/>
                  <a:pt x="91" y="48"/>
                  <a:pt x="91" y="46"/>
                </a:cubicBezTo>
                <a:cubicBezTo>
                  <a:pt x="91" y="41"/>
                  <a:pt x="91" y="38"/>
                  <a:pt x="89" y="33"/>
                </a:cubicBezTo>
                <a:cubicBezTo>
                  <a:pt x="87" y="33"/>
                  <a:pt x="86" y="34"/>
                  <a:pt x="84" y="34"/>
                </a:cubicBezTo>
                <a:cubicBezTo>
                  <a:pt x="82" y="34"/>
                  <a:pt x="80" y="33"/>
                  <a:pt x="80" y="31"/>
                </a:cubicBezTo>
                <a:cubicBezTo>
                  <a:pt x="80" y="29"/>
                  <a:pt x="80" y="29"/>
                  <a:pt x="80" y="29"/>
                </a:cubicBezTo>
                <a:cubicBezTo>
                  <a:pt x="82" y="29"/>
                  <a:pt x="83" y="28"/>
                  <a:pt x="84" y="28"/>
                </a:cubicBezTo>
                <a:cubicBezTo>
                  <a:pt x="83" y="24"/>
                  <a:pt x="79" y="23"/>
                  <a:pt x="75" y="22"/>
                </a:cubicBezTo>
                <a:cubicBezTo>
                  <a:pt x="72" y="21"/>
                  <a:pt x="70" y="20"/>
                  <a:pt x="68" y="18"/>
                </a:cubicBezTo>
                <a:cubicBezTo>
                  <a:pt x="67" y="17"/>
                  <a:pt x="67" y="16"/>
                  <a:pt x="65" y="16"/>
                </a:cubicBezTo>
                <a:cubicBezTo>
                  <a:pt x="61" y="16"/>
                  <a:pt x="58" y="18"/>
                  <a:pt x="54" y="18"/>
                </a:cubicBezTo>
                <a:cubicBezTo>
                  <a:pt x="52" y="18"/>
                  <a:pt x="50" y="17"/>
                  <a:pt x="47" y="17"/>
                </a:cubicBezTo>
                <a:close/>
                <a:moveTo>
                  <a:pt x="84" y="65"/>
                </a:moveTo>
                <a:cubicBezTo>
                  <a:pt x="86" y="64"/>
                  <a:pt x="86" y="61"/>
                  <a:pt x="88" y="61"/>
                </a:cubicBezTo>
                <a:cubicBezTo>
                  <a:pt x="90" y="61"/>
                  <a:pt x="90" y="62"/>
                  <a:pt x="91" y="64"/>
                </a:cubicBezTo>
                <a:cubicBezTo>
                  <a:pt x="91" y="64"/>
                  <a:pt x="92" y="64"/>
                  <a:pt x="92" y="65"/>
                </a:cubicBezTo>
                <a:cubicBezTo>
                  <a:pt x="92" y="66"/>
                  <a:pt x="92" y="66"/>
                  <a:pt x="91" y="67"/>
                </a:cubicBezTo>
                <a:cubicBezTo>
                  <a:pt x="88" y="66"/>
                  <a:pt x="87" y="66"/>
                  <a:pt x="84" y="6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2"/>
          <p:cNvSpPr>
            <a:spLocks noEditPoints="1"/>
          </p:cNvSpPr>
          <p:nvPr/>
        </p:nvSpPr>
        <p:spPr bwMode="auto">
          <a:xfrm>
            <a:off x="6368430" y="3489759"/>
            <a:ext cx="501029" cy="514116"/>
          </a:xfrm>
          <a:custGeom>
            <a:avLst/>
            <a:gdLst/>
            <a:ahLst/>
            <a:cxnLst>
              <a:cxn ang="0">
                <a:pos x="126" y="75"/>
              </a:cxn>
              <a:cxn ang="0">
                <a:pos x="140" y="84"/>
              </a:cxn>
              <a:cxn ang="0">
                <a:pos x="131" y="70"/>
              </a:cxn>
              <a:cxn ang="0">
                <a:pos x="58" y="141"/>
              </a:cxn>
              <a:cxn ang="0">
                <a:pos x="61" y="155"/>
              </a:cxn>
              <a:cxn ang="0">
                <a:pos x="72" y="160"/>
              </a:cxn>
              <a:cxn ang="0">
                <a:pos x="69" y="141"/>
              </a:cxn>
              <a:cxn ang="0">
                <a:pos x="90" y="124"/>
              </a:cxn>
              <a:cxn ang="0">
                <a:pos x="87" y="146"/>
              </a:cxn>
              <a:cxn ang="0">
                <a:pos x="90" y="154"/>
              </a:cxn>
              <a:cxn ang="0">
                <a:pos x="102" y="155"/>
              </a:cxn>
              <a:cxn ang="0">
                <a:pos x="107" y="146"/>
              </a:cxn>
              <a:cxn ang="0">
                <a:pos x="116" y="126"/>
              </a:cxn>
              <a:cxn ang="0">
                <a:pos x="108" y="110"/>
              </a:cxn>
              <a:cxn ang="0">
                <a:pos x="90" y="124"/>
              </a:cxn>
              <a:cxn ang="0">
                <a:pos x="136" y="101"/>
              </a:cxn>
              <a:cxn ang="0">
                <a:pos x="144" y="119"/>
              </a:cxn>
              <a:cxn ang="0">
                <a:pos x="139" y="115"/>
              </a:cxn>
              <a:cxn ang="0">
                <a:pos x="131" y="124"/>
              </a:cxn>
              <a:cxn ang="0">
                <a:pos x="131" y="141"/>
              </a:cxn>
              <a:cxn ang="0">
                <a:pos x="141" y="149"/>
              </a:cxn>
              <a:cxn ang="0">
                <a:pos x="130" y="154"/>
              </a:cxn>
              <a:cxn ang="0">
                <a:pos x="122" y="167"/>
              </a:cxn>
              <a:cxn ang="0">
                <a:pos x="110" y="173"/>
              </a:cxn>
              <a:cxn ang="0">
                <a:pos x="109" y="157"/>
              </a:cxn>
              <a:cxn ang="0">
                <a:pos x="116" y="143"/>
              </a:cxn>
              <a:cxn ang="0">
                <a:pos x="119" y="131"/>
              </a:cxn>
              <a:cxn ang="0">
                <a:pos x="122" y="111"/>
              </a:cxn>
              <a:cxn ang="0">
                <a:pos x="167" y="155"/>
              </a:cxn>
              <a:cxn ang="0">
                <a:pos x="161" y="148"/>
              </a:cxn>
              <a:cxn ang="0">
                <a:pos x="85" y="17"/>
              </a:cxn>
              <a:cxn ang="0">
                <a:pos x="14" y="4"/>
              </a:cxn>
              <a:cxn ang="0">
                <a:pos x="96" y="22"/>
              </a:cxn>
              <a:cxn ang="0">
                <a:pos x="89" y="34"/>
              </a:cxn>
              <a:cxn ang="0">
                <a:pos x="85" y="39"/>
              </a:cxn>
              <a:cxn ang="0">
                <a:pos x="108" y="70"/>
              </a:cxn>
              <a:cxn ang="0">
                <a:pos x="114" y="98"/>
              </a:cxn>
              <a:cxn ang="0">
                <a:pos x="102" y="96"/>
              </a:cxn>
              <a:cxn ang="0">
                <a:pos x="75" y="105"/>
              </a:cxn>
              <a:cxn ang="0">
                <a:pos x="67" y="122"/>
              </a:cxn>
              <a:cxn ang="0">
                <a:pos x="46" y="118"/>
              </a:cxn>
              <a:cxn ang="0">
                <a:pos x="37" y="106"/>
              </a:cxn>
              <a:cxn ang="0">
                <a:pos x="47" y="81"/>
              </a:cxn>
              <a:cxn ang="0">
                <a:pos x="37" y="72"/>
              </a:cxn>
              <a:cxn ang="0">
                <a:pos x="6" y="48"/>
              </a:cxn>
              <a:cxn ang="0">
                <a:pos x="9" y="25"/>
              </a:cxn>
              <a:cxn ang="0">
                <a:pos x="14" y="8"/>
              </a:cxn>
              <a:cxn ang="0">
                <a:pos x="46" y="10"/>
              </a:cxn>
              <a:cxn ang="0">
                <a:pos x="32" y="7"/>
              </a:cxn>
            </a:cxnLst>
            <a:rect l="0" t="0" r="r" b="b"/>
            <a:pathLst>
              <a:path w="169" h="173">
                <a:moveTo>
                  <a:pt x="131" y="70"/>
                </a:moveTo>
                <a:cubicBezTo>
                  <a:pt x="130" y="70"/>
                  <a:pt x="130" y="71"/>
                  <a:pt x="129" y="72"/>
                </a:cubicBezTo>
                <a:cubicBezTo>
                  <a:pt x="128" y="73"/>
                  <a:pt x="126" y="73"/>
                  <a:pt x="126" y="75"/>
                </a:cubicBezTo>
                <a:cubicBezTo>
                  <a:pt x="126" y="76"/>
                  <a:pt x="128" y="76"/>
                  <a:pt x="129" y="77"/>
                </a:cubicBezTo>
                <a:cubicBezTo>
                  <a:pt x="131" y="81"/>
                  <a:pt x="133" y="86"/>
                  <a:pt x="138" y="86"/>
                </a:cubicBezTo>
                <a:cubicBezTo>
                  <a:pt x="139" y="86"/>
                  <a:pt x="139" y="85"/>
                  <a:pt x="140" y="84"/>
                </a:cubicBezTo>
                <a:cubicBezTo>
                  <a:pt x="143" y="81"/>
                  <a:pt x="145" y="79"/>
                  <a:pt x="145" y="75"/>
                </a:cubicBezTo>
                <a:cubicBezTo>
                  <a:pt x="145" y="71"/>
                  <a:pt x="140" y="72"/>
                  <a:pt x="136" y="72"/>
                </a:cubicBezTo>
                <a:cubicBezTo>
                  <a:pt x="134" y="72"/>
                  <a:pt x="133" y="70"/>
                  <a:pt x="131" y="70"/>
                </a:cubicBezTo>
                <a:close/>
                <a:moveTo>
                  <a:pt x="62" y="136"/>
                </a:moveTo>
                <a:cubicBezTo>
                  <a:pt x="61" y="137"/>
                  <a:pt x="61" y="139"/>
                  <a:pt x="61" y="141"/>
                </a:cubicBezTo>
                <a:cubicBezTo>
                  <a:pt x="61" y="141"/>
                  <a:pt x="59" y="141"/>
                  <a:pt x="58" y="141"/>
                </a:cubicBezTo>
                <a:cubicBezTo>
                  <a:pt x="57" y="142"/>
                  <a:pt x="56" y="144"/>
                  <a:pt x="56" y="145"/>
                </a:cubicBezTo>
                <a:cubicBezTo>
                  <a:pt x="56" y="147"/>
                  <a:pt x="58" y="148"/>
                  <a:pt x="59" y="150"/>
                </a:cubicBezTo>
                <a:cubicBezTo>
                  <a:pt x="60" y="152"/>
                  <a:pt x="59" y="154"/>
                  <a:pt x="61" y="155"/>
                </a:cubicBezTo>
                <a:cubicBezTo>
                  <a:pt x="61" y="155"/>
                  <a:pt x="62" y="155"/>
                  <a:pt x="63" y="155"/>
                </a:cubicBezTo>
                <a:cubicBezTo>
                  <a:pt x="66" y="157"/>
                  <a:pt x="66" y="160"/>
                  <a:pt x="69" y="160"/>
                </a:cubicBezTo>
                <a:cubicBezTo>
                  <a:pt x="70" y="160"/>
                  <a:pt x="71" y="160"/>
                  <a:pt x="72" y="160"/>
                </a:cubicBezTo>
                <a:cubicBezTo>
                  <a:pt x="72" y="157"/>
                  <a:pt x="71" y="155"/>
                  <a:pt x="71" y="152"/>
                </a:cubicBezTo>
                <a:cubicBezTo>
                  <a:pt x="71" y="150"/>
                  <a:pt x="72" y="148"/>
                  <a:pt x="72" y="145"/>
                </a:cubicBezTo>
                <a:cubicBezTo>
                  <a:pt x="72" y="143"/>
                  <a:pt x="69" y="143"/>
                  <a:pt x="69" y="141"/>
                </a:cubicBezTo>
                <a:cubicBezTo>
                  <a:pt x="68" y="140"/>
                  <a:pt x="69" y="139"/>
                  <a:pt x="68" y="138"/>
                </a:cubicBezTo>
                <a:cubicBezTo>
                  <a:pt x="67" y="136"/>
                  <a:pt x="65" y="137"/>
                  <a:pt x="62" y="136"/>
                </a:cubicBezTo>
                <a:close/>
                <a:moveTo>
                  <a:pt x="90" y="124"/>
                </a:moveTo>
                <a:cubicBezTo>
                  <a:pt x="90" y="128"/>
                  <a:pt x="91" y="131"/>
                  <a:pt x="91" y="135"/>
                </a:cubicBezTo>
                <a:cubicBezTo>
                  <a:pt x="91" y="137"/>
                  <a:pt x="90" y="137"/>
                  <a:pt x="89" y="139"/>
                </a:cubicBezTo>
                <a:cubicBezTo>
                  <a:pt x="87" y="141"/>
                  <a:pt x="88" y="143"/>
                  <a:pt x="87" y="146"/>
                </a:cubicBezTo>
                <a:cubicBezTo>
                  <a:pt x="86" y="148"/>
                  <a:pt x="85" y="150"/>
                  <a:pt x="85" y="152"/>
                </a:cubicBezTo>
                <a:cubicBezTo>
                  <a:pt x="85" y="154"/>
                  <a:pt x="86" y="155"/>
                  <a:pt x="88" y="156"/>
                </a:cubicBezTo>
                <a:cubicBezTo>
                  <a:pt x="90" y="154"/>
                  <a:pt x="90" y="154"/>
                  <a:pt x="90" y="154"/>
                </a:cubicBezTo>
                <a:cubicBezTo>
                  <a:pt x="92" y="154"/>
                  <a:pt x="92" y="156"/>
                  <a:pt x="94" y="156"/>
                </a:cubicBezTo>
                <a:cubicBezTo>
                  <a:pt x="97" y="156"/>
                  <a:pt x="96" y="151"/>
                  <a:pt x="99" y="151"/>
                </a:cubicBezTo>
                <a:cubicBezTo>
                  <a:pt x="101" y="151"/>
                  <a:pt x="101" y="154"/>
                  <a:pt x="102" y="155"/>
                </a:cubicBezTo>
                <a:cubicBezTo>
                  <a:pt x="102" y="156"/>
                  <a:pt x="104" y="156"/>
                  <a:pt x="105" y="157"/>
                </a:cubicBezTo>
                <a:cubicBezTo>
                  <a:pt x="106" y="154"/>
                  <a:pt x="108" y="152"/>
                  <a:pt x="108" y="149"/>
                </a:cubicBezTo>
                <a:cubicBezTo>
                  <a:pt x="108" y="148"/>
                  <a:pt x="108" y="147"/>
                  <a:pt x="107" y="146"/>
                </a:cubicBezTo>
                <a:cubicBezTo>
                  <a:pt x="107" y="140"/>
                  <a:pt x="107" y="140"/>
                  <a:pt x="107" y="140"/>
                </a:cubicBezTo>
                <a:cubicBezTo>
                  <a:pt x="110" y="137"/>
                  <a:pt x="110" y="135"/>
                  <a:pt x="112" y="131"/>
                </a:cubicBezTo>
                <a:cubicBezTo>
                  <a:pt x="114" y="129"/>
                  <a:pt x="116" y="129"/>
                  <a:pt x="116" y="126"/>
                </a:cubicBezTo>
                <a:cubicBezTo>
                  <a:pt x="116" y="122"/>
                  <a:pt x="115" y="119"/>
                  <a:pt x="114" y="115"/>
                </a:cubicBezTo>
                <a:cubicBezTo>
                  <a:pt x="114" y="112"/>
                  <a:pt x="115" y="108"/>
                  <a:pt x="112" y="108"/>
                </a:cubicBezTo>
                <a:cubicBezTo>
                  <a:pt x="111" y="108"/>
                  <a:pt x="110" y="110"/>
                  <a:pt x="108" y="110"/>
                </a:cubicBezTo>
                <a:cubicBezTo>
                  <a:pt x="104" y="113"/>
                  <a:pt x="102" y="113"/>
                  <a:pt x="98" y="115"/>
                </a:cubicBezTo>
                <a:cubicBezTo>
                  <a:pt x="95" y="116"/>
                  <a:pt x="93" y="116"/>
                  <a:pt x="91" y="118"/>
                </a:cubicBezTo>
                <a:cubicBezTo>
                  <a:pt x="89" y="120"/>
                  <a:pt x="90" y="122"/>
                  <a:pt x="90" y="124"/>
                </a:cubicBezTo>
                <a:close/>
                <a:moveTo>
                  <a:pt x="122" y="111"/>
                </a:moveTo>
                <a:cubicBezTo>
                  <a:pt x="122" y="104"/>
                  <a:pt x="125" y="99"/>
                  <a:pt x="131" y="96"/>
                </a:cubicBezTo>
                <a:cubicBezTo>
                  <a:pt x="134" y="94"/>
                  <a:pt x="134" y="99"/>
                  <a:pt x="136" y="101"/>
                </a:cubicBezTo>
                <a:cubicBezTo>
                  <a:pt x="138" y="103"/>
                  <a:pt x="141" y="104"/>
                  <a:pt x="141" y="107"/>
                </a:cubicBezTo>
                <a:cubicBezTo>
                  <a:pt x="141" y="110"/>
                  <a:pt x="141" y="112"/>
                  <a:pt x="142" y="114"/>
                </a:cubicBezTo>
                <a:cubicBezTo>
                  <a:pt x="142" y="116"/>
                  <a:pt x="144" y="117"/>
                  <a:pt x="144" y="119"/>
                </a:cubicBezTo>
                <a:cubicBezTo>
                  <a:pt x="144" y="119"/>
                  <a:pt x="144" y="120"/>
                  <a:pt x="144" y="120"/>
                </a:cubicBezTo>
                <a:cubicBezTo>
                  <a:pt x="143" y="120"/>
                  <a:pt x="143" y="120"/>
                  <a:pt x="143" y="120"/>
                </a:cubicBezTo>
                <a:cubicBezTo>
                  <a:pt x="141" y="119"/>
                  <a:pt x="141" y="115"/>
                  <a:pt x="139" y="115"/>
                </a:cubicBezTo>
                <a:cubicBezTo>
                  <a:pt x="138" y="115"/>
                  <a:pt x="137" y="117"/>
                  <a:pt x="136" y="117"/>
                </a:cubicBezTo>
                <a:cubicBezTo>
                  <a:pt x="135" y="117"/>
                  <a:pt x="135" y="116"/>
                  <a:pt x="134" y="116"/>
                </a:cubicBezTo>
                <a:cubicBezTo>
                  <a:pt x="131" y="116"/>
                  <a:pt x="132" y="121"/>
                  <a:pt x="131" y="124"/>
                </a:cubicBezTo>
                <a:cubicBezTo>
                  <a:pt x="131" y="127"/>
                  <a:pt x="128" y="129"/>
                  <a:pt x="128" y="133"/>
                </a:cubicBezTo>
                <a:cubicBezTo>
                  <a:pt x="128" y="136"/>
                  <a:pt x="129" y="138"/>
                  <a:pt x="128" y="141"/>
                </a:cubicBezTo>
                <a:cubicBezTo>
                  <a:pt x="131" y="141"/>
                  <a:pt x="131" y="141"/>
                  <a:pt x="131" y="141"/>
                </a:cubicBezTo>
                <a:cubicBezTo>
                  <a:pt x="132" y="141"/>
                  <a:pt x="133" y="140"/>
                  <a:pt x="133" y="140"/>
                </a:cubicBezTo>
                <a:cubicBezTo>
                  <a:pt x="135" y="140"/>
                  <a:pt x="137" y="142"/>
                  <a:pt x="138" y="143"/>
                </a:cubicBezTo>
                <a:cubicBezTo>
                  <a:pt x="139" y="146"/>
                  <a:pt x="141" y="146"/>
                  <a:pt x="141" y="149"/>
                </a:cubicBezTo>
                <a:cubicBezTo>
                  <a:pt x="141" y="152"/>
                  <a:pt x="138" y="152"/>
                  <a:pt x="135" y="153"/>
                </a:cubicBezTo>
                <a:cubicBezTo>
                  <a:pt x="134" y="154"/>
                  <a:pt x="134" y="156"/>
                  <a:pt x="132" y="156"/>
                </a:cubicBezTo>
                <a:cubicBezTo>
                  <a:pt x="131" y="156"/>
                  <a:pt x="131" y="155"/>
                  <a:pt x="130" y="154"/>
                </a:cubicBezTo>
                <a:cubicBezTo>
                  <a:pt x="122" y="160"/>
                  <a:pt x="122" y="160"/>
                  <a:pt x="122" y="160"/>
                </a:cubicBezTo>
                <a:cubicBezTo>
                  <a:pt x="123" y="161"/>
                  <a:pt x="123" y="161"/>
                  <a:pt x="123" y="162"/>
                </a:cubicBezTo>
                <a:cubicBezTo>
                  <a:pt x="123" y="164"/>
                  <a:pt x="123" y="165"/>
                  <a:pt x="122" y="167"/>
                </a:cubicBezTo>
                <a:cubicBezTo>
                  <a:pt x="122" y="170"/>
                  <a:pt x="122" y="173"/>
                  <a:pt x="119" y="173"/>
                </a:cubicBezTo>
                <a:cubicBezTo>
                  <a:pt x="117" y="173"/>
                  <a:pt x="116" y="172"/>
                  <a:pt x="115" y="170"/>
                </a:cubicBezTo>
                <a:cubicBezTo>
                  <a:pt x="113" y="171"/>
                  <a:pt x="112" y="173"/>
                  <a:pt x="110" y="173"/>
                </a:cubicBezTo>
                <a:cubicBezTo>
                  <a:pt x="108" y="173"/>
                  <a:pt x="108" y="171"/>
                  <a:pt x="107" y="170"/>
                </a:cubicBezTo>
                <a:cubicBezTo>
                  <a:pt x="105" y="168"/>
                  <a:pt x="104" y="167"/>
                  <a:pt x="104" y="164"/>
                </a:cubicBezTo>
                <a:cubicBezTo>
                  <a:pt x="104" y="160"/>
                  <a:pt x="107" y="159"/>
                  <a:pt x="109" y="157"/>
                </a:cubicBezTo>
                <a:cubicBezTo>
                  <a:pt x="111" y="154"/>
                  <a:pt x="111" y="152"/>
                  <a:pt x="113" y="149"/>
                </a:cubicBezTo>
                <a:cubicBezTo>
                  <a:pt x="114" y="147"/>
                  <a:pt x="116" y="147"/>
                  <a:pt x="118" y="144"/>
                </a:cubicBezTo>
                <a:cubicBezTo>
                  <a:pt x="117" y="144"/>
                  <a:pt x="116" y="144"/>
                  <a:pt x="116" y="143"/>
                </a:cubicBezTo>
                <a:cubicBezTo>
                  <a:pt x="116" y="141"/>
                  <a:pt x="118" y="140"/>
                  <a:pt x="118" y="138"/>
                </a:cubicBezTo>
                <a:cubicBezTo>
                  <a:pt x="118" y="136"/>
                  <a:pt x="117" y="136"/>
                  <a:pt x="117" y="134"/>
                </a:cubicBezTo>
                <a:cubicBezTo>
                  <a:pt x="117" y="133"/>
                  <a:pt x="118" y="132"/>
                  <a:pt x="119" y="131"/>
                </a:cubicBezTo>
                <a:cubicBezTo>
                  <a:pt x="120" y="128"/>
                  <a:pt x="118" y="127"/>
                  <a:pt x="119" y="124"/>
                </a:cubicBezTo>
                <a:cubicBezTo>
                  <a:pt x="120" y="122"/>
                  <a:pt x="122" y="120"/>
                  <a:pt x="122" y="117"/>
                </a:cubicBezTo>
                <a:cubicBezTo>
                  <a:pt x="122" y="111"/>
                  <a:pt x="122" y="111"/>
                  <a:pt x="122" y="111"/>
                </a:cubicBezTo>
                <a:close/>
                <a:moveTo>
                  <a:pt x="161" y="148"/>
                </a:moveTo>
                <a:cubicBezTo>
                  <a:pt x="162" y="150"/>
                  <a:pt x="162" y="152"/>
                  <a:pt x="163" y="153"/>
                </a:cubicBezTo>
                <a:cubicBezTo>
                  <a:pt x="164" y="155"/>
                  <a:pt x="166" y="154"/>
                  <a:pt x="167" y="155"/>
                </a:cubicBezTo>
                <a:cubicBezTo>
                  <a:pt x="168" y="154"/>
                  <a:pt x="169" y="153"/>
                  <a:pt x="169" y="151"/>
                </a:cubicBezTo>
                <a:cubicBezTo>
                  <a:pt x="169" y="149"/>
                  <a:pt x="169" y="148"/>
                  <a:pt x="167" y="147"/>
                </a:cubicBezTo>
                <a:cubicBezTo>
                  <a:pt x="165" y="146"/>
                  <a:pt x="163" y="147"/>
                  <a:pt x="161" y="148"/>
                </a:cubicBezTo>
                <a:close/>
                <a:moveTo>
                  <a:pt x="50" y="9"/>
                </a:moveTo>
                <a:cubicBezTo>
                  <a:pt x="56" y="12"/>
                  <a:pt x="61" y="10"/>
                  <a:pt x="67" y="12"/>
                </a:cubicBezTo>
                <a:cubicBezTo>
                  <a:pt x="75" y="13"/>
                  <a:pt x="78" y="17"/>
                  <a:pt x="85" y="17"/>
                </a:cubicBezTo>
                <a:cubicBezTo>
                  <a:pt x="87" y="17"/>
                  <a:pt x="87" y="17"/>
                  <a:pt x="88" y="16"/>
                </a:cubicBezTo>
                <a:cubicBezTo>
                  <a:pt x="50" y="9"/>
                  <a:pt x="50" y="9"/>
                  <a:pt x="50" y="9"/>
                </a:cubicBezTo>
                <a:close/>
                <a:moveTo>
                  <a:pt x="14" y="4"/>
                </a:moveTo>
                <a:cubicBezTo>
                  <a:pt x="88" y="16"/>
                  <a:pt x="88" y="16"/>
                  <a:pt x="88" y="16"/>
                </a:cubicBezTo>
                <a:cubicBezTo>
                  <a:pt x="90" y="17"/>
                  <a:pt x="91" y="16"/>
                  <a:pt x="94" y="17"/>
                </a:cubicBezTo>
                <a:cubicBezTo>
                  <a:pt x="96" y="17"/>
                  <a:pt x="96" y="20"/>
                  <a:pt x="96" y="22"/>
                </a:cubicBezTo>
                <a:cubicBezTo>
                  <a:pt x="96" y="25"/>
                  <a:pt x="93" y="26"/>
                  <a:pt x="91" y="27"/>
                </a:cubicBezTo>
                <a:cubicBezTo>
                  <a:pt x="89" y="28"/>
                  <a:pt x="88" y="28"/>
                  <a:pt x="88" y="29"/>
                </a:cubicBezTo>
                <a:cubicBezTo>
                  <a:pt x="88" y="29"/>
                  <a:pt x="94" y="41"/>
                  <a:pt x="89" y="34"/>
                </a:cubicBezTo>
                <a:cubicBezTo>
                  <a:pt x="88" y="33"/>
                  <a:pt x="87" y="32"/>
                  <a:pt x="86" y="32"/>
                </a:cubicBezTo>
                <a:cubicBezTo>
                  <a:pt x="85" y="32"/>
                  <a:pt x="85" y="32"/>
                  <a:pt x="84" y="32"/>
                </a:cubicBezTo>
                <a:cubicBezTo>
                  <a:pt x="84" y="35"/>
                  <a:pt x="85" y="37"/>
                  <a:pt x="85" y="39"/>
                </a:cubicBezTo>
                <a:cubicBezTo>
                  <a:pt x="85" y="42"/>
                  <a:pt x="83" y="43"/>
                  <a:pt x="83" y="45"/>
                </a:cubicBezTo>
                <a:cubicBezTo>
                  <a:pt x="83" y="53"/>
                  <a:pt x="95" y="51"/>
                  <a:pt x="99" y="58"/>
                </a:cubicBezTo>
                <a:cubicBezTo>
                  <a:pt x="102" y="64"/>
                  <a:pt x="106" y="65"/>
                  <a:pt x="108" y="70"/>
                </a:cubicBezTo>
                <a:cubicBezTo>
                  <a:pt x="109" y="74"/>
                  <a:pt x="111" y="78"/>
                  <a:pt x="115" y="78"/>
                </a:cubicBezTo>
                <a:cubicBezTo>
                  <a:pt x="120" y="78"/>
                  <a:pt x="123" y="72"/>
                  <a:pt x="123" y="84"/>
                </a:cubicBezTo>
                <a:cubicBezTo>
                  <a:pt x="123" y="105"/>
                  <a:pt x="114" y="86"/>
                  <a:pt x="114" y="98"/>
                </a:cubicBezTo>
                <a:cubicBezTo>
                  <a:pt x="114" y="99"/>
                  <a:pt x="114" y="101"/>
                  <a:pt x="112" y="101"/>
                </a:cubicBezTo>
                <a:cubicBezTo>
                  <a:pt x="110" y="101"/>
                  <a:pt x="110" y="97"/>
                  <a:pt x="108" y="96"/>
                </a:cubicBezTo>
                <a:cubicBezTo>
                  <a:pt x="106" y="96"/>
                  <a:pt x="105" y="96"/>
                  <a:pt x="102" y="96"/>
                </a:cubicBezTo>
                <a:cubicBezTo>
                  <a:pt x="95" y="96"/>
                  <a:pt x="92" y="98"/>
                  <a:pt x="85" y="100"/>
                </a:cubicBezTo>
                <a:cubicBezTo>
                  <a:pt x="82" y="101"/>
                  <a:pt x="81" y="101"/>
                  <a:pt x="78" y="102"/>
                </a:cubicBezTo>
                <a:cubicBezTo>
                  <a:pt x="77" y="103"/>
                  <a:pt x="77" y="104"/>
                  <a:pt x="75" y="105"/>
                </a:cubicBezTo>
                <a:cubicBezTo>
                  <a:pt x="73" y="107"/>
                  <a:pt x="72" y="109"/>
                  <a:pt x="72" y="112"/>
                </a:cubicBezTo>
                <a:cubicBezTo>
                  <a:pt x="72" y="116"/>
                  <a:pt x="74" y="117"/>
                  <a:pt x="77" y="120"/>
                </a:cubicBezTo>
                <a:cubicBezTo>
                  <a:pt x="73" y="122"/>
                  <a:pt x="71" y="122"/>
                  <a:pt x="67" y="122"/>
                </a:cubicBezTo>
                <a:cubicBezTo>
                  <a:pt x="63" y="122"/>
                  <a:pt x="61" y="120"/>
                  <a:pt x="57" y="120"/>
                </a:cubicBezTo>
                <a:cubicBezTo>
                  <a:pt x="55" y="120"/>
                  <a:pt x="54" y="122"/>
                  <a:pt x="52" y="122"/>
                </a:cubicBezTo>
                <a:cubicBezTo>
                  <a:pt x="49" y="122"/>
                  <a:pt x="49" y="119"/>
                  <a:pt x="46" y="118"/>
                </a:cubicBezTo>
                <a:cubicBezTo>
                  <a:pt x="44" y="117"/>
                  <a:pt x="42" y="118"/>
                  <a:pt x="40" y="116"/>
                </a:cubicBezTo>
                <a:cubicBezTo>
                  <a:pt x="39" y="115"/>
                  <a:pt x="39" y="113"/>
                  <a:pt x="38" y="111"/>
                </a:cubicBezTo>
                <a:cubicBezTo>
                  <a:pt x="38" y="109"/>
                  <a:pt x="37" y="108"/>
                  <a:pt x="37" y="106"/>
                </a:cubicBezTo>
                <a:cubicBezTo>
                  <a:pt x="37" y="100"/>
                  <a:pt x="40" y="98"/>
                  <a:pt x="40" y="93"/>
                </a:cubicBezTo>
                <a:cubicBezTo>
                  <a:pt x="40" y="86"/>
                  <a:pt x="40" y="86"/>
                  <a:pt x="40" y="86"/>
                </a:cubicBezTo>
                <a:cubicBezTo>
                  <a:pt x="44" y="86"/>
                  <a:pt x="45" y="84"/>
                  <a:pt x="47" y="81"/>
                </a:cubicBezTo>
                <a:cubicBezTo>
                  <a:pt x="48" y="79"/>
                  <a:pt x="49" y="79"/>
                  <a:pt x="49" y="77"/>
                </a:cubicBezTo>
                <a:cubicBezTo>
                  <a:pt x="49" y="75"/>
                  <a:pt x="46" y="75"/>
                  <a:pt x="43" y="74"/>
                </a:cubicBezTo>
                <a:cubicBezTo>
                  <a:pt x="41" y="74"/>
                  <a:pt x="39" y="73"/>
                  <a:pt x="37" y="72"/>
                </a:cubicBezTo>
                <a:cubicBezTo>
                  <a:pt x="34" y="70"/>
                  <a:pt x="33" y="68"/>
                  <a:pt x="30" y="67"/>
                </a:cubicBezTo>
                <a:cubicBezTo>
                  <a:pt x="28" y="67"/>
                  <a:pt x="25" y="67"/>
                  <a:pt x="24" y="64"/>
                </a:cubicBezTo>
                <a:cubicBezTo>
                  <a:pt x="22" y="54"/>
                  <a:pt x="13" y="54"/>
                  <a:pt x="6" y="48"/>
                </a:cubicBezTo>
                <a:cubicBezTo>
                  <a:pt x="3" y="46"/>
                  <a:pt x="0" y="45"/>
                  <a:pt x="0" y="42"/>
                </a:cubicBezTo>
                <a:cubicBezTo>
                  <a:pt x="0" y="38"/>
                  <a:pt x="3" y="36"/>
                  <a:pt x="5" y="32"/>
                </a:cubicBezTo>
                <a:cubicBezTo>
                  <a:pt x="7" y="29"/>
                  <a:pt x="7" y="27"/>
                  <a:pt x="9" y="25"/>
                </a:cubicBezTo>
                <a:cubicBezTo>
                  <a:pt x="11" y="24"/>
                  <a:pt x="13" y="23"/>
                  <a:pt x="13" y="21"/>
                </a:cubicBezTo>
                <a:cubicBezTo>
                  <a:pt x="13" y="14"/>
                  <a:pt x="13" y="14"/>
                  <a:pt x="13" y="14"/>
                </a:cubicBezTo>
                <a:cubicBezTo>
                  <a:pt x="13" y="11"/>
                  <a:pt x="14" y="10"/>
                  <a:pt x="14" y="8"/>
                </a:cubicBezTo>
                <a:cubicBezTo>
                  <a:pt x="14" y="6"/>
                  <a:pt x="14" y="5"/>
                  <a:pt x="14" y="4"/>
                </a:cubicBezTo>
                <a:cubicBezTo>
                  <a:pt x="50" y="9"/>
                  <a:pt x="50" y="9"/>
                  <a:pt x="50" y="9"/>
                </a:cubicBezTo>
                <a:cubicBezTo>
                  <a:pt x="49" y="9"/>
                  <a:pt x="48" y="10"/>
                  <a:pt x="46" y="10"/>
                </a:cubicBezTo>
                <a:cubicBezTo>
                  <a:pt x="40" y="10"/>
                  <a:pt x="40" y="10"/>
                  <a:pt x="40" y="10"/>
                </a:cubicBezTo>
                <a:cubicBezTo>
                  <a:pt x="38" y="10"/>
                  <a:pt x="37" y="9"/>
                  <a:pt x="35" y="8"/>
                </a:cubicBezTo>
                <a:cubicBezTo>
                  <a:pt x="34" y="7"/>
                  <a:pt x="33" y="8"/>
                  <a:pt x="32" y="7"/>
                </a:cubicBezTo>
                <a:cubicBezTo>
                  <a:pt x="29" y="4"/>
                  <a:pt x="28" y="0"/>
                  <a:pt x="24" y="0"/>
                </a:cubicBezTo>
                <a:cubicBezTo>
                  <a:pt x="20" y="0"/>
                  <a:pt x="18" y="2"/>
                  <a:pt x="14"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952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13"/>
          <p:cNvSpPr>
            <a:spLocks noEditPoints="1"/>
          </p:cNvSpPr>
          <p:nvPr/>
        </p:nvSpPr>
        <p:spPr bwMode="auto">
          <a:xfrm>
            <a:off x="6368430" y="3489759"/>
            <a:ext cx="501029" cy="514116"/>
          </a:xfrm>
          <a:custGeom>
            <a:avLst/>
            <a:gdLst/>
            <a:ahLst/>
            <a:cxnLst>
              <a:cxn ang="0">
                <a:pos x="126" y="75"/>
              </a:cxn>
              <a:cxn ang="0">
                <a:pos x="140" y="84"/>
              </a:cxn>
              <a:cxn ang="0">
                <a:pos x="131" y="70"/>
              </a:cxn>
              <a:cxn ang="0">
                <a:pos x="58" y="141"/>
              </a:cxn>
              <a:cxn ang="0">
                <a:pos x="61" y="155"/>
              </a:cxn>
              <a:cxn ang="0">
                <a:pos x="72" y="160"/>
              </a:cxn>
              <a:cxn ang="0">
                <a:pos x="69" y="141"/>
              </a:cxn>
              <a:cxn ang="0">
                <a:pos x="90" y="124"/>
              </a:cxn>
              <a:cxn ang="0">
                <a:pos x="87" y="146"/>
              </a:cxn>
              <a:cxn ang="0">
                <a:pos x="90" y="154"/>
              </a:cxn>
              <a:cxn ang="0">
                <a:pos x="102" y="155"/>
              </a:cxn>
              <a:cxn ang="0">
                <a:pos x="107" y="146"/>
              </a:cxn>
              <a:cxn ang="0">
                <a:pos x="116" y="126"/>
              </a:cxn>
              <a:cxn ang="0">
                <a:pos x="108" y="110"/>
              </a:cxn>
              <a:cxn ang="0">
                <a:pos x="90" y="124"/>
              </a:cxn>
              <a:cxn ang="0">
                <a:pos x="119" y="124"/>
              </a:cxn>
              <a:cxn ang="0">
                <a:pos x="118" y="138"/>
              </a:cxn>
              <a:cxn ang="0">
                <a:pos x="113" y="149"/>
              </a:cxn>
              <a:cxn ang="0">
                <a:pos x="107" y="170"/>
              </a:cxn>
              <a:cxn ang="0">
                <a:pos x="119" y="173"/>
              </a:cxn>
              <a:cxn ang="0">
                <a:pos x="122" y="160"/>
              </a:cxn>
              <a:cxn ang="0">
                <a:pos x="135" y="153"/>
              </a:cxn>
              <a:cxn ang="0">
                <a:pos x="133" y="140"/>
              </a:cxn>
              <a:cxn ang="0">
                <a:pos x="128" y="133"/>
              </a:cxn>
              <a:cxn ang="0">
                <a:pos x="136" y="117"/>
              </a:cxn>
              <a:cxn ang="0">
                <a:pos x="144" y="120"/>
              </a:cxn>
              <a:cxn ang="0">
                <a:pos x="141" y="107"/>
              </a:cxn>
              <a:cxn ang="0">
                <a:pos x="122" y="111"/>
              </a:cxn>
              <a:cxn ang="0">
                <a:pos x="167" y="155"/>
              </a:cxn>
              <a:cxn ang="0">
                <a:pos x="161" y="148"/>
              </a:cxn>
              <a:cxn ang="0">
                <a:pos x="85" y="17"/>
              </a:cxn>
              <a:cxn ang="0">
                <a:pos x="24" y="0"/>
              </a:cxn>
              <a:cxn ang="0">
                <a:pos x="40" y="10"/>
              </a:cxn>
              <a:cxn ang="0">
                <a:pos x="14" y="4"/>
              </a:cxn>
              <a:cxn ang="0">
                <a:pos x="13" y="21"/>
              </a:cxn>
              <a:cxn ang="0">
                <a:pos x="0" y="42"/>
              </a:cxn>
              <a:cxn ang="0">
                <a:pos x="30" y="67"/>
              </a:cxn>
              <a:cxn ang="0">
                <a:pos x="49" y="77"/>
              </a:cxn>
              <a:cxn ang="0">
                <a:pos x="40" y="93"/>
              </a:cxn>
              <a:cxn ang="0">
                <a:pos x="40" y="116"/>
              </a:cxn>
              <a:cxn ang="0">
                <a:pos x="57" y="120"/>
              </a:cxn>
              <a:cxn ang="0">
                <a:pos x="72" y="112"/>
              </a:cxn>
              <a:cxn ang="0">
                <a:pos x="85" y="100"/>
              </a:cxn>
              <a:cxn ang="0">
                <a:pos x="112" y="101"/>
              </a:cxn>
              <a:cxn ang="0">
                <a:pos x="115" y="78"/>
              </a:cxn>
              <a:cxn ang="0">
                <a:pos x="83" y="45"/>
              </a:cxn>
              <a:cxn ang="0">
                <a:pos x="86" y="32"/>
              </a:cxn>
              <a:cxn ang="0">
                <a:pos x="91" y="27"/>
              </a:cxn>
              <a:cxn ang="0">
                <a:pos x="88" y="16"/>
              </a:cxn>
            </a:cxnLst>
            <a:rect l="0" t="0" r="r" b="b"/>
            <a:pathLst>
              <a:path w="169" h="173">
                <a:moveTo>
                  <a:pt x="131" y="70"/>
                </a:moveTo>
                <a:cubicBezTo>
                  <a:pt x="130" y="70"/>
                  <a:pt x="130" y="71"/>
                  <a:pt x="129" y="72"/>
                </a:cubicBezTo>
                <a:cubicBezTo>
                  <a:pt x="128" y="73"/>
                  <a:pt x="126" y="73"/>
                  <a:pt x="126" y="75"/>
                </a:cubicBezTo>
                <a:cubicBezTo>
                  <a:pt x="126" y="76"/>
                  <a:pt x="128" y="76"/>
                  <a:pt x="129" y="77"/>
                </a:cubicBezTo>
                <a:cubicBezTo>
                  <a:pt x="131" y="81"/>
                  <a:pt x="133" y="86"/>
                  <a:pt x="138" y="86"/>
                </a:cubicBezTo>
                <a:cubicBezTo>
                  <a:pt x="139" y="86"/>
                  <a:pt x="139" y="85"/>
                  <a:pt x="140" y="84"/>
                </a:cubicBezTo>
                <a:cubicBezTo>
                  <a:pt x="143" y="81"/>
                  <a:pt x="145" y="79"/>
                  <a:pt x="145" y="75"/>
                </a:cubicBezTo>
                <a:cubicBezTo>
                  <a:pt x="145" y="71"/>
                  <a:pt x="140" y="72"/>
                  <a:pt x="136" y="72"/>
                </a:cubicBezTo>
                <a:cubicBezTo>
                  <a:pt x="134" y="72"/>
                  <a:pt x="133" y="70"/>
                  <a:pt x="131" y="70"/>
                </a:cubicBezTo>
                <a:close/>
                <a:moveTo>
                  <a:pt x="62" y="136"/>
                </a:moveTo>
                <a:cubicBezTo>
                  <a:pt x="61" y="137"/>
                  <a:pt x="61" y="139"/>
                  <a:pt x="61" y="141"/>
                </a:cubicBezTo>
                <a:cubicBezTo>
                  <a:pt x="61" y="141"/>
                  <a:pt x="59" y="141"/>
                  <a:pt x="58" y="141"/>
                </a:cubicBezTo>
                <a:cubicBezTo>
                  <a:pt x="57" y="142"/>
                  <a:pt x="56" y="144"/>
                  <a:pt x="56" y="145"/>
                </a:cubicBezTo>
                <a:cubicBezTo>
                  <a:pt x="56" y="147"/>
                  <a:pt x="58" y="148"/>
                  <a:pt x="59" y="150"/>
                </a:cubicBezTo>
                <a:cubicBezTo>
                  <a:pt x="60" y="152"/>
                  <a:pt x="59" y="154"/>
                  <a:pt x="61" y="155"/>
                </a:cubicBezTo>
                <a:cubicBezTo>
                  <a:pt x="61" y="155"/>
                  <a:pt x="62" y="155"/>
                  <a:pt x="63" y="155"/>
                </a:cubicBezTo>
                <a:cubicBezTo>
                  <a:pt x="66" y="157"/>
                  <a:pt x="66" y="160"/>
                  <a:pt x="69" y="160"/>
                </a:cubicBezTo>
                <a:cubicBezTo>
                  <a:pt x="70" y="160"/>
                  <a:pt x="71" y="160"/>
                  <a:pt x="72" y="160"/>
                </a:cubicBezTo>
                <a:cubicBezTo>
                  <a:pt x="72" y="157"/>
                  <a:pt x="71" y="155"/>
                  <a:pt x="71" y="152"/>
                </a:cubicBezTo>
                <a:cubicBezTo>
                  <a:pt x="71" y="150"/>
                  <a:pt x="72" y="148"/>
                  <a:pt x="72" y="145"/>
                </a:cubicBezTo>
                <a:cubicBezTo>
                  <a:pt x="72" y="143"/>
                  <a:pt x="69" y="143"/>
                  <a:pt x="69" y="141"/>
                </a:cubicBezTo>
                <a:cubicBezTo>
                  <a:pt x="68" y="140"/>
                  <a:pt x="69" y="139"/>
                  <a:pt x="68" y="138"/>
                </a:cubicBezTo>
                <a:cubicBezTo>
                  <a:pt x="67" y="136"/>
                  <a:pt x="65" y="137"/>
                  <a:pt x="62" y="136"/>
                </a:cubicBezTo>
                <a:close/>
                <a:moveTo>
                  <a:pt x="90" y="124"/>
                </a:moveTo>
                <a:cubicBezTo>
                  <a:pt x="90" y="128"/>
                  <a:pt x="91" y="131"/>
                  <a:pt x="91" y="135"/>
                </a:cubicBezTo>
                <a:cubicBezTo>
                  <a:pt x="91" y="137"/>
                  <a:pt x="90" y="137"/>
                  <a:pt x="89" y="139"/>
                </a:cubicBezTo>
                <a:cubicBezTo>
                  <a:pt x="87" y="141"/>
                  <a:pt x="88" y="143"/>
                  <a:pt x="87" y="146"/>
                </a:cubicBezTo>
                <a:cubicBezTo>
                  <a:pt x="86" y="148"/>
                  <a:pt x="85" y="150"/>
                  <a:pt x="85" y="152"/>
                </a:cubicBezTo>
                <a:cubicBezTo>
                  <a:pt x="85" y="154"/>
                  <a:pt x="86" y="155"/>
                  <a:pt x="88" y="156"/>
                </a:cubicBezTo>
                <a:cubicBezTo>
                  <a:pt x="90" y="154"/>
                  <a:pt x="90" y="154"/>
                  <a:pt x="90" y="154"/>
                </a:cubicBezTo>
                <a:cubicBezTo>
                  <a:pt x="92" y="154"/>
                  <a:pt x="92" y="156"/>
                  <a:pt x="94" y="156"/>
                </a:cubicBezTo>
                <a:cubicBezTo>
                  <a:pt x="97" y="156"/>
                  <a:pt x="96" y="151"/>
                  <a:pt x="99" y="151"/>
                </a:cubicBezTo>
                <a:cubicBezTo>
                  <a:pt x="101" y="151"/>
                  <a:pt x="101" y="154"/>
                  <a:pt x="102" y="155"/>
                </a:cubicBezTo>
                <a:cubicBezTo>
                  <a:pt x="102" y="156"/>
                  <a:pt x="104" y="156"/>
                  <a:pt x="105" y="157"/>
                </a:cubicBezTo>
                <a:cubicBezTo>
                  <a:pt x="106" y="154"/>
                  <a:pt x="108" y="152"/>
                  <a:pt x="108" y="149"/>
                </a:cubicBezTo>
                <a:cubicBezTo>
                  <a:pt x="108" y="148"/>
                  <a:pt x="108" y="147"/>
                  <a:pt x="107" y="146"/>
                </a:cubicBezTo>
                <a:cubicBezTo>
                  <a:pt x="107" y="140"/>
                  <a:pt x="107" y="140"/>
                  <a:pt x="107" y="140"/>
                </a:cubicBezTo>
                <a:cubicBezTo>
                  <a:pt x="110" y="137"/>
                  <a:pt x="110" y="135"/>
                  <a:pt x="112" y="131"/>
                </a:cubicBezTo>
                <a:cubicBezTo>
                  <a:pt x="114" y="129"/>
                  <a:pt x="116" y="129"/>
                  <a:pt x="116" y="126"/>
                </a:cubicBezTo>
                <a:cubicBezTo>
                  <a:pt x="116" y="122"/>
                  <a:pt x="115" y="119"/>
                  <a:pt x="114" y="115"/>
                </a:cubicBezTo>
                <a:cubicBezTo>
                  <a:pt x="114" y="112"/>
                  <a:pt x="115" y="108"/>
                  <a:pt x="112" y="108"/>
                </a:cubicBezTo>
                <a:cubicBezTo>
                  <a:pt x="111" y="108"/>
                  <a:pt x="110" y="110"/>
                  <a:pt x="108" y="110"/>
                </a:cubicBezTo>
                <a:cubicBezTo>
                  <a:pt x="104" y="113"/>
                  <a:pt x="102" y="113"/>
                  <a:pt x="98" y="115"/>
                </a:cubicBezTo>
                <a:cubicBezTo>
                  <a:pt x="95" y="116"/>
                  <a:pt x="93" y="116"/>
                  <a:pt x="91" y="118"/>
                </a:cubicBezTo>
                <a:cubicBezTo>
                  <a:pt x="89" y="120"/>
                  <a:pt x="90" y="122"/>
                  <a:pt x="90" y="124"/>
                </a:cubicBezTo>
                <a:close/>
                <a:moveTo>
                  <a:pt x="122" y="111"/>
                </a:moveTo>
                <a:cubicBezTo>
                  <a:pt x="122" y="117"/>
                  <a:pt x="122" y="117"/>
                  <a:pt x="122" y="117"/>
                </a:cubicBezTo>
                <a:cubicBezTo>
                  <a:pt x="122" y="120"/>
                  <a:pt x="120" y="122"/>
                  <a:pt x="119" y="124"/>
                </a:cubicBezTo>
                <a:cubicBezTo>
                  <a:pt x="118" y="127"/>
                  <a:pt x="120" y="128"/>
                  <a:pt x="119" y="131"/>
                </a:cubicBezTo>
                <a:cubicBezTo>
                  <a:pt x="118" y="132"/>
                  <a:pt x="117" y="133"/>
                  <a:pt x="117" y="134"/>
                </a:cubicBezTo>
                <a:cubicBezTo>
                  <a:pt x="117" y="136"/>
                  <a:pt x="118" y="136"/>
                  <a:pt x="118" y="138"/>
                </a:cubicBezTo>
                <a:cubicBezTo>
                  <a:pt x="118" y="140"/>
                  <a:pt x="116" y="141"/>
                  <a:pt x="116" y="143"/>
                </a:cubicBezTo>
                <a:cubicBezTo>
                  <a:pt x="116" y="144"/>
                  <a:pt x="117" y="144"/>
                  <a:pt x="118" y="144"/>
                </a:cubicBezTo>
                <a:cubicBezTo>
                  <a:pt x="116" y="147"/>
                  <a:pt x="114" y="147"/>
                  <a:pt x="113" y="149"/>
                </a:cubicBezTo>
                <a:cubicBezTo>
                  <a:pt x="111" y="152"/>
                  <a:pt x="111" y="154"/>
                  <a:pt x="109" y="157"/>
                </a:cubicBezTo>
                <a:cubicBezTo>
                  <a:pt x="107" y="159"/>
                  <a:pt x="104" y="160"/>
                  <a:pt x="104" y="164"/>
                </a:cubicBezTo>
                <a:cubicBezTo>
                  <a:pt x="104" y="167"/>
                  <a:pt x="105" y="168"/>
                  <a:pt x="107" y="170"/>
                </a:cubicBezTo>
                <a:cubicBezTo>
                  <a:pt x="108" y="171"/>
                  <a:pt x="108" y="173"/>
                  <a:pt x="110" y="173"/>
                </a:cubicBezTo>
                <a:cubicBezTo>
                  <a:pt x="112" y="173"/>
                  <a:pt x="113" y="171"/>
                  <a:pt x="115" y="170"/>
                </a:cubicBezTo>
                <a:cubicBezTo>
                  <a:pt x="116" y="172"/>
                  <a:pt x="117" y="173"/>
                  <a:pt x="119" y="173"/>
                </a:cubicBezTo>
                <a:cubicBezTo>
                  <a:pt x="122" y="173"/>
                  <a:pt x="122" y="170"/>
                  <a:pt x="122" y="167"/>
                </a:cubicBezTo>
                <a:cubicBezTo>
                  <a:pt x="123" y="165"/>
                  <a:pt x="123" y="164"/>
                  <a:pt x="123" y="162"/>
                </a:cubicBezTo>
                <a:cubicBezTo>
                  <a:pt x="123" y="161"/>
                  <a:pt x="123" y="161"/>
                  <a:pt x="122" y="160"/>
                </a:cubicBezTo>
                <a:cubicBezTo>
                  <a:pt x="130" y="154"/>
                  <a:pt x="130" y="154"/>
                  <a:pt x="130" y="154"/>
                </a:cubicBezTo>
                <a:cubicBezTo>
                  <a:pt x="131" y="155"/>
                  <a:pt x="131" y="156"/>
                  <a:pt x="132" y="156"/>
                </a:cubicBezTo>
                <a:cubicBezTo>
                  <a:pt x="134" y="156"/>
                  <a:pt x="134" y="154"/>
                  <a:pt x="135" y="153"/>
                </a:cubicBezTo>
                <a:cubicBezTo>
                  <a:pt x="138" y="152"/>
                  <a:pt x="141" y="152"/>
                  <a:pt x="141" y="149"/>
                </a:cubicBezTo>
                <a:cubicBezTo>
                  <a:pt x="141" y="146"/>
                  <a:pt x="139" y="146"/>
                  <a:pt x="138" y="143"/>
                </a:cubicBezTo>
                <a:cubicBezTo>
                  <a:pt x="137" y="142"/>
                  <a:pt x="135" y="140"/>
                  <a:pt x="133" y="140"/>
                </a:cubicBezTo>
                <a:cubicBezTo>
                  <a:pt x="133" y="140"/>
                  <a:pt x="132" y="141"/>
                  <a:pt x="131" y="141"/>
                </a:cubicBezTo>
                <a:cubicBezTo>
                  <a:pt x="128" y="141"/>
                  <a:pt x="128" y="141"/>
                  <a:pt x="128" y="141"/>
                </a:cubicBezTo>
                <a:cubicBezTo>
                  <a:pt x="129" y="138"/>
                  <a:pt x="128" y="136"/>
                  <a:pt x="128" y="133"/>
                </a:cubicBezTo>
                <a:cubicBezTo>
                  <a:pt x="128" y="129"/>
                  <a:pt x="131" y="127"/>
                  <a:pt x="131" y="124"/>
                </a:cubicBezTo>
                <a:cubicBezTo>
                  <a:pt x="132" y="121"/>
                  <a:pt x="131" y="116"/>
                  <a:pt x="134" y="116"/>
                </a:cubicBezTo>
                <a:cubicBezTo>
                  <a:pt x="135" y="116"/>
                  <a:pt x="135" y="117"/>
                  <a:pt x="136" y="117"/>
                </a:cubicBezTo>
                <a:cubicBezTo>
                  <a:pt x="137" y="117"/>
                  <a:pt x="138" y="115"/>
                  <a:pt x="139" y="115"/>
                </a:cubicBezTo>
                <a:cubicBezTo>
                  <a:pt x="141" y="115"/>
                  <a:pt x="141" y="119"/>
                  <a:pt x="143" y="120"/>
                </a:cubicBezTo>
                <a:cubicBezTo>
                  <a:pt x="144" y="120"/>
                  <a:pt x="144" y="120"/>
                  <a:pt x="144" y="120"/>
                </a:cubicBezTo>
                <a:cubicBezTo>
                  <a:pt x="144" y="120"/>
                  <a:pt x="144" y="119"/>
                  <a:pt x="144" y="119"/>
                </a:cubicBezTo>
                <a:cubicBezTo>
                  <a:pt x="144" y="117"/>
                  <a:pt x="142" y="116"/>
                  <a:pt x="142" y="114"/>
                </a:cubicBezTo>
                <a:cubicBezTo>
                  <a:pt x="141" y="112"/>
                  <a:pt x="141" y="110"/>
                  <a:pt x="141" y="107"/>
                </a:cubicBezTo>
                <a:cubicBezTo>
                  <a:pt x="141" y="104"/>
                  <a:pt x="138" y="103"/>
                  <a:pt x="136" y="101"/>
                </a:cubicBezTo>
                <a:cubicBezTo>
                  <a:pt x="134" y="99"/>
                  <a:pt x="134" y="94"/>
                  <a:pt x="131" y="96"/>
                </a:cubicBezTo>
                <a:cubicBezTo>
                  <a:pt x="125" y="99"/>
                  <a:pt x="122" y="104"/>
                  <a:pt x="122" y="111"/>
                </a:cubicBezTo>
                <a:close/>
                <a:moveTo>
                  <a:pt x="161" y="148"/>
                </a:moveTo>
                <a:cubicBezTo>
                  <a:pt x="162" y="150"/>
                  <a:pt x="162" y="152"/>
                  <a:pt x="163" y="153"/>
                </a:cubicBezTo>
                <a:cubicBezTo>
                  <a:pt x="164" y="155"/>
                  <a:pt x="166" y="154"/>
                  <a:pt x="167" y="155"/>
                </a:cubicBezTo>
                <a:cubicBezTo>
                  <a:pt x="168" y="154"/>
                  <a:pt x="169" y="153"/>
                  <a:pt x="169" y="151"/>
                </a:cubicBezTo>
                <a:cubicBezTo>
                  <a:pt x="169" y="149"/>
                  <a:pt x="169" y="148"/>
                  <a:pt x="167" y="147"/>
                </a:cubicBezTo>
                <a:cubicBezTo>
                  <a:pt x="165" y="146"/>
                  <a:pt x="163" y="147"/>
                  <a:pt x="161" y="148"/>
                </a:cubicBezTo>
                <a:close/>
                <a:moveTo>
                  <a:pt x="50" y="9"/>
                </a:moveTo>
                <a:cubicBezTo>
                  <a:pt x="56" y="12"/>
                  <a:pt x="61" y="10"/>
                  <a:pt x="67" y="12"/>
                </a:cubicBezTo>
                <a:cubicBezTo>
                  <a:pt x="75" y="13"/>
                  <a:pt x="78" y="17"/>
                  <a:pt x="85" y="17"/>
                </a:cubicBezTo>
                <a:cubicBezTo>
                  <a:pt x="87" y="17"/>
                  <a:pt x="87" y="17"/>
                  <a:pt x="88" y="16"/>
                </a:cubicBezTo>
                <a:moveTo>
                  <a:pt x="14" y="4"/>
                </a:moveTo>
                <a:cubicBezTo>
                  <a:pt x="18" y="2"/>
                  <a:pt x="20" y="0"/>
                  <a:pt x="24" y="0"/>
                </a:cubicBezTo>
                <a:cubicBezTo>
                  <a:pt x="28" y="0"/>
                  <a:pt x="29" y="4"/>
                  <a:pt x="32" y="7"/>
                </a:cubicBezTo>
                <a:cubicBezTo>
                  <a:pt x="33" y="8"/>
                  <a:pt x="34" y="7"/>
                  <a:pt x="35" y="8"/>
                </a:cubicBezTo>
                <a:cubicBezTo>
                  <a:pt x="37" y="9"/>
                  <a:pt x="38" y="10"/>
                  <a:pt x="40" y="10"/>
                </a:cubicBezTo>
                <a:cubicBezTo>
                  <a:pt x="46" y="10"/>
                  <a:pt x="46" y="10"/>
                  <a:pt x="46" y="10"/>
                </a:cubicBezTo>
                <a:cubicBezTo>
                  <a:pt x="48" y="10"/>
                  <a:pt x="49" y="9"/>
                  <a:pt x="50" y="9"/>
                </a:cubicBezTo>
                <a:cubicBezTo>
                  <a:pt x="14" y="4"/>
                  <a:pt x="14" y="4"/>
                  <a:pt x="14" y="4"/>
                </a:cubicBezTo>
                <a:cubicBezTo>
                  <a:pt x="14" y="5"/>
                  <a:pt x="14" y="6"/>
                  <a:pt x="14" y="8"/>
                </a:cubicBezTo>
                <a:cubicBezTo>
                  <a:pt x="14" y="10"/>
                  <a:pt x="13" y="11"/>
                  <a:pt x="13" y="14"/>
                </a:cubicBezTo>
                <a:cubicBezTo>
                  <a:pt x="13" y="21"/>
                  <a:pt x="13" y="21"/>
                  <a:pt x="13" y="21"/>
                </a:cubicBezTo>
                <a:cubicBezTo>
                  <a:pt x="13" y="23"/>
                  <a:pt x="11" y="24"/>
                  <a:pt x="9" y="25"/>
                </a:cubicBezTo>
                <a:cubicBezTo>
                  <a:pt x="7" y="27"/>
                  <a:pt x="7" y="29"/>
                  <a:pt x="5" y="32"/>
                </a:cubicBezTo>
                <a:cubicBezTo>
                  <a:pt x="3" y="36"/>
                  <a:pt x="0" y="38"/>
                  <a:pt x="0" y="42"/>
                </a:cubicBezTo>
                <a:cubicBezTo>
                  <a:pt x="0" y="45"/>
                  <a:pt x="3" y="46"/>
                  <a:pt x="6" y="48"/>
                </a:cubicBezTo>
                <a:cubicBezTo>
                  <a:pt x="13" y="54"/>
                  <a:pt x="22" y="54"/>
                  <a:pt x="24" y="64"/>
                </a:cubicBezTo>
                <a:cubicBezTo>
                  <a:pt x="25" y="67"/>
                  <a:pt x="28" y="67"/>
                  <a:pt x="30" y="67"/>
                </a:cubicBezTo>
                <a:cubicBezTo>
                  <a:pt x="33" y="68"/>
                  <a:pt x="34" y="70"/>
                  <a:pt x="37" y="72"/>
                </a:cubicBezTo>
                <a:cubicBezTo>
                  <a:pt x="39" y="73"/>
                  <a:pt x="41" y="74"/>
                  <a:pt x="43" y="74"/>
                </a:cubicBezTo>
                <a:cubicBezTo>
                  <a:pt x="46" y="75"/>
                  <a:pt x="49" y="75"/>
                  <a:pt x="49" y="77"/>
                </a:cubicBezTo>
                <a:cubicBezTo>
                  <a:pt x="49" y="79"/>
                  <a:pt x="48" y="79"/>
                  <a:pt x="47" y="81"/>
                </a:cubicBezTo>
                <a:cubicBezTo>
                  <a:pt x="45" y="84"/>
                  <a:pt x="44" y="86"/>
                  <a:pt x="40" y="86"/>
                </a:cubicBezTo>
                <a:cubicBezTo>
                  <a:pt x="40" y="93"/>
                  <a:pt x="40" y="93"/>
                  <a:pt x="40" y="93"/>
                </a:cubicBezTo>
                <a:cubicBezTo>
                  <a:pt x="40" y="98"/>
                  <a:pt x="37" y="100"/>
                  <a:pt x="37" y="106"/>
                </a:cubicBezTo>
                <a:cubicBezTo>
                  <a:pt x="37" y="108"/>
                  <a:pt x="38" y="109"/>
                  <a:pt x="38" y="111"/>
                </a:cubicBezTo>
                <a:cubicBezTo>
                  <a:pt x="39" y="113"/>
                  <a:pt x="39" y="115"/>
                  <a:pt x="40" y="116"/>
                </a:cubicBezTo>
                <a:cubicBezTo>
                  <a:pt x="42" y="118"/>
                  <a:pt x="44" y="117"/>
                  <a:pt x="46" y="118"/>
                </a:cubicBezTo>
                <a:cubicBezTo>
                  <a:pt x="49" y="119"/>
                  <a:pt x="49" y="122"/>
                  <a:pt x="52" y="122"/>
                </a:cubicBezTo>
                <a:cubicBezTo>
                  <a:pt x="54" y="122"/>
                  <a:pt x="55" y="120"/>
                  <a:pt x="57" y="120"/>
                </a:cubicBezTo>
                <a:cubicBezTo>
                  <a:pt x="61" y="120"/>
                  <a:pt x="63" y="122"/>
                  <a:pt x="67" y="122"/>
                </a:cubicBezTo>
                <a:cubicBezTo>
                  <a:pt x="71" y="122"/>
                  <a:pt x="73" y="122"/>
                  <a:pt x="77" y="120"/>
                </a:cubicBezTo>
                <a:cubicBezTo>
                  <a:pt x="74" y="117"/>
                  <a:pt x="72" y="116"/>
                  <a:pt x="72" y="112"/>
                </a:cubicBezTo>
                <a:cubicBezTo>
                  <a:pt x="72" y="109"/>
                  <a:pt x="73" y="107"/>
                  <a:pt x="75" y="105"/>
                </a:cubicBezTo>
                <a:cubicBezTo>
                  <a:pt x="77" y="104"/>
                  <a:pt x="77" y="103"/>
                  <a:pt x="78" y="102"/>
                </a:cubicBezTo>
                <a:cubicBezTo>
                  <a:pt x="81" y="101"/>
                  <a:pt x="82" y="101"/>
                  <a:pt x="85" y="100"/>
                </a:cubicBezTo>
                <a:cubicBezTo>
                  <a:pt x="92" y="98"/>
                  <a:pt x="95" y="96"/>
                  <a:pt x="102" y="96"/>
                </a:cubicBezTo>
                <a:cubicBezTo>
                  <a:pt x="105" y="96"/>
                  <a:pt x="106" y="96"/>
                  <a:pt x="108" y="96"/>
                </a:cubicBezTo>
                <a:cubicBezTo>
                  <a:pt x="110" y="97"/>
                  <a:pt x="110" y="101"/>
                  <a:pt x="112" y="101"/>
                </a:cubicBezTo>
                <a:cubicBezTo>
                  <a:pt x="114" y="101"/>
                  <a:pt x="114" y="99"/>
                  <a:pt x="114" y="98"/>
                </a:cubicBezTo>
                <a:cubicBezTo>
                  <a:pt x="114" y="86"/>
                  <a:pt x="123" y="105"/>
                  <a:pt x="123" y="84"/>
                </a:cubicBezTo>
                <a:cubicBezTo>
                  <a:pt x="123" y="72"/>
                  <a:pt x="120" y="78"/>
                  <a:pt x="115" y="78"/>
                </a:cubicBezTo>
                <a:cubicBezTo>
                  <a:pt x="111" y="78"/>
                  <a:pt x="109" y="74"/>
                  <a:pt x="108" y="70"/>
                </a:cubicBezTo>
                <a:cubicBezTo>
                  <a:pt x="106" y="65"/>
                  <a:pt x="102" y="64"/>
                  <a:pt x="99" y="58"/>
                </a:cubicBezTo>
                <a:cubicBezTo>
                  <a:pt x="95" y="51"/>
                  <a:pt x="83" y="53"/>
                  <a:pt x="83" y="45"/>
                </a:cubicBezTo>
                <a:cubicBezTo>
                  <a:pt x="83" y="43"/>
                  <a:pt x="85" y="42"/>
                  <a:pt x="85" y="39"/>
                </a:cubicBezTo>
                <a:cubicBezTo>
                  <a:pt x="85" y="37"/>
                  <a:pt x="84" y="35"/>
                  <a:pt x="84" y="32"/>
                </a:cubicBezTo>
                <a:cubicBezTo>
                  <a:pt x="85" y="32"/>
                  <a:pt x="85" y="32"/>
                  <a:pt x="86" y="32"/>
                </a:cubicBezTo>
                <a:cubicBezTo>
                  <a:pt x="87" y="32"/>
                  <a:pt x="88" y="33"/>
                  <a:pt x="89" y="34"/>
                </a:cubicBezTo>
                <a:cubicBezTo>
                  <a:pt x="94" y="41"/>
                  <a:pt x="88" y="29"/>
                  <a:pt x="88" y="29"/>
                </a:cubicBezTo>
                <a:cubicBezTo>
                  <a:pt x="88" y="28"/>
                  <a:pt x="89" y="28"/>
                  <a:pt x="91" y="27"/>
                </a:cubicBezTo>
                <a:cubicBezTo>
                  <a:pt x="93" y="26"/>
                  <a:pt x="96" y="25"/>
                  <a:pt x="96" y="22"/>
                </a:cubicBezTo>
                <a:cubicBezTo>
                  <a:pt x="96" y="20"/>
                  <a:pt x="96" y="17"/>
                  <a:pt x="94" y="17"/>
                </a:cubicBezTo>
                <a:cubicBezTo>
                  <a:pt x="91" y="16"/>
                  <a:pt x="90" y="17"/>
                  <a:pt x="88" y="16"/>
                </a:cubicBezTo>
                <a:lnTo>
                  <a:pt x="14" y="4"/>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14"/>
          <p:cNvSpPr>
            <a:spLocks noEditPoints="1"/>
          </p:cNvSpPr>
          <p:nvPr/>
        </p:nvSpPr>
        <p:spPr bwMode="auto">
          <a:xfrm>
            <a:off x="6099220" y="3312155"/>
            <a:ext cx="444945" cy="974016"/>
          </a:xfrm>
          <a:custGeom>
            <a:avLst/>
            <a:gdLst/>
            <a:ahLst/>
            <a:cxnLst>
              <a:cxn ang="0">
                <a:pos x="64" y="242"/>
              </a:cxn>
              <a:cxn ang="0">
                <a:pos x="66" y="255"/>
              </a:cxn>
              <a:cxn ang="0">
                <a:pos x="67" y="269"/>
              </a:cxn>
              <a:cxn ang="0">
                <a:pos x="69" y="268"/>
              </a:cxn>
              <a:cxn ang="0">
                <a:pos x="69" y="259"/>
              </a:cxn>
              <a:cxn ang="0">
                <a:pos x="71" y="245"/>
              </a:cxn>
              <a:cxn ang="0">
                <a:pos x="68" y="241"/>
              </a:cxn>
              <a:cxn ang="0">
                <a:pos x="77" y="313"/>
              </a:cxn>
              <a:cxn ang="0">
                <a:pos x="80" y="321"/>
              </a:cxn>
              <a:cxn ang="0">
                <a:pos x="81" y="315"/>
              </a:cxn>
              <a:cxn ang="0">
                <a:pos x="92" y="324"/>
              </a:cxn>
              <a:cxn ang="0">
                <a:pos x="101" y="325"/>
              </a:cxn>
              <a:cxn ang="0">
                <a:pos x="97" y="321"/>
              </a:cxn>
              <a:cxn ang="0">
                <a:pos x="104" y="324"/>
              </a:cxn>
              <a:cxn ang="0">
                <a:pos x="108" y="327"/>
              </a:cxn>
              <a:cxn ang="0">
                <a:pos x="105" y="64"/>
              </a:cxn>
              <a:cxn ang="0">
                <a:pos x="123" y="67"/>
              </a:cxn>
              <a:cxn ang="0">
                <a:pos x="131" y="70"/>
              </a:cxn>
              <a:cxn ang="0">
                <a:pos x="141" y="69"/>
              </a:cxn>
              <a:cxn ang="0">
                <a:pos x="147" y="57"/>
              </a:cxn>
              <a:cxn ang="0">
                <a:pos x="140" y="39"/>
              </a:cxn>
              <a:cxn ang="0">
                <a:pos x="126" y="29"/>
              </a:cxn>
              <a:cxn ang="0">
                <a:pos x="84" y="20"/>
              </a:cxn>
              <a:cxn ang="0">
                <a:pos x="69" y="0"/>
              </a:cxn>
              <a:cxn ang="0">
                <a:pos x="39" y="7"/>
              </a:cxn>
              <a:cxn ang="0">
                <a:pos x="38" y="6"/>
              </a:cxn>
              <a:cxn ang="0">
                <a:pos x="37" y="39"/>
              </a:cxn>
              <a:cxn ang="0">
                <a:pos x="29" y="58"/>
              </a:cxn>
              <a:cxn ang="0">
                <a:pos x="15" y="63"/>
              </a:cxn>
              <a:cxn ang="0">
                <a:pos x="10" y="87"/>
              </a:cxn>
              <a:cxn ang="0">
                <a:pos x="3" y="107"/>
              </a:cxn>
              <a:cxn ang="0">
                <a:pos x="8" y="114"/>
              </a:cxn>
              <a:cxn ang="0">
                <a:pos x="13" y="131"/>
              </a:cxn>
              <a:cxn ang="0">
                <a:pos x="16" y="150"/>
              </a:cxn>
              <a:cxn ang="0">
                <a:pos x="12" y="172"/>
              </a:cxn>
              <a:cxn ang="0">
                <a:pos x="9" y="182"/>
              </a:cxn>
              <a:cxn ang="0">
                <a:pos x="3" y="209"/>
              </a:cxn>
              <a:cxn ang="0">
                <a:pos x="4" y="227"/>
              </a:cxn>
              <a:cxn ang="0">
                <a:pos x="12" y="230"/>
              </a:cxn>
              <a:cxn ang="0">
                <a:pos x="18" y="233"/>
              </a:cxn>
              <a:cxn ang="0">
                <a:pos x="31" y="231"/>
              </a:cxn>
              <a:cxn ang="0">
                <a:pos x="43" y="228"/>
              </a:cxn>
              <a:cxn ang="0">
                <a:pos x="62" y="227"/>
              </a:cxn>
              <a:cxn ang="0">
                <a:pos x="67" y="226"/>
              </a:cxn>
              <a:cxn ang="0">
                <a:pos x="56" y="198"/>
              </a:cxn>
              <a:cxn ang="0">
                <a:pos x="56" y="185"/>
              </a:cxn>
              <a:cxn ang="0">
                <a:pos x="63" y="175"/>
              </a:cxn>
              <a:cxn ang="0">
                <a:pos x="62" y="166"/>
              </a:cxn>
              <a:cxn ang="0">
                <a:pos x="60" y="154"/>
              </a:cxn>
              <a:cxn ang="0">
                <a:pos x="59" y="138"/>
              </a:cxn>
              <a:cxn ang="0">
                <a:pos x="61" y="124"/>
              </a:cxn>
              <a:cxn ang="0">
                <a:pos x="65" y="108"/>
              </a:cxn>
              <a:cxn ang="0">
                <a:pos x="65" y="94"/>
              </a:cxn>
              <a:cxn ang="0">
                <a:pos x="62" y="84"/>
              </a:cxn>
              <a:cxn ang="0">
                <a:pos x="57" y="76"/>
              </a:cxn>
              <a:cxn ang="0">
                <a:pos x="57" y="65"/>
              </a:cxn>
              <a:cxn ang="0">
                <a:pos x="71" y="56"/>
              </a:cxn>
              <a:cxn ang="0">
                <a:pos x="88" y="48"/>
              </a:cxn>
              <a:cxn ang="0">
                <a:pos x="104" y="56"/>
              </a:cxn>
              <a:cxn ang="0">
                <a:pos x="104" y="62"/>
              </a:cxn>
            </a:cxnLst>
            <a:rect l="0" t="0" r="r" b="b"/>
            <a:pathLst>
              <a:path w="150" h="328">
                <a:moveTo>
                  <a:pt x="68" y="241"/>
                </a:moveTo>
                <a:cubicBezTo>
                  <a:pt x="66" y="237"/>
                  <a:pt x="64" y="238"/>
                  <a:pt x="64" y="242"/>
                </a:cubicBezTo>
                <a:cubicBezTo>
                  <a:pt x="64" y="244"/>
                  <a:pt x="66" y="246"/>
                  <a:pt x="66" y="248"/>
                </a:cubicBezTo>
                <a:cubicBezTo>
                  <a:pt x="66" y="255"/>
                  <a:pt x="66" y="255"/>
                  <a:pt x="66" y="255"/>
                </a:cubicBezTo>
                <a:cubicBezTo>
                  <a:pt x="66" y="259"/>
                  <a:pt x="64" y="260"/>
                  <a:pt x="64" y="263"/>
                </a:cubicBezTo>
                <a:cubicBezTo>
                  <a:pt x="64" y="266"/>
                  <a:pt x="67" y="267"/>
                  <a:pt x="67" y="269"/>
                </a:cubicBezTo>
                <a:cubicBezTo>
                  <a:pt x="67" y="275"/>
                  <a:pt x="67" y="275"/>
                  <a:pt x="67" y="275"/>
                </a:cubicBezTo>
                <a:cubicBezTo>
                  <a:pt x="71" y="287"/>
                  <a:pt x="69" y="272"/>
                  <a:pt x="69" y="268"/>
                </a:cubicBezTo>
                <a:cubicBezTo>
                  <a:pt x="70" y="267"/>
                  <a:pt x="71" y="266"/>
                  <a:pt x="71" y="264"/>
                </a:cubicBezTo>
                <a:cubicBezTo>
                  <a:pt x="71" y="262"/>
                  <a:pt x="69" y="261"/>
                  <a:pt x="69" y="259"/>
                </a:cubicBezTo>
                <a:cubicBezTo>
                  <a:pt x="69" y="256"/>
                  <a:pt x="71" y="254"/>
                  <a:pt x="71" y="251"/>
                </a:cubicBezTo>
                <a:cubicBezTo>
                  <a:pt x="71" y="245"/>
                  <a:pt x="71" y="245"/>
                  <a:pt x="71" y="245"/>
                </a:cubicBezTo>
                <a:cubicBezTo>
                  <a:pt x="70" y="244"/>
                  <a:pt x="68" y="243"/>
                  <a:pt x="68" y="242"/>
                </a:cubicBezTo>
                <a:cubicBezTo>
                  <a:pt x="68" y="241"/>
                  <a:pt x="68" y="241"/>
                  <a:pt x="68" y="241"/>
                </a:cubicBezTo>
                <a:close/>
                <a:moveTo>
                  <a:pt x="81" y="315"/>
                </a:moveTo>
                <a:cubicBezTo>
                  <a:pt x="79" y="315"/>
                  <a:pt x="78" y="314"/>
                  <a:pt x="77" y="313"/>
                </a:cubicBezTo>
                <a:cubicBezTo>
                  <a:pt x="77" y="314"/>
                  <a:pt x="76" y="314"/>
                  <a:pt x="76" y="315"/>
                </a:cubicBezTo>
                <a:cubicBezTo>
                  <a:pt x="76" y="318"/>
                  <a:pt x="78" y="321"/>
                  <a:pt x="80" y="321"/>
                </a:cubicBezTo>
                <a:cubicBezTo>
                  <a:pt x="83" y="321"/>
                  <a:pt x="85" y="319"/>
                  <a:pt x="86" y="316"/>
                </a:cubicBezTo>
                <a:cubicBezTo>
                  <a:pt x="84" y="315"/>
                  <a:pt x="83" y="315"/>
                  <a:pt x="81" y="315"/>
                </a:cubicBezTo>
                <a:close/>
                <a:moveTo>
                  <a:pt x="97" y="321"/>
                </a:moveTo>
                <a:cubicBezTo>
                  <a:pt x="95" y="321"/>
                  <a:pt x="92" y="322"/>
                  <a:pt x="92" y="324"/>
                </a:cubicBezTo>
                <a:cubicBezTo>
                  <a:pt x="92" y="326"/>
                  <a:pt x="94" y="325"/>
                  <a:pt x="96" y="325"/>
                </a:cubicBezTo>
                <a:cubicBezTo>
                  <a:pt x="98" y="325"/>
                  <a:pt x="99" y="325"/>
                  <a:pt x="101" y="325"/>
                </a:cubicBezTo>
                <a:cubicBezTo>
                  <a:pt x="101" y="322"/>
                  <a:pt x="101" y="322"/>
                  <a:pt x="101" y="322"/>
                </a:cubicBezTo>
                <a:cubicBezTo>
                  <a:pt x="99" y="322"/>
                  <a:pt x="99" y="321"/>
                  <a:pt x="97" y="321"/>
                </a:cubicBezTo>
                <a:close/>
                <a:moveTo>
                  <a:pt x="105" y="323"/>
                </a:moveTo>
                <a:cubicBezTo>
                  <a:pt x="105" y="324"/>
                  <a:pt x="104" y="324"/>
                  <a:pt x="104" y="324"/>
                </a:cubicBezTo>
                <a:cubicBezTo>
                  <a:pt x="104" y="326"/>
                  <a:pt x="106" y="327"/>
                  <a:pt x="107" y="328"/>
                </a:cubicBezTo>
                <a:cubicBezTo>
                  <a:pt x="107" y="328"/>
                  <a:pt x="108" y="327"/>
                  <a:pt x="108" y="327"/>
                </a:cubicBezTo>
                <a:cubicBezTo>
                  <a:pt x="108" y="325"/>
                  <a:pt x="107" y="324"/>
                  <a:pt x="105" y="323"/>
                </a:cubicBezTo>
                <a:close/>
                <a:moveTo>
                  <a:pt x="105" y="64"/>
                </a:moveTo>
                <a:cubicBezTo>
                  <a:pt x="109" y="62"/>
                  <a:pt x="111" y="60"/>
                  <a:pt x="115" y="60"/>
                </a:cubicBezTo>
                <a:cubicBezTo>
                  <a:pt x="119" y="60"/>
                  <a:pt x="120" y="64"/>
                  <a:pt x="123" y="67"/>
                </a:cubicBezTo>
                <a:cubicBezTo>
                  <a:pt x="124" y="68"/>
                  <a:pt x="125" y="67"/>
                  <a:pt x="126" y="68"/>
                </a:cubicBezTo>
                <a:cubicBezTo>
                  <a:pt x="128" y="69"/>
                  <a:pt x="129" y="70"/>
                  <a:pt x="131" y="70"/>
                </a:cubicBezTo>
                <a:cubicBezTo>
                  <a:pt x="137" y="70"/>
                  <a:pt x="137" y="70"/>
                  <a:pt x="137" y="70"/>
                </a:cubicBezTo>
                <a:cubicBezTo>
                  <a:pt x="139" y="70"/>
                  <a:pt x="140" y="69"/>
                  <a:pt x="141" y="69"/>
                </a:cubicBezTo>
                <a:cubicBezTo>
                  <a:pt x="141" y="69"/>
                  <a:pt x="141" y="69"/>
                  <a:pt x="141" y="69"/>
                </a:cubicBezTo>
                <a:cubicBezTo>
                  <a:pt x="144" y="65"/>
                  <a:pt x="144" y="62"/>
                  <a:pt x="147" y="57"/>
                </a:cubicBezTo>
                <a:cubicBezTo>
                  <a:pt x="148" y="54"/>
                  <a:pt x="150" y="53"/>
                  <a:pt x="150" y="50"/>
                </a:cubicBezTo>
                <a:cubicBezTo>
                  <a:pt x="150" y="44"/>
                  <a:pt x="145" y="42"/>
                  <a:pt x="140" y="39"/>
                </a:cubicBezTo>
                <a:cubicBezTo>
                  <a:pt x="136" y="36"/>
                  <a:pt x="134" y="34"/>
                  <a:pt x="129" y="31"/>
                </a:cubicBezTo>
                <a:cubicBezTo>
                  <a:pt x="128" y="30"/>
                  <a:pt x="128" y="29"/>
                  <a:pt x="126" y="29"/>
                </a:cubicBezTo>
                <a:cubicBezTo>
                  <a:pt x="103" y="29"/>
                  <a:pt x="103" y="29"/>
                  <a:pt x="103" y="29"/>
                </a:cubicBezTo>
                <a:cubicBezTo>
                  <a:pt x="95" y="29"/>
                  <a:pt x="89" y="26"/>
                  <a:pt x="84" y="20"/>
                </a:cubicBezTo>
                <a:cubicBezTo>
                  <a:pt x="80" y="15"/>
                  <a:pt x="79" y="12"/>
                  <a:pt x="75" y="7"/>
                </a:cubicBezTo>
                <a:cubicBezTo>
                  <a:pt x="73" y="4"/>
                  <a:pt x="72" y="0"/>
                  <a:pt x="69" y="0"/>
                </a:cubicBezTo>
                <a:cubicBezTo>
                  <a:pt x="61" y="0"/>
                  <a:pt x="60" y="12"/>
                  <a:pt x="52" y="12"/>
                </a:cubicBezTo>
                <a:cubicBezTo>
                  <a:pt x="47" y="12"/>
                  <a:pt x="42" y="12"/>
                  <a:pt x="39" y="7"/>
                </a:cubicBezTo>
                <a:cubicBezTo>
                  <a:pt x="39" y="7"/>
                  <a:pt x="38" y="7"/>
                  <a:pt x="38" y="6"/>
                </a:cubicBezTo>
                <a:cubicBezTo>
                  <a:pt x="38" y="6"/>
                  <a:pt x="38" y="6"/>
                  <a:pt x="38" y="6"/>
                </a:cubicBezTo>
                <a:cubicBezTo>
                  <a:pt x="36" y="12"/>
                  <a:pt x="35" y="16"/>
                  <a:pt x="35" y="22"/>
                </a:cubicBezTo>
                <a:cubicBezTo>
                  <a:pt x="35" y="28"/>
                  <a:pt x="35" y="33"/>
                  <a:pt x="37" y="39"/>
                </a:cubicBezTo>
                <a:cubicBezTo>
                  <a:pt x="38" y="44"/>
                  <a:pt x="40" y="47"/>
                  <a:pt x="40" y="52"/>
                </a:cubicBezTo>
                <a:cubicBezTo>
                  <a:pt x="40" y="57"/>
                  <a:pt x="34" y="57"/>
                  <a:pt x="29" y="58"/>
                </a:cubicBezTo>
                <a:cubicBezTo>
                  <a:pt x="28" y="58"/>
                  <a:pt x="27" y="59"/>
                  <a:pt x="25" y="59"/>
                </a:cubicBezTo>
                <a:cubicBezTo>
                  <a:pt x="21" y="60"/>
                  <a:pt x="18" y="60"/>
                  <a:pt x="15" y="63"/>
                </a:cubicBezTo>
                <a:cubicBezTo>
                  <a:pt x="13" y="66"/>
                  <a:pt x="13" y="68"/>
                  <a:pt x="13" y="71"/>
                </a:cubicBezTo>
                <a:cubicBezTo>
                  <a:pt x="12" y="77"/>
                  <a:pt x="11" y="81"/>
                  <a:pt x="10" y="87"/>
                </a:cubicBezTo>
                <a:cubicBezTo>
                  <a:pt x="10" y="92"/>
                  <a:pt x="11" y="95"/>
                  <a:pt x="8" y="99"/>
                </a:cubicBezTo>
                <a:cubicBezTo>
                  <a:pt x="7" y="102"/>
                  <a:pt x="5" y="104"/>
                  <a:pt x="3" y="107"/>
                </a:cubicBezTo>
                <a:cubicBezTo>
                  <a:pt x="3" y="107"/>
                  <a:pt x="3" y="107"/>
                  <a:pt x="3" y="107"/>
                </a:cubicBezTo>
                <a:cubicBezTo>
                  <a:pt x="5" y="108"/>
                  <a:pt x="7" y="111"/>
                  <a:pt x="8" y="114"/>
                </a:cubicBezTo>
                <a:cubicBezTo>
                  <a:pt x="9" y="118"/>
                  <a:pt x="9" y="120"/>
                  <a:pt x="10" y="123"/>
                </a:cubicBezTo>
                <a:cubicBezTo>
                  <a:pt x="11" y="126"/>
                  <a:pt x="12" y="128"/>
                  <a:pt x="13" y="131"/>
                </a:cubicBezTo>
                <a:cubicBezTo>
                  <a:pt x="15" y="137"/>
                  <a:pt x="15" y="140"/>
                  <a:pt x="15" y="146"/>
                </a:cubicBezTo>
                <a:cubicBezTo>
                  <a:pt x="15" y="148"/>
                  <a:pt x="16" y="149"/>
                  <a:pt x="16" y="150"/>
                </a:cubicBezTo>
                <a:cubicBezTo>
                  <a:pt x="16" y="155"/>
                  <a:pt x="13" y="157"/>
                  <a:pt x="13" y="161"/>
                </a:cubicBezTo>
                <a:cubicBezTo>
                  <a:pt x="12" y="165"/>
                  <a:pt x="13" y="168"/>
                  <a:pt x="12" y="172"/>
                </a:cubicBezTo>
                <a:cubicBezTo>
                  <a:pt x="11" y="175"/>
                  <a:pt x="7" y="176"/>
                  <a:pt x="7" y="179"/>
                </a:cubicBezTo>
                <a:cubicBezTo>
                  <a:pt x="7" y="180"/>
                  <a:pt x="8" y="181"/>
                  <a:pt x="9" y="182"/>
                </a:cubicBezTo>
                <a:cubicBezTo>
                  <a:pt x="10" y="186"/>
                  <a:pt x="10" y="186"/>
                  <a:pt x="10" y="186"/>
                </a:cubicBezTo>
                <a:cubicBezTo>
                  <a:pt x="4" y="194"/>
                  <a:pt x="6" y="200"/>
                  <a:pt x="3" y="209"/>
                </a:cubicBezTo>
                <a:cubicBezTo>
                  <a:pt x="2" y="212"/>
                  <a:pt x="0" y="214"/>
                  <a:pt x="0" y="217"/>
                </a:cubicBezTo>
                <a:cubicBezTo>
                  <a:pt x="0" y="221"/>
                  <a:pt x="2" y="223"/>
                  <a:pt x="4" y="227"/>
                </a:cubicBezTo>
                <a:cubicBezTo>
                  <a:pt x="6" y="227"/>
                  <a:pt x="7" y="225"/>
                  <a:pt x="9" y="225"/>
                </a:cubicBezTo>
                <a:cubicBezTo>
                  <a:pt x="11" y="225"/>
                  <a:pt x="10" y="230"/>
                  <a:pt x="12" y="230"/>
                </a:cubicBezTo>
                <a:cubicBezTo>
                  <a:pt x="14" y="230"/>
                  <a:pt x="14" y="230"/>
                  <a:pt x="15" y="229"/>
                </a:cubicBezTo>
                <a:cubicBezTo>
                  <a:pt x="16" y="231"/>
                  <a:pt x="17" y="232"/>
                  <a:pt x="18" y="233"/>
                </a:cubicBezTo>
                <a:cubicBezTo>
                  <a:pt x="20" y="235"/>
                  <a:pt x="22" y="234"/>
                  <a:pt x="24" y="234"/>
                </a:cubicBezTo>
                <a:cubicBezTo>
                  <a:pt x="27" y="234"/>
                  <a:pt x="29" y="233"/>
                  <a:pt x="31" y="231"/>
                </a:cubicBezTo>
                <a:cubicBezTo>
                  <a:pt x="32" y="229"/>
                  <a:pt x="33" y="226"/>
                  <a:pt x="35" y="226"/>
                </a:cubicBezTo>
                <a:cubicBezTo>
                  <a:pt x="38" y="226"/>
                  <a:pt x="40" y="228"/>
                  <a:pt x="43" y="228"/>
                </a:cubicBezTo>
                <a:cubicBezTo>
                  <a:pt x="49" y="228"/>
                  <a:pt x="52" y="224"/>
                  <a:pt x="58" y="224"/>
                </a:cubicBezTo>
                <a:cubicBezTo>
                  <a:pt x="61" y="224"/>
                  <a:pt x="61" y="226"/>
                  <a:pt x="62" y="227"/>
                </a:cubicBezTo>
                <a:cubicBezTo>
                  <a:pt x="67" y="227"/>
                  <a:pt x="67" y="227"/>
                  <a:pt x="67" y="227"/>
                </a:cubicBezTo>
                <a:cubicBezTo>
                  <a:pt x="67" y="226"/>
                  <a:pt x="67" y="226"/>
                  <a:pt x="67" y="226"/>
                </a:cubicBezTo>
                <a:cubicBezTo>
                  <a:pt x="63" y="223"/>
                  <a:pt x="63" y="219"/>
                  <a:pt x="61" y="214"/>
                </a:cubicBezTo>
                <a:cubicBezTo>
                  <a:pt x="58" y="208"/>
                  <a:pt x="56" y="204"/>
                  <a:pt x="56" y="198"/>
                </a:cubicBezTo>
                <a:cubicBezTo>
                  <a:pt x="56" y="195"/>
                  <a:pt x="56" y="194"/>
                  <a:pt x="56" y="192"/>
                </a:cubicBezTo>
                <a:cubicBezTo>
                  <a:pt x="56" y="185"/>
                  <a:pt x="56" y="185"/>
                  <a:pt x="56" y="185"/>
                </a:cubicBezTo>
                <a:cubicBezTo>
                  <a:pt x="56" y="182"/>
                  <a:pt x="61" y="183"/>
                  <a:pt x="62" y="180"/>
                </a:cubicBezTo>
                <a:cubicBezTo>
                  <a:pt x="63" y="178"/>
                  <a:pt x="62" y="177"/>
                  <a:pt x="63" y="175"/>
                </a:cubicBezTo>
                <a:cubicBezTo>
                  <a:pt x="63" y="173"/>
                  <a:pt x="65" y="173"/>
                  <a:pt x="65" y="171"/>
                </a:cubicBezTo>
                <a:cubicBezTo>
                  <a:pt x="65" y="169"/>
                  <a:pt x="63" y="168"/>
                  <a:pt x="62" y="166"/>
                </a:cubicBezTo>
                <a:cubicBezTo>
                  <a:pt x="61" y="163"/>
                  <a:pt x="61" y="161"/>
                  <a:pt x="61" y="158"/>
                </a:cubicBezTo>
                <a:cubicBezTo>
                  <a:pt x="61" y="156"/>
                  <a:pt x="60" y="155"/>
                  <a:pt x="60" y="154"/>
                </a:cubicBezTo>
                <a:cubicBezTo>
                  <a:pt x="60" y="152"/>
                  <a:pt x="61" y="151"/>
                  <a:pt x="61" y="148"/>
                </a:cubicBezTo>
                <a:cubicBezTo>
                  <a:pt x="61" y="144"/>
                  <a:pt x="59" y="142"/>
                  <a:pt x="59" y="138"/>
                </a:cubicBezTo>
                <a:cubicBezTo>
                  <a:pt x="59" y="132"/>
                  <a:pt x="59" y="132"/>
                  <a:pt x="59" y="132"/>
                </a:cubicBezTo>
                <a:cubicBezTo>
                  <a:pt x="59" y="129"/>
                  <a:pt x="59" y="126"/>
                  <a:pt x="61" y="124"/>
                </a:cubicBezTo>
                <a:cubicBezTo>
                  <a:pt x="64" y="121"/>
                  <a:pt x="67" y="119"/>
                  <a:pt x="67" y="115"/>
                </a:cubicBezTo>
                <a:cubicBezTo>
                  <a:pt x="67" y="113"/>
                  <a:pt x="65" y="111"/>
                  <a:pt x="65" y="108"/>
                </a:cubicBezTo>
                <a:cubicBezTo>
                  <a:pt x="64" y="106"/>
                  <a:pt x="65" y="104"/>
                  <a:pt x="65" y="102"/>
                </a:cubicBezTo>
                <a:cubicBezTo>
                  <a:pt x="65" y="94"/>
                  <a:pt x="65" y="94"/>
                  <a:pt x="65" y="94"/>
                </a:cubicBezTo>
                <a:cubicBezTo>
                  <a:pt x="65" y="91"/>
                  <a:pt x="64" y="90"/>
                  <a:pt x="63" y="87"/>
                </a:cubicBezTo>
                <a:cubicBezTo>
                  <a:pt x="62" y="86"/>
                  <a:pt x="63" y="85"/>
                  <a:pt x="62" y="84"/>
                </a:cubicBezTo>
                <a:cubicBezTo>
                  <a:pt x="61" y="82"/>
                  <a:pt x="59" y="82"/>
                  <a:pt x="57" y="81"/>
                </a:cubicBezTo>
                <a:cubicBezTo>
                  <a:pt x="56" y="79"/>
                  <a:pt x="57" y="78"/>
                  <a:pt x="57" y="76"/>
                </a:cubicBezTo>
                <a:cubicBezTo>
                  <a:pt x="56" y="73"/>
                  <a:pt x="53" y="71"/>
                  <a:pt x="53" y="68"/>
                </a:cubicBezTo>
                <a:cubicBezTo>
                  <a:pt x="53" y="66"/>
                  <a:pt x="55" y="66"/>
                  <a:pt x="57" y="65"/>
                </a:cubicBezTo>
                <a:cubicBezTo>
                  <a:pt x="60" y="64"/>
                  <a:pt x="62" y="63"/>
                  <a:pt x="65" y="61"/>
                </a:cubicBezTo>
                <a:cubicBezTo>
                  <a:pt x="67" y="59"/>
                  <a:pt x="69" y="59"/>
                  <a:pt x="71" y="56"/>
                </a:cubicBezTo>
                <a:cubicBezTo>
                  <a:pt x="74" y="54"/>
                  <a:pt x="74" y="51"/>
                  <a:pt x="78" y="50"/>
                </a:cubicBezTo>
                <a:cubicBezTo>
                  <a:pt x="81" y="49"/>
                  <a:pt x="84" y="48"/>
                  <a:pt x="88" y="48"/>
                </a:cubicBezTo>
                <a:cubicBezTo>
                  <a:pt x="91" y="48"/>
                  <a:pt x="93" y="50"/>
                  <a:pt x="96" y="51"/>
                </a:cubicBezTo>
                <a:cubicBezTo>
                  <a:pt x="100" y="52"/>
                  <a:pt x="104" y="52"/>
                  <a:pt x="104" y="56"/>
                </a:cubicBezTo>
                <a:cubicBezTo>
                  <a:pt x="104" y="57"/>
                  <a:pt x="102" y="58"/>
                  <a:pt x="102" y="60"/>
                </a:cubicBezTo>
                <a:cubicBezTo>
                  <a:pt x="102" y="61"/>
                  <a:pt x="103" y="61"/>
                  <a:pt x="104" y="62"/>
                </a:cubicBezTo>
                <a:cubicBezTo>
                  <a:pt x="104" y="63"/>
                  <a:pt x="104" y="63"/>
                  <a:pt x="105" y="6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5"/>
          <p:cNvSpPr>
            <a:spLocks/>
          </p:cNvSpPr>
          <p:nvPr/>
        </p:nvSpPr>
        <p:spPr bwMode="auto">
          <a:xfrm>
            <a:off x="5994527" y="3123335"/>
            <a:ext cx="222472" cy="508507"/>
          </a:xfrm>
          <a:custGeom>
            <a:avLst/>
            <a:gdLst/>
            <a:ahLst/>
            <a:cxnLst>
              <a:cxn ang="0">
                <a:pos x="38" y="170"/>
              </a:cxn>
              <a:cxn ang="0">
                <a:pos x="43" y="162"/>
              </a:cxn>
              <a:cxn ang="0">
                <a:pos x="45" y="150"/>
              </a:cxn>
              <a:cxn ang="0">
                <a:pos x="48" y="134"/>
              </a:cxn>
              <a:cxn ang="0">
                <a:pos x="50" y="126"/>
              </a:cxn>
              <a:cxn ang="0">
                <a:pos x="60" y="122"/>
              </a:cxn>
              <a:cxn ang="0">
                <a:pos x="64" y="121"/>
              </a:cxn>
              <a:cxn ang="0">
                <a:pos x="75" y="115"/>
              </a:cxn>
              <a:cxn ang="0">
                <a:pos x="72" y="102"/>
              </a:cxn>
              <a:cxn ang="0">
                <a:pos x="70" y="85"/>
              </a:cxn>
              <a:cxn ang="0">
                <a:pos x="73" y="69"/>
              </a:cxn>
              <a:cxn ang="0">
                <a:pos x="73" y="69"/>
              </a:cxn>
              <a:cxn ang="0">
                <a:pos x="67" y="59"/>
              </a:cxn>
              <a:cxn ang="0">
                <a:pos x="58" y="44"/>
              </a:cxn>
              <a:cxn ang="0">
                <a:pos x="52" y="36"/>
              </a:cxn>
              <a:cxn ang="0">
                <a:pos x="49" y="32"/>
              </a:cxn>
              <a:cxn ang="0">
                <a:pos x="52" y="24"/>
              </a:cxn>
              <a:cxn ang="0">
                <a:pos x="53" y="13"/>
              </a:cxn>
              <a:cxn ang="0">
                <a:pos x="51" y="0"/>
              </a:cxn>
              <a:cxn ang="0">
                <a:pos x="51" y="0"/>
              </a:cxn>
              <a:cxn ang="0">
                <a:pos x="42" y="14"/>
              </a:cxn>
              <a:cxn ang="0">
                <a:pos x="38" y="22"/>
              </a:cxn>
              <a:cxn ang="0">
                <a:pos x="33" y="29"/>
              </a:cxn>
              <a:cxn ang="0">
                <a:pos x="34" y="33"/>
              </a:cxn>
              <a:cxn ang="0">
                <a:pos x="31" y="41"/>
              </a:cxn>
              <a:cxn ang="0">
                <a:pos x="32" y="43"/>
              </a:cxn>
              <a:cxn ang="0">
                <a:pos x="34" y="51"/>
              </a:cxn>
              <a:cxn ang="0">
                <a:pos x="33" y="57"/>
              </a:cxn>
              <a:cxn ang="0">
                <a:pos x="36" y="64"/>
              </a:cxn>
              <a:cxn ang="0">
                <a:pos x="36" y="71"/>
              </a:cxn>
              <a:cxn ang="0">
                <a:pos x="31" y="71"/>
              </a:cxn>
              <a:cxn ang="0">
                <a:pos x="28" y="74"/>
              </a:cxn>
              <a:cxn ang="0">
                <a:pos x="25" y="80"/>
              </a:cxn>
              <a:cxn ang="0">
                <a:pos x="21" y="91"/>
              </a:cxn>
              <a:cxn ang="0">
                <a:pos x="22" y="98"/>
              </a:cxn>
              <a:cxn ang="0">
                <a:pos x="22" y="103"/>
              </a:cxn>
              <a:cxn ang="0">
                <a:pos x="7" y="113"/>
              </a:cxn>
              <a:cxn ang="0">
                <a:pos x="3" y="112"/>
              </a:cxn>
              <a:cxn ang="0">
                <a:pos x="1" y="112"/>
              </a:cxn>
              <a:cxn ang="0">
                <a:pos x="1" y="116"/>
              </a:cxn>
              <a:cxn ang="0">
                <a:pos x="0" y="124"/>
              </a:cxn>
              <a:cxn ang="0">
                <a:pos x="1" y="125"/>
              </a:cxn>
              <a:cxn ang="0">
                <a:pos x="4" y="124"/>
              </a:cxn>
              <a:cxn ang="0">
                <a:pos x="6" y="124"/>
              </a:cxn>
              <a:cxn ang="0">
                <a:pos x="6" y="131"/>
              </a:cxn>
              <a:cxn ang="0">
                <a:pos x="6" y="134"/>
              </a:cxn>
              <a:cxn ang="0">
                <a:pos x="5" y="138"/>
              </a:cxn>
              <a:cxn ang="0">
                <a:pos x="1" y="139"/>
              </a:cxn>
              <a:cxn ang="0">
                <a:pos x="0" y="143"/>
              </a:cxn>
              <a:cxn ang="0">
                <a:pos x="1" y="147"/>
              </a:cxn>
              <a:cxn ang="0">
                <a:pos x="3" y="158"/>
              </a:cxn>
              <a:cxn ang="0">
                <a:pos x="7" y="163"/>
              </a:cxn>
              <a:cxn ang="0">
                <a:pos x="12" y="169"/>
              </a:cxn>
              <a:cxn ang="0">
                <a:pos x="15" y="169"/>
              </a:cxn>
              <a:cxn ang="0">
                <a:pos x="17" y="171"/>
              </a:cxn>
              <a:cxn ang="0">
                <a:pos x="29" y="167"/>
              </a:cxn>
              <a:cxn ang="0">
                <a:pos x="38" y="170"/>
              </a:cxn>
            </a:cxnLst>
            <a:rect l="0" t="0" r="r" b="b"/>
            <a:pathLst>
              <a:path w="75" h="171">
                <a:moveTo>
                  <a:pt x="38" y="170"/>
                </a:moveTo>
                <a:cubicBezTo>
                  <a:pt x="40" y="167"/>
                  <a:pt x="42" y="165"/>
                  <a:pt x="43" y="162"/>
                </a:cubicBezTo>
                <a:cubicBezTo>
                  <a:pt x="46" y="158"/>
                  <a:pt x="45" y="155"/>
                  <a:pt x="45" y="150"/>
                </a:cubicBezTo>
                <a:cubicBezTo>
                  <a:pt x="46" y="144"/>
                  <a:pt x="47" y="140"/>
                  <a:pt x="48" y="134"/>
                </a:cubicBezTo>
                <a:cubicBezTo>
                  <a:pt x="48" y="131"/>
                  <a:pt x="48" y="129"/>
                  <a:pt x="50" y="126"/>
                </a:cubicBezTo>
                <a:cubicBezTo>
                  <a:pt x="53" y="123"/>
                  <a:pt x="56" y="123"/>
                  <a:pt x="60" y="122"/>
                </a:cubicBezTo>
                <a:cubicBezTo>
                  <a:pt x="62" y="122"/>
                  <a:pt x="63" y="121"/>
                  <a:pt x="64" y="121"/>
                </a:cubicBezTo>
                <a:cubicBezTo>
                  <a:pt x="69" y="120"/>
                  <a:pt x="75" y="120"/>
                  <a:pt x="75" y="115"/>
                </a:cubicBezTo>
                <a:cubicBezTo>
                  <a:pt x="75" y="110"/>
                  <a:pt x="73" y="107"/>
                  <a:pt x="72" y="102"/>
                </a:cubicBezTo>
                <a:cubicBezTo>
                  <a:pt x="70" y="96"/>
                  <a:pt x="70" y="91"/>
                  <a:pt x="70" y="85"/>
                </a:cubicBezTo>
                <a:cubicBezTo>
                  <a:pt x="70" y="79"/>
                  <a:pt x="71" y="75"/>
                  <a:pt x="73" y="69"/>
                </a:cubicBezTo>
                <a:cubicBezTo>
                  <a:pt x="73" y="69"/>
                  <a:pt x="73" y="69"/>
                  <a:pt x="73" y="69"/>
                </a:cubicBezTo>
                <a:cubicBezTo>
                  <a:pt x="70" y="66"/>
                  <a:pt x="69" y="63"/>
                  <a:pt x="67" y="59"/>
                </a:cubicBezTo>
                <a:cubicBezTo>
                  <a:pt x="64" y="53"/>
                  <a:pt x="61" y="50"/>
                  <a:pt x="58" y="44"/>
                </a:cubicBezTo>
                <a:cubicBezTo>
                  <a:pt x="56" y="41"/>
                  <a:pt x="54" y="39"/>
                  <a:pt x="52" y="36"/>
                </a:cubicBezTo>
                <a:cubicBezTo>
                  <a:pt x="51" y="34"/>
                  <a:pt x="49" y="34"/>
                  <a:pt x="49" y="32"/>
                </a:cubicBezTo>
                <a:cubicBezTo>
                  <a:pt x="49" y="29"/>
                  <a:pt x="51" y="27"/>
                  <a:pt x="52" y="24"/>
                </a:cubicBezTo>
                <a:cubicBezTo>
                  <a:pt x="53" y="20"/>
                  <a:pt x="53" y="18"/>
                  <a:pt x="53" y="13"/>
                </a:cubicBezTo>
                <a:cubicBezTo>
                  <a:pt x="53" y="8"/>
                  <a:pt x="53" y="5"/>
                  <a:pt x="51" y="0"/>
                </a:cubicBezTo>
                <a:cubicBezTo>
                  <a:pt x="51" y="0"/>
                  <a:pt x="51" y="0"/>
                  <a:pt x="51" y="0"/>
                </a:cubicBezTo>
                <a:cubicBezTo>
                  <a:pt x="47" y="4"/>
                  <a:pt x="44" y="7"/>
                  <a:pt x="42" y="14"/>
                </a:cubicBezTo>
                <a:cubicBezTo>
                  <a:pt x="40" y="17"/>
                  <a:pt x="40" y="19"/>
                  <a:pt x="38" y="22"/>
                </a:cubicBezTo>
                <a:cubicBezTo>
                  <a:pt x="36" y="25"/>
                  <a:pt x="33" y="26"/>
                  <a:pt x="33" y="29"/>
                </a:cubicBezTo>
                <a:cubicBezTo>
                  <a:pt x="33" y="31"/>
                  <a:pt x="34" y="32"/>
                  <a:pt x="34" y="33"/>
                </a:cubicBezTo>
                <a:cubicBezTo>
                  <a:pt x="34" y="36"/>
                  <a:pt x="31" y="38"/>
                  <a:pt x="31" y="41"/>
                </a:cubicBezTo>
                <a:cubicBezTo>
                  <a:pt x="31" y="41"/>
                  <a:pt x="32" y="42"/>
                  <a:pt x="32" y="43"/>
                </a:cubicBezTo>
                <a:cubicBezTo>
                  <a:pt x="33" y="46"/>
                  <a:pt x="34" y="48"/>
                  <a:pt x="34" y="51"/>
                </a:cubicBezTo>
                <a:cubicBezTo>
                  <a:pt x="34" y="53"/>
                  <a:pt x="33" y="54"/>
                  <a:pt x="33" y="57"/>
                </a:cubicBezTo>
                <a:cubicBezTo>
                  <a:pt x="33" y="60"/>
                  <a:pt x="36" y="61"/>
                  <a:pt x="36" y="64"/>
                </a:cubicBezTo>
                <a:cubicBezTo>
                  <a:pt x="36" y="71"/>
                  <a:pt x="36" y="71"/>
                  <a:pt x="36" y="71"/>
                </a:cubicBezTo>
                <a:cubicBezTo>
                  <a:pt x="34" y="71"/>
                  <a:pt x="33" y="71"/>
                  <a:pt x="31" y="71"/>
                </a:cubicBezTo>
                <a:cubicBezTo>
                  <a:pt x="29" y="71"/>
                  <a:pt x="29" y="72"/>
                  <a:pt x="28" y="74"/>
                </a:cubicBezTo>
                <a:cubicBezTo>
                  <a:pt x="26" y="76"/>
                  <a:pt x="25" y="78"/>
                  <a:pt x="25" y="80"/>
                </a:cubicBezTo>
                <a:cubicBezTo>
                  <a:pt x="23" y="85"/>
                  <a:pt x="21" y="87"/>
                  <a:pt x="21" y="91"/>
                </a:cubicBezTo>
                <a:cubicBezTo>
                  <a:pt x="21" y="94"/>
                  <a:pt x="22" y="95"/>
                  <a:pt x="22" y="98"/>
                </a:cubicBezTo>
                <a:cubicBezTo>
                  <a:pt x="22" y="103"/>
                  <a:pt x="22" y="103"/>
                  <a:pt x="22" y="103"/>
                </a:cubicBezTo>
                <a:cubicBezTo>
                  <a:pt x="15" y="105"/>
                  <a:pt x="14" y="113"/>
                  <a:pt x="7" y="113"/>
                </a:cubicBezTo>
                <a:cubicBezTo>
                  <a:pt x="6" y="113"/>
                  <a:pt x="5" y="112"/>
                  <a:pt x="3" y="112"/>
                </a:cubicBezTo>
                <a:cubicBezTo>
                  <a:pt x="1" y="112"/>
                  <a:pt x="1" y="112"/>
                  <a:pt x="1" y="112"/>
                </a:cubicBezTo>
                <a:cubicBezTo>
                  <a:pt x="1" y="116"/>
                  <a:pt x="1" y="116"/>
                  <a:pt x="1" y="116"/>
                </a:cubicBezTo>
                <a:cubicBezTo>
                  <a:pt x="1" y="119"/>
                  <a:pt x="0" y="121"/>
                  <a:pt x="0" y="124"/>
                </a:cubicBezTo>
                <a:cubicBezTo>
                  <a:pt x="0" y="124"/>
                  <a:pt x="1" y="124"/>
                  <a:pt x="1" y="125"/>
                </a:cubicBezTo>
                <a:cubicBezTo>
                  <a:pt x="2" y="125"/>
                  <a:pt x="2" y="124"/>
                  <a:pt x="4" y="124"/>
                </a:cubicBezTo>
                <a:cubicBezTo>
                  <a:pt x="5" y="124"/>
                  <a:pt x="5" y="124"/>
                  <a:pt x="6" y="124"/>
                </a:cubicBezTo>
                <a:cubicBezTo>
                  <a:pt x="6" y="131"/>
                  <a:pt x="6" y="131"/>
                  <a:pt x="6" y="131"/>
                </a:cubicBezTo>
                <a:cubicBezTo>
                  <a:pt x="6" y="132"/>
                  <a:pt x="6" y="133"/>
                  <a:pt x="6" y="134"/>
                </a:cubicBezTo>
                <a:cubicBezTo>
                  <a:pt x="5" y="136"/>
                  <a:pt x="6" y="137"/>
                  <a:pt x="5" y="138"/>
                </a:cubicBezTo>
                <a:cubicBezTo>
                  <a:pt x="4" y="139"/>
                  <a:pt x="2" y="138"/>
                  <a:pt x="1" y="139"/>
                </a:cubicBezTo>
                <a:cubicBezTo>
                  <a:pt x="0" y="141"/>
                  <a:pt x="0" y="142"/>
                  <a:pt x="0" y="143"/>
                </a:cubicBezTo>
                <a:cubicBezTo>
                  <a:pt x="0" y="145"/>
                  <a:pt x="1" y="146"/>
                  <a:pt x="1" y="147"/>
                </a:cubicBezTo>
                <a:cubicBezTo>
                  <a:pt x="3" y="151"/>
                  <a:pt x="3" y="154"/>
                  <a:pt x="3" y="158"/>
                </a:cubicBezTo>
                <a:cubicBezTo>
                  <a:pt x="3" y="161"/>
                  <a:pt x="6" y="161"/>
                  <a:pt x="7" y="163"/>
                </a:cubicBezTo>
                <a:cubicBezTo>
                  <a:pt x="8" y="166"/>
                  <a:pt x="9" y="169"/>
                  <a:pt x="12" y="169"/>
                </a:cubicBezTo>
                <a:cubicBezTo>
                  <a:pt x="13" y="169"/>
                  <a:pt x="14" y="169"/>
                  <a:pt x="15" y="169"/>
                </a:cubicBezTo>
                <a:cubicBezTo>
                  <a:pt x="15" y="170"/>
                  <a:pt x="16" y="171"/>
                  <a:pt x="17" y="171"/>
                </a:cubicBezTo>
                <a:cubicBezTo>
                  <a:pt x="22" y="171"/>
                  <a:pt x="24" y="167"/>
                  <a:pt x="29" y="167"/>
                </a:cubicBezTo>
                <a:cubicBezTo>
                  <a:pt x="33" y="167"/>
                  <a:pt x="35" y="168"/>
                  <a:pt x="38" y="17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16"/>
          <p:cNvSpPr>
            <a:spLocks noEditPoints="1"/>
          </p:cNvSpPr>
          <p:nvPr/>
        </p:nvSpPr>
        <p:spPr bwMode="auto">
          <a:xfrm>
            <a:off x="6140349" y="2743823"/>
            <a:ext cx="712285" cy="796412"/>
          </a:xfrm>
          <a:custGeom>
            <a:avLst/>
            <a:gdLst/>
            <a:ahLst/>
            <a:cxnLst>
              <a:cxn ang="0">
                <a:pos x="217" y="151"/>
              </a:cxn>
              <a:cxn ang="0">
                <a:pos x="195" y="163"/>
              </a:cxn>
              <a:cxn ang="0">
                <a:pos x="199" y="173"/>
              </a:cxn>
              <a:cxn ang="0">
                <a:pos x="217" y="161"/>
              </a:cxn>
              <a:cxn ang="0">
                <a:pos x="221" y="173"/>
              </a:cxn>
              <a:cxn ang="0">
                <a:pos x="231" y="171"/>
              </a:cxn>
              <a:cxn ang="0">
                <a:pos x="231" y="154"/>
              </a:cxn>
              <a:cxn ang="0">
                <a:pos x="165" y="267"/>
              </a:cxn>
              <a:cxn ang="0">
                <a:pos x="144" y="263"/>
              </a:cxn>
              <a:cxn ang="0">
                <a:pos x="133" y="248"/>
              </a:cxn>
              <a:cxn ang="0">
                <a:pos x="115" y="222"/>
              </a:cxn>
              <a:cxn ang="0">
                <a:pos x="70" y="211"/>
              </a:cxn>
              <a:cxn ang="0">
                <a:pos x="38" y="203"/>
              </a:cxn>
              <a:cxn ang="0">
                <a:pos x="24" y="197"/>
              </a:cxn>
              <a:cxn ang="0">
                <a:pos x="3" y="164"/>
              </a:cxn>
              <a:cxn ang="0">
                <a:pos x="4" y="141"/>
              </a:cxn>
              <a:cxn ang="0">
                <a:pos x="4" y="126"/>
              </a:cxn>
              <a:cxn ang="0">
                <a:pos x="14" y="89"/>
              </a:cxn>
              <a:cxn ang="0">
                <a:pos x="7" y="80"/>
              </a:cxn>
              <a:cxn ang="0">
                <a:pos x="16" y="85"/>
              </a:cxn>
              <a:cxn ang="0">
                <a:pos x="13" y="67"/>
              </a:cxn>
              <a:cxn ang="0">
                <a:pos x="23" y="50"/>
              </a:cxn>
              <a:cxn ang="0">
                <a:pos x="30" y="37"/>
              </a:cxn>
              <a:cxn ang="0">
                <a:pos x="47" y="22"/>
              </a:cxn>
              <a:cxn ang="0">
                <a:pos x="54" y="32"/>
              </a:cxn>
              <a:cxn ang="0">
                <a:pos x="64" y="24"/>
              </a:cxn>
              <a:cxn ang="0">
                <a:pos x="75" y="9"/>
              </a:cxn>
              <a:cxn ang="0">
                <a:pos x="91" y="0"/>
              </a:cxn>
              <a:cxn ang="0">
                <a:pos x="111" y="2"/>
              </a:cxn>
              <a:cxn ang="0">
                <a:pos x="116" y="17"/>
              </a:cxn>
              <a:cxn ang="0">
                <a:pos x="145" y="19"/>
              </a:cxn>
              <a:cxn ang="0">
                <a:pos x="156" y="18"/>
              </a:cxn>
              <a:cxn ang="0">
                <a:pos x="137" y="26"/>
              </a:cxn>
              <a:cxn ang="0">
                <a:pos x="111" y="25"/>
              </a:cxn>
              <a:cxn ang="0">
                <a:pos x="99" y="41"/>
              </a:cxn>
              <a:cxn ang="0">
                <a:pos x="97" y="52"/>
              </a:cxn>
              <a:cxn ang="0">
                <a:pos x="82" y="56"/>
              </a:cxn>
              <a:cxn ang="0">
                <a:pos x="62" y="48"/>
              </a:cxn>
              <a:cxn ang="0">
                <a:pos x="26" y="92"/>
              </a:cxn>
              <a:cxn ang="0">
                <a:pos x="32" y="120"/>
              </a:cxn>
              <a:cxn ang="0">
                <a:pos x="49" y="136"/>
              </a:cxn>
              <a:cxn ang="0">
                <a:pos x="58" y="149"/>
              </a:cxn>
              <a:cxn ang="0">
                <a:pos x="75" y="163"/>
              </a:cxn>
              <a:cxn ang="0">
                <a:pos x="93" y="161"/>
              </a:cxn>
              <a:cxn ang="0">
                <a:pos x="133" y="138"/>
              </a:cxn>
              <a:cxn ang="0">
                <a:pos x="146" y="136"/>
              </a:cxn>
              <a:cxn ang="0">
                <a:pos x="171" y="127"/>
              </a:cxn>
              <a:cxn ang="0">
                <a:pos x="197" y="129"/>
              </a:cxn>
              <a:cxn ang="0">
                <a:pos x="217" y="113"/>
              </a:cxn>
              <a:cxn ang="0">
                <a:pos x="235" y="125"/>
              </a:cxn>
              <a:cxn ang="0">
                <a:pos x="227" y="145"/>
              </a:cxn>
              <a:cxn ang="0">
                <a:pos x="211" y="133"/>
              </a:cxn>
              <a:cxn ang="0">
                <a:pos x="181" y="157"/>
              </a:cxn>
              <a:cxn ang="0">
                <a:pos x="151" y="186"/>
              </a:cxn>
              <a:cxn ang="0">
                <a:pos x="121" y="198"/>
              </a:cxn>
              <a:cxn ang="0">
                <a:pos x="130" y="219"/>
              </a:cxn>
              <a:cxn ang="0">
                <a:pos x="146" y="236"/>
              </a:cxn>
              <a:cxn ang="0">
                <a:pos x="159" y="254"/>
              </a:cxn>
              <a:cxn ang="0">
                <a:pos x="164" y="255"/>
              </a:cxn>
            </a:cxnLst>
            <a:rect l="0" t="0" r="r" b="b"/>
            <a:pathLst>
              <a:path w="240" h="268">
                <a:moveTo>
                  <a:pt x="221" y="161"/>
                </a:moveTo>
                <a:cubicBezTo>
                  <a:pt x="220" y="158"/>
                  <a:pt x="220" y="155"/>
                  <a:pt x="220" y="152"/>
                </a:cubicBezTo>
                <a:cubicBezTo>
                  <a:pt x="219" y="151"/>
                  <a:pt x="218" y="151"/>
                  <a:pt x="217" y="151"/>
                </a:cubicBezTo>
                <a:cubicBezTo>
                  <a:pt x="213" y="151"/>
                  <a:pt x="211" y="153"/>
                  <a:pt x="208" y="153"/>
                </a:cubicBezTo>
                <a:cubicBezTo>
                  <a:pt x="200" y="153"/>
                  <a:pt x="200" y="153"/>
                  <a:pt x="200" y="153"/>
                </a:cubicBezTo>
                <a:cubicBezTo>
                  <a:pt x="197" y="156"/>
                  <a:pt x="197" y="159"/>
                  <a:pt x="195" y="163"/>
                </a:cubicBezTo>
                <a:cubicBezTo>
                  <a:pt x="195" y="165"/>
                  <a:pt x="195" y="165"/>
                  <a:pt x="195" y="165"/>
                </a:cubicBezTo>
                <a:cubicBezTo>
                  <a:pt x="197" y="164"/>
                  <a:pt x="198" y="164"/>
                  <a:pt x="199" y="165"/>
                </a:cubicBezTo>
                <a:cubicBezTo>
                  <a:pt x="199" y="168"/>
                  <a:pt x="198" y="170"/>
                  <a:pt x="199" y="173"/>
                </a:cubicBezTo>
                <a:cubicBezTo>
                  <a:pt x="199" y="173"/>
                  <a:pt x="200" y="173"/>
                  <a:pt x="200" y="173"/>
                </a:cubicBezTo>
                <a:cubicBezTo>
                  <a:pt x="203" y="173"/>
                  <a:pt x="204" y="171"/>
                  <a:pt x="206" y="169"/>
                </a:cubicBezTo>
                <a:cubicBezTo>
                  <a:pt x="210" y="165"/>
                  <a:pt x="212" y="163"/>
                  <a:pt x="217" y="161"/>
                </a:cubicBezTo>
                <a:cubicBezTo>
                  <a:pt x="218" y="162"/>
                  <a:pt x="218" y="162"/>
                  <a:pt x="218" y="163"/>
                </a:cubicBezTo>
                <a:cubicBezTo>
                  <a:pt x="218" y="170"/>
                  <a:pt x="218" y="170"/>
                  <a:pt x="218" y="170"/>
                </a:cubicBezTo>
                <a:cubicBezTo>
                  <a:pt x="218" y="171"/>
                  <a:pt x="221" y="171"/>
                  <a:pt x="221" y="173"/>
                </a:cubicBezTo>
                <a:cubicBezTo>
                  <a:pt x="222" y="174"/>
                  <a:pt x="221" y="175"/>
                  <a:pt x="221" y="177"/>
                </a:cubicBezTo>
                <a:cubicBezTo>
                  <a:pt x="225" y="177"/>
                  <a:pt x="225" y="177"/>
                  <a:pt x="225" y="177"/>
                </a:cubicBezTo>
                <a:cubicBezTo>
                  <a:pt x="228" y="177"/>
                  <a:pt x="228" y="172"/>
                  <a:pt x="231" y="171"/>
                </a:cubicBezTo>
                <a:cubicBezTo>
                  <a:pt x="234" y="169"/>
                  <a:pt x="237" y="169"/>
                  <a:pt x="238" y="166"/>
                </a:cubicBezTo>
                <a:cubicBezTo>
                  <a:pt x="240" y="162"/>
                  <a:pt x="238" y="159"/>
                  <a:pt x="239" y="155"/>
                </a:cubicBezTo>
                <a:cubicBezTo>
                  <a:pt x="236" y="155"/>
                  <a:pt x="234" y="154"/>
                  <a:pt x="231" y="154"/>
                </a:cubicBezTo>
                <a:cubicBezTo>
                  <a:pt x="229" y="154"/>
                  <a:pt x="229" y="155"/>
                  <a:pt x="228" y="157"/>
                </a:cubicBezTo>
                <a:cubicBezTo>
                  <a:pt x="226" y="159"/>
                  <a:pt x="224" y="161"/>
                  <a:pt x="221" y="161"/>
                </a:cubicBezTo>
                <a:close/>
                <a:moveTo>
                  <a:pt x="165" y="267"/>
                </a:moveTo>
                <a:cubicBezTo>
                  <a:pt x="165" y="267"/>
                  <a:pt x="165" y="267"/>
                  <a:pt x="165" y="267"/>
                </a:cubicBezTo>
                <a:cubicBezTo>
                  <a:pt x="164" y="268"/>
                  <a:pt x="164" y="268"/>
                  <a:pt x="162" y="268"/>
                </a:cubicBezTo>
                <a:cubicBezTo>
                  <a:pt x="155" y="268"/>
                  <a:pt x="152" y="264"/>
                  <a:pt x="144" y="263"/>
                </a:cubicBezTo>
                <a:cubicBezTo>
                  <a:pt x="138" y="261"/>
                  <a:pt x="133" y="263"/>
                  <a:pt x="127" y="260"/>
                </a:cubicBezTo>
                <a:cubicBezTo>
                  <a:pt x="127" y="260"/>
                  <a:pt x="127" y="260"/>
                  <a:pt x="127" y="260"/>
                </a:cubicBezTo>
                <a:cubicBezTo>
                  <a:pt x="130" y="256"/>
                  <a:pt x="130" y="253"/>
                  <a:pt x="133" y="248"/>
                </a:cubicBezTo>
                <a:cubicBezTo>
                  <a:pt x="134" y="245"/>
                  <a:pt x="136" y="244"/>
                  <a:pt x="136" y="241"/>
                </a:cubicBezTo>
                <a:cubicBezTo>
                  <a:pt x="136" y="235"/>
                  <a:pt x="131" y="233"/>
                  <a:pt x="126" y="230"/>
                </a:cubicBezTo>
                <a:cubicBezTo>
                  <a:pt x="122" y="227"/>
                  <a:pt x="120" y="225"/>
                  <a:pt x="115" y="222"/>
                </a:cubicBezTo>
                <a:cubicBezTo>
                  <a:pt x="114" y="221"/>
                  <a:pt x="114" y="220"/>
                  <a:pt x="112" y="220"/>
                </a:cubicBezTo>
                <a:cubicBezTo>
                  <a:pt x="89" y="220"/>
                  <a:pt x="89" y="220"/>
                  <a:pt x="89" y="220"/>
                </a:cubicBezTo>
                <a:cubicBezTo>
                  <a:pt x="81" y="220"/>
                  <a:pt x="75" y="217"/>
                  <a:pt x="70" y="211"/>
                </a:cubicBezTo>
                <a:cubicBezTo>
                  <a:pt x="66" y="206"/>
                  <a:pt x="65" y="203"/>
                  <a:pt x="61" y="198"/>
                </a:cubicBezTo>
                <a:cubicBezTo>
                  <a:pt x="59" y="195"/>
                  <a:pt x="58" y="191"/>
                  <a:pt x="55" y="191"/>
                </a:cubicBezTo>
                <a:cubicBezTo>
                  <a:pt x="47" y="191"/>
                  <a:pt x="46" y="203"/>
                  <a:pt x="38" y="203"/>
                </a:cubicBezTo>
                <a:cubicBezTo>
                  <a:pt x="33" y="203"/>
                  <a:pt x="28" y="203"/>
                  <a:pt x="25" y="198"/>
                </a:cubicBezTo>
                <a:cubicBezTo>
                  <a:pt x="25" y="198"/>
                  <a:pt x="24" y="198"/>
                  <a:pt x="24" y="197"/>
                </a:cubicBezTo>
                <a:cubicBezTo>
                  <a:pt x="24" y="197"/>
                  <a:pt x="24" y="197"/>
                  <a:pt x="24" y="197"/>
                </a:cubicBezTo>
                <a:cubicBezTo>
                  <a:pt x="21" y="194"/>
                  <a:pt x="20" y="191"/>
                  <a:pt x="18" y="187"/>
                </a:cubicBezTo>
                <a:cubicBezTo>
                  <a:pt x="15" y="181"/>
                  <a:pt x="12" y="178"/>
                  <a:pt x="9" y="172"/>
                </a:cubicBezTo>
                <a:cubicBezTo>
                  <a:pt x="7" y="169"/>
                  <a:pt x="5" y="167"/>
                  <a:pt x="3" y="164"/>
                </a:cubicBezTo>
                <a:cubicBezTo>
                  <a:pt x="2" y="162"/>
                  <a:pt x="0" y="162"/>
                  <a:pt x="0" y="160"/>
                </a:cubicBezTo>
                <a:cubicBezTo>
                  <a:pt x="0" y="157"/>
                  <a:pt x="2" y="155"/>
                  <a:pt x="3" y="152"/>
                </a:cubicBezTo>
                <a:cubicBezTo>
                  <a:pt x="4" y="148"/>
                  <a:pt x="4" y="146"/>
                  <a:pt x="4" y="141"/>
                </a:cubicBezTo>
                <a:cubicBezTo>
                  <a:pt x="4" y="136"/>
                  <a:pt x="4" y="133"/>
                  <a:pt x="2" y="128"/>
                </a:cubicBezTo>
                <a:cubicBezTo>
                  <a:pt x="2" y="128"/>
                  <a:pt x="2" y="128"/>
                  <a:pt x="2" y="128"/>
                </a:cubicBezTo>
                <a:cubicBezTo>
                  <a:pt x="3" y="127"/>
                  <a:pt x="3" y="127"/>
                  <a:pt x="4" y="126"/>
                </a:cubicBezTo>
                <a:cubicBezTo>
                  <a:pt x="9" y="120"/>
                  <a:pt x="7" y="115"/>
                  <a:pt x="9" y="107"/>
                </a:cubicBezTo>
                <a:cubicBezTo>
                  <a:pt x="11" y="102"/>
                  <a:pt x="11" y="99"/>
                  <a:pt x="12" y="94"/>
                </a:cubicBezTo>
                <a:cubicBezTo>
                  <a:pt x="12" y="92"/>
                  <a:pt x="14" y="92"/>
                  <a:pt x="14" y="89"/>
                </a:cubicBezTo>
                <a:cubicBezTo>
                  <a:pt x="14" y="85"/>
                  <a:pt x="8" y="86"/>
                  <a:pt x="4" y="85"/>
                </a:cubicBezTo>
                <a:cubicBezTo>
                  <a:pt x="4" y="84"/>
                  <a:pt x="4" y="84"/>
                  <a:pt x="4" y="84"/>
                </a:cubicBezTo>
                <a:cubicBezTo>
                  <a:pt x="5" y="82"/>
                  <a:pt x="6" y="80"/>
                  <a:pt x="7" y="80"/>
                </a:cubicBezTo>
                <a:cubicBezTo>
                  <a:pt x="11" y="80"/>
                  <a:pt x="11" y="83"/>
                  <a:pt x="14" y="85"/>
                </a:cubicBezTo>
                <a:cubicBezTo>
                  <a:pt x="14" y="85"/>
                  <a:pt x="14" y="86"/>
                  <a:pt x="15" y="86"/>
                </a:cubicBezTo>
                <a:cubicBezTo>
                  <a:pt x="15" y="86"/>
                  <a:pt x="15" y="85"/>
                  <a:pt x="16" y="85"/>
                </a:cubicBezTo>
                <a:cubicBezTo>
                  <a:pt x="16" y="84"/>
                  <a:pt x="17" y="83"/>
                  <a:pt x="17" y="82"/>
                </a:cubicBezTo>
                <a:cubicBezTo>
                  <a:pt x="17" y="75"/>
                  <a:pt x="17" y="75"/>
                  <a:pt x="17" y="75"/>
                </a:cubicBezTo>
                <a:cubicBezTo>
                  <a:pt x="17" y="72"/>
                  <a:pt x="13" y="71"/>
                  <a:pt x="13" y="67"/>
                </a:cubicBezTo>
                <a:cubicBezTo>
                  <a:pt x="13" y="65"/>
                  <a:pt x="17" y="64"/>
                  <a:pt x="17" y="62"/>
                </a:cubicBezTo>
                <a:cubicBezTo>
                  <a:pt x="17" y="58"/>
                  <a:pt x="18" y="56"/>
                  <a:pt x="20" y="53"/>
                </a:cubicBezTo>
                <a:cubicBezTo>
                  <a:pt x="22" y="52"/>
                  <a:pt x="22" y="51"/>
                  <a:pt x="23" y="50"/>
                </a:cubicBezTo>
                <a:cubicBezTo>
                  <a:pt x="25" y="49"/>
                  <a:pt x="28" y="49"/>
                  <a:pt x="28" y="47"/>
                </a:cubicBezTo>
                <a:cubicBezTo>
                  <a:pt x="28" y="44"/>
                  <a:pt x="27" y="43"/>
                  <a:pt x="27" y="40"/>
                </a:cubicBezTo>
                <a:cubicBezTo>
                  <a:pt x="27" y="38"/>
                  <a:pt x="29" y="38"/>
                  <a:pt x="30" y="37"/>
                </a:cubicBezTo>
                <a:cubicBezTo>
                  <a:pt x="33" y="35"/>
                  <a:pt x="34" y="34"/>
                  <a:pt x="37" y="33"/>
                </a:cubicBezTo>
                <a:cubicBezTo>
                  <a:pt x="39" y="32"/>
                  <a:pt x="39" y="29"/>
                  <a:pt x="40" y="27"/>
                </a:cubicBezTo>
                <a:cubicBezTo>
                  <a:pt x="41" y="24"/>
                  <a:pt x="47" y="14"/>
                  <a:pt x="47" y="22"/>
                </a:cubicBezTo>
                <a:cubicBezTo>
                  <a:pt x="47" y="30"/>
                  <a:pt x="47" y="30"/>
                  <a:pt x="47" y="30"/>
                </a:cubicBezTo>
                <a:cubicBezTo>
                  <a:pt x="47" y="31"/>
                  <a:pt x="48" y="31"/>
                  <a:pt x="49" y="32"/>
                </a:cubicBezTo>
                <a:cubicBezTo>
                  <a:pt x="54" y="32"/>
                  <a:pt x="54" y="32"/>
                  <a:pt x="54" y="32"/>
                </a:cubicBezTo>
                <a:cubicBezTo>
                  <a:pt x="55" y="32"/>
                  <a:pt x="56" y="33"/>
                  <a:pt x="58" y="33"/>
                </a:cubicBezTo>
                <a:cubicBezTo>
                  <a:pt x="59" y="33"/>
                  <a:pt x="59" y="31"/>
                  <a:pt x="60" y="30"/>
                </a:cubicBezTo>
                <a:cubicBezTo>
                  <a:pt x="62" y="28"/>
                  <a:pt x="63" y="26"/>
                  <a:pt x="64" y="24"/>
                </a:cubicBezTo>
                <a:cubicBezTo>
                  <a:pt x="66" y="21"/>
                  <a:pt x="68" y="21"/>
                  <a:pt x="71" y="19"/>
                </a:cubicBezTo>
                <a:cubicBezTo>
                  <a:pt x="72" y="18"/>
                  <a:pt x="73" y="18"/>
                  <a:pt x="73" y="17"/>
                </a:cubicBezTo>
                <a:cubicBezTo>
                  <a:pt x="73" y="14"/>
                  <a:pt x="75" y="12"/>
                  <a:pt x="75" y="9"/>
                </a:cubicBezTo>
                <a:cubicBezTo>
                  <a:pt x="75" y="1"/>
                  <a:pt x="75" y="1"/>
                  <a:pt x="75" y="1"/>
                </a:cubicBezTo>
                <a:cubicBezTo>
                  <a:pt x="78" y="1"/>
                  <a:pt x="79" y="2"/>
                  <a:pt x="82" y="2"/>
                </a:cubicBezTo>
                <a:cubicBezTo>
                  <a:pt x="86" y="2"/>
                  <a:pt x="87" y="0"/>
                  <a:pt x="91" y="0"/>
                </a:cubicBezTo>
                <a:cubicBezTo>
                  <a:pt x="93" y="0"/>
                  <a:pt x="93" y="2"/>
                  <a:pt x="95" y="3"/>
                </a:cubicBezTo>
                <a:cubicBezTo>
                  <a:pt x="97" y="5"/>
                  <a:pt x="99" y="6"/>
                  <a:pt x="102" y="6"/>
                </a:cubicBezTo>
                <a:cubicBezTo>
                  <a:pt x="106" y="6"/>
                  <a:pt x="107" y="2"/>
                  <a:pt x="111" y="2"/>
                </a:cubicBezTo>
                <a:cubicBezTo>
                  <a:pt x="112" y="2"/>
                  <a:pt x="114" y="2"/>
                  <a:pt x="114" y="3"/>
                </a:cubicBezTo>
                <a:cubicBezTo>
                  <a:pt x="114" y="5"/>
                  <a:pt x="112" y="6"/>
                  <a:pt x="112" y="9"/>
                </a:cubicBezTo>
                <a:cubicBezTo>
                  <a:pt x="112" y="12"/>
                  <a:pt x="113" y="17"/>
                  <a:pt x="116" y="17"/>
                </a:cubicBezTo>
                <a:cubicBezTo>
                  <a:pt x="123" y="17"/>
                  <a:pt x="123" y="17"/>
                  <a:pt x="123" y="17"/>
                </a:cubicBezTo>
                <a:cubicBezTo>
                  <a:pt x="129" y="17"/>
                  <a:pt x="133" y="14"/>
                  <a:pt x="140" y="14"/>
                </a:cubicBezTo>
                <a:cubicBezTo>
                  <a:pt x="143" y="14"/>
                  <a:pt x="145" y="16"/>
                  <a:pt x="145" y="19"/>
                </a:cubicBezTo>
                <a:cubicBezTo>
                  <a:pt x="145" y="20"/>
                  <a:pt x="145" y="20"/>
                  <a:pt x="146" y="20"/>
                </a:cubicBezTo>
                <a:cubicBezTo>
                  <a:pt x="149" y="20"/>
                  <a:pt x="149" y="17"/>
                  <a:pt x="151" y="16"/>
                </a:cubicBezTo>
                <a:cubicBezTo>
                  <a:pt x="153" y="16"/>
                  <a:pt x="154" y="18"/>
                  <a:pt x="156" y="18"/>
                </a:cubicBezTo>
                <a:cubicBezTo>
                  <a:pt x="156" y="18"/>
                  <a:pt x="156" y="18"/>
                  <a:pt x="156" y="18"/>
                </a:cubicBezTo>
                <a:cubicBezTo>
                  <a:pt x="156" y="21"/>
                  <a:pt x="155" y="26"/>
                  <a:pt x="152" y="26"/>
                </a:cubicBezTo>
                <a:cubicBezTo>
                  <a:pt x="137" y="26"/>
                  <a:pt x="137" y="26"/>
                  <a:pt x="137" y="26"/>
                </a:cubicBezTo>
                <a:cubicBezTo>
                  <a:pt x="135" y="26"/>
                  <a:pt x="134" y="26"/>
                  <a:pt x="133" y="26"/>
                </a:cubicBezTo>
                <a:cubicBezTo>
                  <a:pt x="128" y="26"/>
                  <a:pt x="128" y="26"/>
                  <a:pt x="128" y="26"/>
                </a:cubicBezTo>
                <a:cubicBezTo>
                  <a:pt x="121" y="26"/>
                  <a:pt x="117" y="25"/>
                  <a:pt x="111" y="25"/>
                </a:cubicBezTo>
                <a:cubicBezTo>
                  <a:pt x="104" y="25"/>
                  <a:pt x="95" y="27"/>
                  <a:pt x="95" y="34"/>
                </a:cubicBezTo>
                <a:cubicBezTo>
                  <a:pt x="95" y="35"/>
                  <a:pt x="96" y="35"/>
                  <a:pt x="97" y="36"/>
                </a:cubicBezTo>
                <a:cubicBezTo>
                  <a:pt x="98" y="38"/>
                  <a:pt x="98" y="39"/>
                  <a:pt x="99" y="41"/>
                </a:cubicBezTo>
                <a:cubicBezTo>
                  <a:pt x="101" y="45"/>
                  <a:pt x="101" y="49"/>
                  <a:pt x="104" y="52"/>
                </a:cubicBezTo>
                <a:cubicBezTo>
                  <a:pt x="104" y="52"/>
                  <a:pt x="104" y="52"/>
                  <a:pt x="104" y="52"/>
                </a:cubicBezTo>
                <a:cubicBezTo>
                  <a:pt x="97" y="52"/>
                  <a:pt x="97" y="52"/>
                  <a:pt x="97" y="52"/>
                </a:cubicBezTo>
                <a:cubicBezTo>
                  <a:pt x="94" y="52"/>
                  <a:pt x="93" y="56"/>
                  <a:pt x="90" y="56"/>
                </a:cubicBezTo>
                <a:cubicBezTo>
                  <a:pt x="88" y="56"/>
                  <a:pt x="88" y="55"/>
                  <a:pt x="86" y="55"/>
                </a:cubicBezTo>
                <a:cubicBezTo>
                  <a:pt x="85" y="55"/>
                  <a:pt x="84" y="56"/>
                  <a:pt x="82" y="56"/>
                </a:cubicBezTo>
                <a:cubicBezTo>
                  <a:pt x="80" y="56"/>
                  <a:pt x="79" y="54"/>
                  <a:pt x="78" y="53"/>
                </a:cubicBezTo>
                <a:cubicBezTo>
                  <a:pt x="74" y="52"/>
                  <a:pt x="72" y="51"/>
                  <a:pt x="68" y="50"/>
                </a:cubicBezTo>
                <a:cubicBezTo>
                  <a:pt x="66" y="49"/>
                  <a:pt x="65" y="48"/>
                  <a:pt x="62" y="48"/>
                </a:cubicBezTo>
                <a:cubicBezTo>
                  <a:pt x="54" y="48"/>
                  <a:pt x="50" y="52"/>
                  <a:pt x="43" y="58"/>
                </a:cubicBezTo>
                <a:cubicBezTo>
                  <a:pt x="35" y="64"/>
                  <a:pt x="32" y="70"/>
                  <a:pt x="30" y="80"/>
                </a:cubicBezTo>
                <a:cubicBezTo>
                  <a:pt x="30" y="85"/>
                  <a:pt x="26" y="87"/>
                  <a:pt x="26" y="92"/>
                </a:cubicBezTo>
                <a:cubicBezTo>
                  <a:pt x="26" y="100"/>
                  <a:pt x="26" y="100"/>
                  <a:pt x="26" y="100"/>
                </a:cubicBezTo>
                <a:cubicBezTo>
                  <a:pt x="26" y="102"/>
                  <a:pt x="28" y="103"/>
                  <a:pt x="28" y="105"/>
                </a:cubicBezTo>
                <a:cubicBezTo>
                  <a:pt x="30" y="111"/>
                  <a:pt x="30" y="114"/>
                  <a:pt x="32" y="120"/>
                </a:cubicBezTo>
                <a:cubicBezTo>
                  <a:pt x="34" y="124"/>
                  <a:pt x="34" y="127"/>
                  <a:pt x="37" y="130"/>
                </a:cubicBezTo>
                <a:cubicBezTo>
                  <a:pt x="39" y="134"/>
                  <a:pt x="41" y="137"/>
                  <a:pt x="45" y="137"/>
                </a:cubicBezTo>
                <a:cubicBezTo>
                  <a:pt x="47" y="137"/>
                  <a:pt x="48" y="136"/>
                  <a:pt x="49" y="136"/>
                </a:cubicBezTo>
                <a:cubicBezTo>
                  <a:pt x="51" y="136"/>
                  <a:pt x="52" y="138"/>
                  <a:pt x="54" y="139"/>
                </a:cubicBezTo>
                <a:cubicBezTo>
                  <a:pt x="55" y="140"/>
                  <a:pt x="57" y="140"/>
                  <a:pt x="57" y="142"/>
                </a:cubicBezTo>
                <a:cubicBezTo>
                  <a:pt x="59" y="144"/>
                  <a:pt x="57" y="146"/>
                  <a:pt x="58" y="149"/>
                </a:cubicBezTo>
                <a:cubicBezTo>
                  <a:pt x="59" y="154"/>
                  <a:pt x="62" y="155"/>
                  <a:pt x="65" y="159"/>
                </a:cubicBezTo>
                <a:cubicBezTo>
                  <a:pt x="67" y="161"/>
                  <a:pt x="67" y="164"/>
                  <a:pt x="70" y="164"/>
                </a:cubicBezTo>
                <a:cubicBezTo>
                  <a:pt x="72" y="164"/>
                  <a:pt x="73" y="163"/>
                  <a:pt x="75" y="163"/>
                </a:cubicBezTo>
                <a:cubicBezTo>
                  <a:pt x="77" y="163"/>
                  <a:pt x="78" y="166"/>
                  <a:pt x="81" y="166"/>
                </a:cubicBezTo>
                <a:cubicBezTo>
                  <a:pt x="84" y="166"/>
                  <a:pt x="86" y="166"/>
                  <a:pt x="89" y="166"/>
                </a:cubicBezTo>
                <a:cubicBezTo>
                  <a:pt x="92" y="166"/>
                  <a:pt x="91" y="163"/>
                  <a:pt x="93" y="161"/>
                </a:cubicBezTo>
                <a:cubicBezTo>
                  <a:pt x="94" y="159"/>
                  <a:pt x="95" y="157"/>
                  <a:pt x="97" y="155"/>
                </a:cubicBezTo>
                <a:cubicBezTo>
                  <a:pt x="101" y="151"/>
                  <a:pt x="103" y="149"/>
                  <a:pt x="106" y="145"/>
                </a:cubicBezTo>
                <a:cubicBezTo>
                  <a:pt x="127" y="120"/>
                  <a:pt x="118" y="138"/>
                  <a:pt x="133" y="138"/>
                </a:cubicBezTo>
                <a:cubicBezTo>
                  <a:pt x="134" y="138"/>
                  <a:pt x="135" y="137"/>
                  <a:pt x="137" y="137"/>
                </a:cubicBezTo>
                <a:cubicBezTo>
                  <a:pt x="139" y="137"/>
                  <a:pt x="140" y="138"/>
                  <a:pt x="142" y="138"/>
                </a:cubicBezTo>
                <a:cubicBezTo>
                  <a:pt x="143" y="138"/>
                  <a:pt x="144" y="137"/>
                  <a:pt x="146" y="136"/>
                </a:cubicBezTo>
                <a:cubicBezTo>
                  <a:pt x="148" y="135"/>
                  <a:pt x="150" y="137"/>
                  <a:pt x="152" y="136"/>
                </a:cubicBezTo>
                <a:cubicBezTo>
                  <a:pt x="156" y="134"/>
                  <a:pt x="155" y="129"/>
                  <a:pt x="159" y="128"/>
                </a:cubicBezTo>
                <a:cubicBezTo>
                  <a:pt x="163" y="126"/>
                  <a:pt x="166" y="127"/>
                  <a:pt x="171" y="127"/>
                </a:cubicBezTo>
                <a:cubicBezTo>
                  <a:pt x="174" y="126"/>
                  <a:pt x="175" y="126"/>
                  <a:pt x="178" y="126"/>
                </a:cubicBezTo>
                <a:cubicBezTo>
                  <a:pt x="184" y="126"/>
                  <a:pt x="186" y="129"/>
                  <a:pt x="192" y="129"/>
                </a:cubicBezTo>
                <a:cubicBezTo>
                  <a:pt x="197" y="129"/>
                  <a:pt x="197" y="129"/>
                  <a:pt x="197" y="129"/>
                </a:cubicBezTo>
                <a:cubicBezTo>
                  <a:pt x="200" y="129"/>
                  <a:pt x="201" y="126"/>
                  <a:pt x="201" y="123"/>
                </a:cubicBezTo>
                <a:cubicBezTo>
                  <a:pt x="185" y="117"/>
                  <a:pt x="195" y="117"/>
                  <a:pt x="207" y="117"/>
                </a:cubicBezTo>
                <a:cubicBezTo>
                  <a:pt x="211" y="116"/>
                  <a:pt x="213" y="113"/>
                  <a:pt x="217" y="113"/>
                </a:cubicBezTo>
                <a:cubicBezTo>
                  <a:pt x="220" y="113"/>
                  <a:pt x="222" y="114"/>
                  <a:pt x="225" y="116"/>
                </a:cubicBezTo>
                <a:cubicBezTo>
                  <a:pt x="228" y="117"/>
                  <a:pt x="229" y="119"/>
                  <a:pt x="232" y="121"/>
                </a:cubicBezTo>
                <a:cubicBezTo>
                  <a:pt x="233" y="122"/>
                  <a:pt x="235" y="123"/>
                  <a:pt x="235" y="125"/>
                </a:cubicBezTo>
                <a:cubicBezTo>
                  <a:pt x="235" y="129"/>
                  <a:pt x="233" y="131"/>
                  <a:pt x="232" y="135"/>
                </a:cubicBezTo>
                <a:cubicBezTo>
                  <a:pt x="231" y="137"/>
                  <a:pt x="230" y="138"/>
                  <a:pt x="230" y="140"/>
                </a:cubicBezTo>
                <a:cubicBezTo>
                  <a:pt x="230" y="142"/>
                  <a:pt x="229" y="145"/>
                  <a:pt x="227" y="145"/>
                </a:cubicBezTo>
                <a:cubicBezTo>
                  <a:pt x="223" y="145"/>
                  <a:pt x="222" y="142"/>
                  <a:pt x="220" y="140"/>
                </a:cubicBezTo>
                <a:cubicBezTo>
                  <a:pt x="218" y="139"/>
                  <a:pt x="217" y="139"/>
                  <a:pt x="216" y="137"/>
                </a:cubicBezTo>
                <a:cubicBezTo>
                  <a:pt x="215" y="135"/>
                  <a:pt x="214" y="133"/>
                  <a:pt x="211" y="133"/>
                </a:cubicBezTo>
                <a:cubicBezTo>
                  <a:pt x="210" y="133"/>
                  <a:pt x="209" y="134"/>
                  <a:pt x="207" y="135"/>
                </a:cubicBezTo>
                <a:cubicBezTo>
                  <a:pt x="198" y="136"/>
                  <a:pt x="193" y="141"/>
                  <a:pt x="189" y="149"/>
                </a:cubicBezTo>
                <a:cubicBezTo>
                  <a:pt x="187" y="153"/>
                  <a:pt x="184" y="153"/>
                  <a:pt x="181" y="157"/>
                </a:cubicBezTo>
                <a:cubicBezTo>
                  <a:pt x="176" y="163"/>
                  <a:pt x="174" y="166"/>
                  <a:pt x="170" y="172"/>
                </a:cubicBezTo>
                <a:cubicBezTo>
                  <a:pt x="166" y="177"/>
                  <a:pt x="163" y="179"/>
                  <a:pt x="158" y="182"/>
                </a:cubicBezTo>
                <a:cubicBezTo>
                  <a:pt x="155" y="184"/>
                  <a:pt x="154" y="185"/>
                  <a:pt x="151" y="186"/>
                </a:cubicBezTo>
                <a:cubicBezTo>
                  <a:pt x="149" y="186"/>
                  <a:pt x="147" y="185"/>
                  <a:pt x="145" y="186"/>
                </a:cubicBezTo>
                <a:cubicBezTo>
                  <a:pt x="142" y="188"/>
                  <a:pt x="141" y="191"/>
                  <a:pt x="138" y="193"/>
                </a:cubicBezTo>
                <a:cubicBezTo>
                  <a:pt x="132" y="196"/>
                  <a:pt x="128" y="197"/>
                  <a:pt x="121" y="198"/>
                </a:cubicBezTo>
                <a:cubicBezTo>
                  <a:pt x="123" y="202"/>
                  <a:pt x="122" y="204"/>
                  <a:pt x="124" y="207"/>
                </a:cubicBezTo>
                <a:cubicBezTo>
                  <a:pt x="126" y="211"/>
                  <a:pt x="131" y="212"/>
                  <a:pt x="131" y="216"/>
                </a:cubicBezTo>
                <a:cubicBezTo>
                  <a:pt x="131" y="217"/>
                  <a:pt x="130" y="218"/>
                  <a:pt x="130" y="219"/>
                </a:cubicBezTo>
                <a:cubicBezTo>
                  <a:pt x="130" y="224"/>
                  <a:pt x="139" y="222"/>
                  <a:pt x="140" y="226"/>
                </a:cubicBezTo>
                <a:cubicBezTo>
                  <a:pt x="140" y="228"/>
                  <a:pt x="140" y="229"/>
                  <a:pt x="140" y="231"/>
                </a:cubicBezTo>
                <a:cubicBezTo>
                  <a:pt x="142" y="232"/>
                  <a:pt x="146" y="233"/>
                  <a:pt x="146" y="236"/>
                </a:cubicBezTo>
                <a:cubicBezTo>
                  <a:pt x="147" y="239"/>
                  <a:pt x="146" y="242"/>
                  <a:pt x="147" y="245"/>
                </a:cubicBezTo>
                <a:cubicBezTo>
                  <a:pt x="149" y="247"/>
                  <a:pt x="153" y="245"/>
                  <a:pt x="154" y="248"/>
                </a:cubicBezTo>
                <a:cubicBezTo>
                  <a:pt x="156" y="251"/>
                  <a:pt x="156" y="254"/>
                  <a:pt x="159" y="254"/>
                </a:cubicBezTo>
                <a:cubicBezTo>
                  <a:pt x="160" y="254"/>
                  <a:pt x="161" y="254"/>
                  <a:pt x="162" y="254"/>
                </a:cubicBezTo>
                <a:cubicBezTo>
                  <a:pt x="164" y="254"/>
                  <a:pt x="164" y="254"/>
                  <a:pt x="164" y="254"/>
                </a:cubicBezTo>
                <a:cubicBezTo>
                  <a:pt x="164" y="255"/>
                  <a:pt x="164" y="255"/>
                  <a:pt x="164" y="255"/>
                </a:cubicBezTo>
                <a:cubicBezTo>
                  <a:pt x="164" y="257"/>
                  <a:pt x="163" y="258"/>
                  <a:pt x="163" y="261"/>
                </a:cubicBezTo>
                <a:cubicBezTo>
                  <a:pt x="163" y="263"/>
                  <a:pt x="162" y="266"/>
                  <a:pt x="165" y="26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17"/>
          <p:cNvSpPr>
            <a:spLocks/>
          </p:cNvSpPr>
          <p:nvPr/>
        </p:nvSpPr>
        <p:spPr bwMode="auto">
          <a:xfrm>
            <a:off x="6422645" y="2798040"/>
            <a:ext cx="411293" cy="130866"/>
          </a:xfrm>
          <a:custGeom>
            <a:avLst/>
            <a:gdLst/>
            <a:ahLst/>
            <a:cxnLst>
              <a:cxn ang="0">
                <a:pos x="61" y="0"/>
              </a:cxn>
              <a:cxn ang="0">
                <a:pos x="57" y="8"/>
              </a:cxn>
              <a:cxn ang="0">
                <a:pos x="42" y="8"/>
              </a:cxn>
              <a:cxn ang="0">
                <a:pos x="38" y="8"/>
              </a:cxn>
              <a:cxn ang="0">
                <a:pos x="33" y="8"/>
              </a:cxn>
              <a:cxn ang="0">
                <a:pos x="16" y="7"/>
              </a:cxn>
              <a:cxn ang="0">
                <a:pos x="0" y="16"/>
              </a:cxn>
              <a:cxn ang="0">
                <a:pos x="2" y="18"/>
              </a:cxn>
              <a:cxn ang="0">
                <a:pos x="4" y="23"/>
              </a:cxn>
              <a:cxn ang="0">
                <a:pos x="9" y="34"/>
              </a:cxn>
              <a:cxn ang="0">
                <a:pos x="9" y="34"/>
              </a:cxn>
              <a:cxn ang="0">
                <a:pos x="9" y="34"/>
              </a:cxn>
              <a:cxn ang="0">
                <a:pos x="15" y="34"/>
              </a:cxn>
              <a:cxn ang="0">
                <a:pos x="21" y="34"/>
              </a:cxn>
              <a:cxn ang="0">
                <a:pos x="27" y="28"/>
              </a:cxn>
              <a:cxn ang="0">
                <a:pos x="45" y="37"/>
              </a:cxn>
              <a:cxn ang="0">
                <a:pos x="57" y="33"/>
              </a:cxn>
              <a:cxn ang="0">
                <a:pos x="59" y="34"/>
              </a:cxn>
              <a:cxn ang="0">
                <a:pos x="64" y="34"/>
              </a:cxn>
              <a:cxn ang="0">
                <a:pos x="68" y="34"/>
              </a:cxn>
              <a:cxn ang="0">
                <a:pos x="70" y="34"/>
              </a:cxn>
              <a:cxn ang="0">
                <a:pos x="83" y="32"/>
              </a:cxn>
              <a:cxn ang="0">
                <a:pos x="108" y="34"/>
              </a:cxn>
              <a:cxn ang="0">
                <a:pos x="117" y="36"/>
              </a:cxn>
              <a:cxn ang="0">
                <a:pos x="133" y="44"/>
              </a:cxn>
              <a:cxn ang="0">
                <a:pos x="137" y="44"/>
              </a:cxn>
              <a:cxn ang="0">
                <a:pos x="137" y="44"/>
              </a:cxn>
              <a:cxn ang="0">
                <a:pos x="136" y="41"/>
              </a:cxn>
              <a:cxn ang="0">
                <a:pos x="139" y="29"/>
              </a:cxn>
              <a:cxn ang="0">
                <a:pos x="127" y="15"/>
              </a:cxn>
              <a:cxn ang="0">
                <a:pos x="115" y="5"/>
              </a:cxn>
              <a:cxn ang="0">
                <a:pos x="115" y="5"/>
              </a:cxn>
              <a:cxn ang="0">
                <a:pos x="112" y="4"/>
              </a:cxn>
              <a:cxn ang="0">
                <a:pos x="108" y="9"/>
              </a:cxn>
              <a:cxn ang="0">
                <a:pos x="104" y="12"/>
              </a:cxn>
              <a:cxn ang="0">
                <a:pos x="86" y="2"/>
              </a:cxn>
              <a:cxn ang="0">
                <a:pos x="82" y="3"/>
              </a:cxn>
              <a:cxn ang="0">
                <a:pos x="71" y="0"/>
              </a:cxn>
              <a:cxn ang="0">
                <a:pos x="62" y="0"/>
              </a:cxn>
              <a:cxn ang="0">
                <a:pos x="61" y="0"/>
              </a:cxn>
            </a:cxnLst>
            <a:rect l="0" t="0" r="r" b="b"/>
            <a:pathLst>
              <a:path w="139" h="44">
                <a:moveTo>
                  <a:pt x="61" y="0"/>
                </a:moveTo>
                <a:cubicBezTo>
                  <a:pt x="61" y="3"/>
                  <a:pt x="60" y="8"/>
                  <a:pt x="57" y="8"/>
                </a:cubicBezTo>
                <a:cubicBezTo>
                  <a:pt x="42" y="8"/>
                  <a:pt x="42" y="8"/>
                  <a:pt x="42" y="8"/>
                </a:cubicBezTo>
                <a:cubicBezTo>
                  <a:pt x="40" y="8"/>
                  <a:pt x="39" y="8"/>
                  <a:pt x="38" y="8"/>
                </a:cubicBezTo>
                <a:cubicBezTo>
                  <a:pt x="33" y="8"/>
                  <a:pt x="33" y="8"/>
                  <a:pt x="33" y="8"/>
                </a:cubicBezTo>
                <a:cubicBezTo>
                  <a:pt x="26" y="8"/>
                  <a:pt x="22" y="7"/>
                  <a:pt x="16" y="7"/>
                </a:cubicBezTo>
                <a:cubicBezTo>
                  <a:pt x="9" y="7"/>
                  <a:pt x="0" y="9"/>
                  <a:pt x="0" y="16"/>
                </a:cubicBezTo>
                <a:cubicBezTo>
                  <a:pt x="0" y="17"/>
                  <a:pt x="1" y="17"/>
                  <a:pt x="2" y="18"/>
                </a:cubicBezTo>
                <a:cubicBezTo>
                  <a:pt x="3" y="20"/>
                  <a:pt x="3" y="21"/>
                  <a:pt x="4" y="23"/>
                </a:cubicBezTo>
                <a:cubicBezTo>
                  <a:pt x="6" y="27"/>
                  <a:pt x="6" y="31"/>
                  <a:pt x="9" y="34"/>
                </a:cubicBezTo>
                <a:cubicBezTo>
                  <a:pt x="9" y="34"/>
                  <a:pt x="9" y="34"/>
                  <a:pt x="9" y="34"/>
                </a:cubicBezTo>
                <a:cubicBezTo>
                  <a:pt x="9" y="34"/>
                  <a:pt x="9" y="34"/>
                  <a:pt x="9" y="34"/>
                </a:cubicBezTo>
                <a:cubicBezTo>
                  <a:pt x="11" y="34"/>
                  <a:pt x="12" y="34"/>
                  <a:pt x="15" y="34"/>
                </a:cubicBezTo>
                <a:cubicBezTo>
                  <a:pt x="21" y="34"/>
                  <a:pt x="21" y="34"/>
                  <a:pt x="21" y="34"/>
                </a:cubicBezTo>
                <a:cubicBezTo>
                  <a:pt x="24" y="34"/>
                  <a:pt x="24" y="28"/>
                  <a:pt x="27" y="28"/>
                </a:cubicBezTo>
                <a:cubicBezTo>
                  <a:pt x="35" y="28"/>
                  <a:pt x="37" y="37"/>
                  <a:pt x="45" y="37"/>
                </a:cubicBezTo>
                <a:cubicBezTo>
                  <a:pt x="50" y="37"/>
                  <a:pt x="52" y="33"/>
                  <a:pt x="57" y="33"/>
                </a:cubicBezTo>
                <a:cubicBezTo>
                  <a:pt x="58" y="33"/>
                  <a:pt x="58" y="33"/>
                  <a:pt x="59" y="34"/>
                </a:cubicBezTo>
                <a:cubicBezTo>
                  <a:pt x="60" y="34"/>
                  <a:pt x="62" y="34"/>
                  <a:pt x="64" y="34"/>
                </a:cubicBezTo>
                <a:cubicBezTo>
                  <a:pt x="65" y="34"/>
                  <a:pt x="66" y="34"/>
                  <a:pt x="68" y="34"/>
                </a:cubicBezTo>
                <a:cubicBezTo>
                  <a:pt x="69" y="34"/>
                  <a:pt x="69" y="34"/>
                  <a:pt x="70" y="34"/>
                </a:cubicBezTo>
                <a:cubicBezTo>
                  <a:pt x="76" y="34"/>
                  <a:pt x="78" y="32"/>
                  <a:pt x="83" y="32"/>
                </a:cubicBezTo>
                <a:cubicBezTo>
                  <a:pt x="93" y="32"/>
                  <a:pt x="98" y="33"/>
                  <a:pt x="108" y="34"/>
                </a:cubicBezTo>
                <a:cubicBezTo>
                  <a:pt x="112" y="35"/>
                  <a:pt x="114" y="34"/>
                  <a:pt x="117" y="36"/>
                </a:cubicBezTo>
                <a:cubicBezTo>
                  <a:pt x="123" y="39"/>
                  <a:pt x="126" y="44"/>
                  <a:pt x="133" y="44"/>
                </a:cubicBezTo>
                <a:cubicBezTo>
                  <a:pt x="134" y="44"/>
                  <a:pt x="136" y="44"/>
                  <a:pt x="137" y="44"/>
                </a:cubicBezTo>
                <a:cubicBezTo>
                  <a:pt x="137" y="44"/>
                  <a:pt x="137" y="44"/>
                  <a:pt x="137" y="44"/>
                </a:cubicBezTo>
                <a:cubicBezTo>
                  <a:pt x="137" y="43"/>
                  <a:pt x="136" y="42"/>
                  <a:pt x="136" y="41"/>
                </a:cubicBezTo>
                <a:cubicBezTo>
                  <a:pt x="136" y="37"/>
                  <a:pt x="139" y="34"/>
                  <a:pt x="139" y="29"/>
                </a:cubicBezTo>
                <a:cubicBezTo>
                  <a:pt x="139" y="22"/>
                  <a:pt x="134" y="17"/>
                  <a:pt x="127" y="15"/>
                </a:cubicBezTo>
                <a:cubicBezTo>
                  <a:pt x="121" y="12"/>
                  <a:pt x="116" y="11"/>
                  <a:pt x="115" y="5"/>
                </a:cubicBezTo>
                <a:cubicBezTo>
                  <a:pt x="115" y="5"/>
                  <a:pt x="115" y="5"/>
                  <a:pt x="115" y="5"/>
                </a:cubicBezTo>
                <a:cubicBezTo>
                  <a:pt x="114" y="5"/>
                  <a:pt x="113" y="4"/>
                  <a:pt x="112" y="4"/>
                </a:cubicBezTo>
                <a:cubicBezTo>
                  <a:pt x="111" y="6"/>
                  <a:pt x="109" y="7"/>
                  <a:pt x="108" y="9"/>
                </a:cubicBezTo>
                <a:cubicBezTo>
                  <a:pt x="107" y="10"/>
                  <a:pt x="106" y="12"/>
                  <a:pt x="104" y="12"/>
                </a:cubicBezTo>
                <a:cubicBezTo>
                  <a:pt x="96" y="12"/>
                  <a:pt x="94" y="2"/>
                  <a:pt x="86" y="2"/>
                </a:cubicBezTo>
                <a:cubicBezTo>
                  <a:pt x="84" y="2"/>
                  <a:pt x="84" y="3"/>
                  <a:pt x="82" y="3"/>
                </a:cubicBezTo>
                <a:cubicBezTo>
                  <a:pt x="78" y="3"/>
                  <a:pt x="76" y="0"/>
                  <a:pt x="71" y="0"/>
                </a:cubicBezTo>
                <a:cubicBezTo>
                  <a:pt x="62" y="0"/>
                  <a:pt x="62" y="0"/>
                  <a:pt x="62" y="0"/>
                </a:cubicBezTo>
                <a:cubicBezTo>
                  <a:pt x="62" y="0"/>
                  <a:pt x="61" y="0"/>
                  <a:pt x="6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Freeform 18"/>
          <p:cNvSpPr>
            <a:spLocks noEditPoints="1"/>
          </p:cNvSpPr>
          <p:nvPr/>
        </p:nvSpPr>
        <p:spPr bwMode="auto">
          <a:xfrm>
            <a:off x="5199984" y="3213071"/>
            <a:ext cx="405685" cy="521594"/>
          </a:xfrm>
          <a:custGeom>
            <a:avLst/>
            <a:gdLst/>
            <a:ahLst/>
            <a:cxnLst>
              <a:cxn ang="0">
                <a:pos x="124" y="141"/>
              </a:cxn>
              <a:cxn ang="0">
                <a:pos x="127" y="128"/>
              </a:cxn>
              <a:cxn ang="0">
                <a:pos x="117" y="117"/>
              </a:cxn>
              <a:cxn ang="0">
                <a:pos x="108" y="124"/>
              </a:cxn>
              <a:cxn ang="0">
                <a:pos x="104" y="134"/>
              </a:cxn>
              <a:cxn ang="0">
                <a:pos x="102" y="144"/>
              </a:cxn>
              <a:cxn ang="0">
                <a:pos x="106" y="157"/>
              </a:cxn>
              <a:cxn ang="0">
                <a:pos x="107" y="167"/>
              </a:cxn>
              <a:cxn ang="0">
                <a:pos x="113" y="161"/>
              </a:cxn>
              <a:cxn ang="0">
                <a:pos x="118" y="154"/>
              </a:cxn>
              <a:cxn ang="0">
                <a:pos x="119" y="143"/>
              </a:cxn>
              <a:cxn ang="0">
                <a:pos x="119" y="132"/>
              </a:cxn>
              <a:cxn ang="0">
                <a:pos x="117" y="126"/>
              </a:cxn>
              <a:cxn ang="0">
                <a:pos x="94" y="0"/>
              </a:cxn>
              <a:cxn ang="0">
                <a:pos x="107" y="18"/>
              </a:cxn>
              <a:cxn ang="0">
                <a:pos x="106" y="38"/>
              </a:cxn>
              <a:cxn ang="0">
                <a:pos x="120" y="57"/>
              </a:cxn>
              <a:cxn ang="0">
                <a:pos x="137" y="61"/>
              </a:cxn>
              <a:cxn ang="0">
                <a:pos x="133" y="76"/>
              </a:cxn>
              <a:cxn ang="0">
                <a:pos x="127" y="74"/>
              </a:cxn>
              <a:cxn ang="0">
                <a:pos x="125" y="78"/>
              </a:cxn>
              <a:cxn ang="0">
                <a:pos x="122" y="99"/>
              </a:cxn>
              <a:cxn ang="0">
                <a:pos x="118" y="105"/>
              </a:cxn>
              <a:cxn ang="0">
                <a:pos x="111" y="95"/>
              </a:cxn>
              <a:cxn ang="0">
                <a:pos x="110" y="96"/>
              </a:cxn>
              <a:cxn ang="0">
                <a:pos x="116" y="109"/>
              </a:cxn>
              <a:cxn ang="0">
                <a:pos x="112" y="118"/>
              </a:cxn>
              <a:cxn ang="0">
                <a:pos x="102" y="127"/>
              </a:cxn>
              <a:cxn ang="0">
                <a:pos x="90" y="143"/>
              </a:cxn>
              <a:cxn ang="0">
                <a:pos x="61" y="157"/>
              </a:cxn>
              <a:cxn ang="0">
                <a:pos x="29" y="171"/>
              </a:cxn>
              <a:cxn ang="0">
                <a:pos x="18" y="169"/>
              </a:cxn>
              <a:cxn ang="0">
                <a:pos x="14" y="147"/>
              </a:cxn>
              <a:cxn ang="0">
                <a:pos x="6" y="133"/>
              </a:cxn>
              <a:cxn ang="0">
                <a:pos x="0" y="130"/>
              </a:cxn>
              <a:cxn ang="0">
                <a:pos x="25" y="90"/>
              </a:cxn>
              <a:cxn ang="0">
                <a:pos x="38" y="60"/>
              </a:cxn>
              <a:cxn ang="0">
                <a:pos x="54" y="52"/>
              </a:cxn>
              <a:cxn ang="0">
                <a:pos x="73" y="24"/>
              </a:cxn>
              <a:cxn ang="0">
                <a:pos x="88" y="4"/>
              </a:cxn>
            </a:cxnLst>
            <a:rect l="0" t="0" r="r" b="b"/>
            <a:pathLst>
              <a:path w="137" h="175">
                <a:moveTo>
                  <a:pt x="121" y="137"/>
                </a:moveTo>
                <a:cubicBezTo>
                  <a:pt x="121" y="139"/>
                  <a:pt x="123" y="140"/>
                  <a:pt x="124" y="141"/>
                </a:cubicBezTo>
                <a:cubicBezTo>
                  <a:pt x="125" y="142"/>
                  <a:pt x="125" y="142"/>
                  <a:pt x="125" y="142"/>
                </a:cubicBezTo>
                <a:cubicBezTo>
                  <a:pt x="127" y="128"/>
                  <a:pt x="127" y="128"/>
                  <a:pt x="127" y="128"/>
                </a:cubicBezTo>
                <a:cubicBezTo>
                  <a:pt x="123" y="126"/>
                  <a:pt x="121" y="133"/>
                  <a:pt x="121" y="137"/>
                </a:cubicBezTo>
                <a:close/>
                <a:moveTo>
                  <a:pt x="117" y="117"/>
                </a:moveTo>
                <a:cubicBezTo>
                  <a:pt x="115" y="120"/>
                  <a:pt x="113" y="121"/>
                  <a:pt x="111" y="123"/>
                </a:cubicBezTo>
                <a:cubicBezTo>
                  <a:pt x="110" y="124"/>
                  <a:pt x="109" y="123"/>
                  <a:pt x="108" y="124"/>
                </a:cubicBezTo>
                <a:cubicBezTo>
                  <a:pt x="107" y="126"/>
                  <a:pt x="108" y="128"/>
                  <a:pt x="107" y="130"/>
                </a:cubicBezTo>
                <a:cubicBezTo>
                  <a:pt x="106" y="132"/>
                  <a:pt x="104" y="132"/>
                  <a:pt x="104" y="134"/>
                </a:cubicBezTo>
                <a:cubicBezTo>
                  <a:pt x="103" y="136"/>
                  <a:pt x="103" y="137"/>
                  <a:pt x="103" y="139"/>
                </a:cubicBezTo>
                <a:cubicBezTo>
                  <a:pt x="103" y="141"/>
                  <a:pt x="102" y="142"/>
                  <a:pt x="102" y="144"/>
                </a:cubicBezTo>
                <a:cubicBezTo>
                  <a:pt x="103" y="145"/>
                  <a:pt x="104" y="146"/>
                  <a:pt x="104" y="148"/>
                </a:cubicBezTo>
                <a:cubicBezTo>
                  <a:pt x="105" y="151"/>
                  <a:pt x="106" y="153"/>
                  <a:pt x="106" y="157"/>
                </a:cubicBezTo>
                <a:cubicBezTo>
                  <a:pt x="106" y="160"/>
                  <a:pt x="105" y="162"/>
                  <a:pt x="105" y="165"/>
                </a:cubicBezTo>
                <a:cubicBezTo>
                  <a:pt x="105" y="166"/>
                  <a:pt x="106" y="167"/>
                  <a:pt x="107" y="167"/>
                </a:cubicBezTo>
                <a:cubicBezTo>
                  <a:pt x="108" y="167"/>
                  <a:pt x="108" y="166"/>
                  <a:pt x="108" y="166"/>
                </a:cubicBezTo>
                <a:cubicBezTo>
                  <a:pt x="110" y="164"/>
                  <a:pt x="110" y="162"/>
                  <a:pt x="113" y="161"/>
                </a:cubicBezTo>
                <a:cubicBezTo>
                  <a:pt x="115" y="160"/>
                  <a:pt x="118" y="160"/>
                  <a:pt x="118" y="158"/>
                </a:cubicBezTo>
                <a:cubicBezTo>
                  <a:pt x="118" y="154"/>
                  <a:pt x="118" y="154"/>
                  <a:pt x="118" y="154"/>
                </a:cubicBezTo>
                <a:cubicBezTo>
                  <a:pt x="118" y="152"/>
                  <a:pt x="121" y="151"/>
                  <a:pt x="121" y="148"/>
                </a:cubicBezTo>
                <a:cubicBezTo>
                  <a:pt x="121" y="146"/>
                  <a:pt x="119" y="145"/>
                  <a:pt x="119" y="143"/>
                </a:cubicBezTo>
                <a:cubicBezTo>
                  <a:pt x="118" y="141"/>
                  <a:pt x="118" y="139"/>
                  <a:pt x="118" y="136"/>
                </a:cubicBezTo>
                <a:cubicBezTo>
                  <a:pt x="118" y="135"/>
                  <a:pt x="119" y="134"/>
                  <a:pt x="119" y="132"/>
                </a:cubicBezTo>
                <a:cubicBezTo>
                  <a:pt x="119" y="131"/>
                  <a:pt x="118" y="130"/>
                  <a:pt x="117" y="130"/>
                </a:cubicBezTo>
                <a:cubicBezTo>
                  <a:pt x="117" y="128"/>
                  <a:pt x="117" y="127"/>
                  <a:pt x="117" y="126"/>
                </a:cubicBezTo>
                <a:cubicBezTo>
                  <a:pt x="117" y="124"/>
                  <a:pt x="119" y="116"/>
                  <a:pt x="117" y="117"/>
                </a:cubicBezTo>
                <a:close/>
                <a:moveTo>
                  <a:pt x="94" y="0"/>
                </a:moveTo>
                <a:cubicBezTo>
                  <a:pt x="96" y="1"/>
                  <a:pt x="98" y="3"/>
                  <a:pt x="99" y="5"/>
                </a:cubicBezTo>
                <a:cubicBezTo>
                  <a:pt x="104" y="9"/>
                  <a:pt x="107" y="12"/>
                  <a:pt x="107" y="18"/>
                </a:cubicBezTo>
                <a:cubicBezTo>
                  <a:pt x="107" y="25"/>
                  <a:pt x="107" y="25"/>
                  <a:pt x="107" y="25"/>
                </a:cubicBezTo>
                <a:cubicBezTo>
                  <a:pt x="107" y="30"/>
                  <a:pt x="106" y="33"/>
                  <a:pt x="106" y="38"/>
                </a:cubicBezTo>
                <a:cubicBezTo>
                  <a:pt x="106" y="48"/>
                  <a:pt x="106" y="48"/>
                  <a:pt x="106" y="48"/>
                </a:cubicBezTo>
                <a:cubicBezTo>
                  <a:pt x="106" y="54"/>
                  <a:pt x="114" y="57"/>
                  <a:pt x="120" y="57"/>
                </a:cubicBezTo>
                <a:cubicBezTo>
                  <a:pt x="127" y="58"/>
                  <a:pt x="130" y="61"/>
                  <a:pt x="137" y="61"/>
                </a:cubicBezTo>
                <a:cubicBezTo>
                  <a:pt x="137" y="61"/>
                  <a:pt x="137" y="61"/>
                  <a:pt x="137" y="61"/>
                </a:cubicBezTo>
                <a:cubicBezTo>
                  <a:pt x="136" y="65"/>
                  <a:pt x="133" y="67"/>
                  <a:pt x="133" y="71"/>
                </a:cubicBezTo>
                <a:cubicBezTo>
                  <a:pt x="133" y="76"/>
                  <a:pt x="133" y="76"/>
                  <a:pt x="133" y="76"/>
                </a:cubicBezTo>
                <a:cubicBezTo>
                  <a:pt x="132" y="77"/>
                  <a:pt x="132" y="77"/>
                  <a:pt x="132" y="77"/>
                </a:cubicBezTo>
                <a:cubicBezTo>
                  <a:pt x="130" y="76"/>
                  <a:pt x="129" y="74"/>
                  <a:pt x="127" y="74"/>
                </a:cubicBezTo>
                <a:cubicBezTo>
                  <a:pt x="124" y="74"/>
                  <a:pt x="121" y="76"/>
                  <a:pt x="121" y="78"/>
                </a:cubicBezTo>
                <a:cubicBezTo>
                  <a:pt x="122" y="79"/>
                  <a:pt x="123" y="79"/>
                  <a:pt x="125" y="78"/>
                </a:cubicBezTo>
                <a:cubicBezTo>
                  <a:pt x="125" y="80"/>
                  <a:pt x="125" y="80"/>
                  <a:pt x="125" y="80"/>
                </a:cubicBezTo>
                <a:cubicBezTo>
                  <a:pt x="122" y="99"/>
                  <a:pt x="122" y="99"/>
                  <a:pt x="122" y="99"/>
                </a:cubicBezTo>
                <a:cubicBezTo>
                  <a:pt x="121" y="102"/>
                  <a:pt x="121" y="102"/>
                  <a:pt x="121" y="102"/>
                </a:cubicBezTo>
                <a:cubicBezTo>
                  <a:pt x="120" y="103"/>
                  <a:pt x="120" y="105"/>
                  <a:pt x="118" y="105"/>
                </a:cubicBezTo>
                <a:cubicBezTo>
                  <a:pt x="116" y="105"/>
                  <a:pt x="116" y="102"/>
                  <a:pt x="114" y="101"/>
                </a:cubicBezTo>
                <a:cubicBezTo>
                  <a:pt x="113" y="99"/>
                  <a:pt x="111" y="97"/>
                  <a:pt x="111" y="95"/>
                </a:cubicBezTo>
                <a:cubicBezTo>
                  <a:pt x="109" y="95"/>
                  <a:pt x="109" y="95"/>
                  <a:pt x="109" y="95"/>
                </a:cubicBezTo>
                <a:cubicBezTo>
                  <a:pt x="110" y="95"/>
                  <a:pt x="110" y="95"/>
                  <a:pt x="110" y="96"/>
                </a:cubicBezTo>
                <a:cubicBezTo>
                  <a:pt x="110" y="98"/>
                  <a:pt x="108" y="99"/>
                  <a:pt x="108" y="102"/>
                </a:cubicBezTo>
                <a:cubicBezTo>
                  <a:pt x="108" y="106"/>
                  <a:pt x="116" y="105"/>
                  <a:pt x="116" y="109"/>
                </a:cubicBezTo>
                <a:cubicBezTo>
                  <a:pt x="116" y="112"/>
                  <a:pt x="112" y="112"/>
                  <a:pt x="112" y="115"/>
                </a:cubicBezTo>
                <a:cubicBezTo>
                  <a:pt x="112" y="116"/>
                  <a:pt x="112" y="116"/>
                  <a:pt x="112" y="118"/>
                </a:cubicBezTo>
                <a:cubicBezTo>
                  <a:pt x="112" y="120"/>
                  <a:pt x="109" y="119"/>
                  <a:pt x="108" y="121"/>
                </a:cubicBezTo>
                <a:cubicBezTo>
                  <a:pt x="105" y="122"/>
                  <a:pt x="104" y="124"/>
                  <a:pt x="102" y="127"/>
                </a:cubicBezTo>
                <a:cubicBezTo>
                  <a:pt x="99" y="131"/>
                  <a:pt x="101" y="135"/>
                  <a:pt x="98" y="139"/>
                </a:cubicBezTo>
                <a:cubicBezTo>
                  <a:pt x="96" y="142"/>
                  <a:pt x="93" y="141"/>
                  <a:pt x="90" y="143"/>
                </a:cubicBezTo>
                <a:cubicBezTo>
                  <a:pt x="83" y="147"/>
                  <a:pt x="79" y="148"/>
                  <a:pt x="73" y="152"/>
                </a:cubicBezTo>
                <a:cubicBezTo>
                  <a:pt x="69" y="155"/>
                  <a:pt x="65" y="155"/>
                  <a:pt x="61" y="157"/>
                </a:cubicBezTo>
                <a:cubicBezTo>
                  <a:pt x="55" y="158"/>
                  <a:pt x="53" y="160"/>
                  <a:pt x="48" y="162"/>
                </a:cubicBezTo>
                <a:cubicBezTo>
                  <a:pt x="40" y="165"/>
                  <a:pt x="36" y="166"/>
                  <a:pt x="29" y="171"/>
                </a:cubicBezTo>
                <a:cubicBezTo>
                  <a:pt x="27" y="172"/>
                  <a:pt x="26" y="175"/>
                  <a:pt x="22" y="175"/>
                </a:cubicBezTo>
                <a:cubicBezTo>
                  <a:pt x="20" y="175"/>
                  <a:pt x="19" y="172"/>
                  <a:pt x="18" y="169"/>
                </a:cubicBezTo>
                <a:cubicBezTo>
                  <a:pt x="17" y="166"/>
                  <a:pt x="16" y="165"/>
                  <a:pt x="16" y="162"/>
                </a:cubicBezTo>
                <a:cubicBezTo>
                  <a:pt x="15" y="156"/>
                  <a:pt x="15" y="153"/>
                  <a:pt x="14" y="147"/>
                </a:cubicBezTo>
                <a:cubicBezTo>
                  <a:pt x="14" y="143"/>
                  <a:pt x="14" y="140"/>
                  <a:pt x="12" y="136"/>
                </a:cubicBezTo>
                <a:cubicBezTo>
                  <a:pt x="11" y="134"/>
                  <a:pt x="8" y="134"/>
                  <a:pt x="6" y="133"/>
                </a:cubicBezTo>
                <a:cubicBezTo>
                  <a:pt x="4" y="132"/>
                  <a:pt x="2" y="131"/>
                  <a:pt x="0" y="130"/>
                </a:cubicBezTo>
                <a:cubicBezTo>
                  <a:pt x="0" y="130"/>
                  <a:pt x="0" y="130"/>
                  <a:pt x="0" y="130"/>
                </a:cubicBezTo>
                <a:cubicBezTo>
                  <a:pt x="2" y="121"/>
                  <a:pt x="2" y="114"/>
                  <a:pt x="9" y="107"/>
                </a:cubicBezTo>
                <a:cubicBezTo>
                  <a:pt x="15" y="100"/>
                  <a:pt x="20" y="98"/>
                  <a:pt x="25" y="90"/>
                </a:cubicBezTo>
                <a:cubicBezTo>
                  <a:pt x="30" y="82"/>
                  <a:pt x="33" y="78"/>
                  <a:pt x="36" y="70"/>
                </a:cubicBezTo>
                <a:cubicBezTo>
                  <a:pt x="37" y="66"/>
                  <a:pt x="37" y="64"/>
                  <a:pt x="38" y="60"/>
                </a:cubicBezTo>
                <a:cubicBezTo>
                  <a:pt x="39" y="56"/>
                  <a:pt x="42" y="52"/>
                  <a:pt x="46" y="52"/>
                </a:cubicBezTo>
                <a:cubicBezTo>
                  <a:pt x="54" y="52"/>
                  <a:pt x="54" y="52"/>
                  <a:pt x="54" y="52"/>
                </a:cubicBezTo>
                <a:cubicBezTo>
                  <a:pt x="60" y="52"/>
                  <a:pt x="63" y="47"/>
                  <a:pt x="66" y="42"/>
                </a:cubicBezTo>
                <a:cubicBezTo>
                  <a:pt x="71" y="36"/>
                  <a:pt x="71" y="31"/>
                  <a:pt x="73" y="24"/>
                </a:cubicBezTo>
                <a:cubicBezTo>
                  <a:pt x="76" y="18"/>
                  <a:pt x="76" y="13"/>
                  <a:pt x="81" y="8"/>
                </a:cubicBezTo>
                <a:cubicBezTo>
                  <a:pt x="83" y="6"/>
                  <a:pt x="85" y="6"/>
                  <a:pt x="88" y="4"/>
                </a:cubicBezTo>
                <a:cubicBezTo>
                  <a:pt x="91" y="3"/>
                  <a:pt x="91" y="1"/>
                  <a:pt x="94"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19"/>
          <p:cNvSpPr>
            <a:spLocks/>
          </p:cNvSpPr>
          <p:nvPr/>
        </p:nvSpPr>
        <p:spPr bwMode="auto">
          <a:xfrm>
            <a:off x="4564349" y="2865343"/>
            <a:ext cx="914193" cy="759021"/>
          </a:xfrm>
          <a:custGeom>
            <a:avLst/>
            <a:gdLst/>
            <a:ahLst/>
            <a:cxnLst>
              <a:cxn ang="0">
                <a:pos x="302" y="121"/>
              </a:cxn>
              <a:cxn ang="0">
                <a:pos x="287" y="141"/>
              </a:cxn>
              <a:cxn ang="0">
                <a:pos x="268" y="169"/>
              </a:cxn>
              <a:cxn ang="0">
                <a:pos x="252" y="177"/>
              </a:cxn>
              <a:cxn ang="0">
                <a:pos x="239" y="207"/>
              </a:cxn>
              <a:cxn ang="0">
                <a:pos x="214" y="247"/>
              </a:cxn>
              <a:cxn ang="0">
                <a:pos x="209" y="246"/>
              </a:cxn>
              <a:cxn ang="0">
                <a:pos x="188" y="251"/>
              </a:cxn>
              <a:cxn ang="0">
                <a:pos x="173" y="248"/>
              </a:cxn>
              <a:cxn ang="0">
                <a:pos x="174" y="236"/>
              </a:cxn>
              <a:cxn ang="0">
                <a:pos x="170" y="232"/>
              </a:cxn>
              <a:cxn ang="0">
                <a:pos x="159" y="236"/>
              </a:cxn>
              <a:cxn ang="0">
                <a:pos x="149" y="227"/>
              </a:cxn>
              <a:cxn ang="0">
                <a:pos x="138" y="218"/>
              </a:cxn>
              <a:cxn ang="0">
                <a:pos x="132" y="227"/>
              </a:cxn>
              <a:cxn ang="0">
                <a:pos x="127" y="236"/>
              </a:cxn>
              <a:cxn ang="0">
                <a:pos x="105" y="246"/>
              </a:cxn>
              <a:cxn ang="0">
                <a:pos x="78" y="248"/>
              </a:cxn>
              <a:cxn ang="0">
                <a:pos x="63" y="247"/>
              </a:cxn>
              <a:cxn ang="0">
                <a:pos x="64" y="232"/>
              </a:cxn>
              <a:cxn ang="0">
                <a:pos x="58" y="213"/>
              </a:cxn>
              <a:cxn ang="0">
                <a:pos x="43" y="219"/>
              </a:cxn>
              <a:cxn ang="0">
                <a:pos x="30" y="219"/>
              </a:cxn>
              <a:cxn ang="0">
                <a:pos x="9" y="227"/>
              </a:cxn>
              <a:cxn ang="0">
                <a:pos x="0" y="221"/>
              </a:cxn>
              <a:cxn ang="0">
                <a:pos x="19" y="211"/>
              </a:cxn>
              <a:cxn ang="0">
                <a:pos x="27" y="201"/>
              </a:cxn>
              <a:cxn ang="0">
                <a:pos x="22" y="178"/>
              </a:cxn>
              <a:cxn ang="0">
                <a:pos x="18" y="154"/>
              </a:cxn>
              <a:cxn ang="0">
                <a:pos x="16" y="141"/>
              </a:cxn>
              <a:cxn ang="0">
                <a:pos x="17" y="132"/>
              </a:cxn>
              <a:cxn ang="0">
                <a:pos x="32" y="125"/>
              </a:cxn>
              <a:cxn ang="0">
                <a:pos x="51" y="111"/>
              </a:cxn>
              <a:cxn ang="0">
                <a:pos x="68" y="93"/>
              </a:cxn>
              <a:cxn ang="0">
                <a:pos x="87" y="84"/>
              </a:cxn>
              <a:cxn ang="0">
                <a:pos x="118" y="78"/>
              </a:cxn>
              <a:cxn ang="0">
                <a:pos x="143" y="73"/>
              </a:cxn>
              <a:cxn ang="0">
                <a:pos x="154" y="69"/>
              </a:cxn>
              <a:cxn ang="0">
                <a:pos x="155" y="55"/>
              </a:cxn>
              <a:cxn ang="0">
                <a:pos x="170" y="41"/>
              </a:cxn>
              <a:cxn ang="0">
                <a:pos x="171" y="20"/>
              </a:cxn>
              <a:cxn ang="0">
                <a:pos x="181" y="7"/>
              </a:cxn>
              <a:cxn ang="0">
                <a:pos x="190" y="3"/>
              </a:cxn>
              <a:cxn ang="0">
                <a:pos x="204" y="5"/>
              </a:cxn>
              <a:cxn ang="0">
                <a:pos x="249" y="0"/>
              </a:cxn>
              <a:cxn ang="0">
                <a:pos x="260" y="18"/>
              </a:cxn>
              <a:cxn ang="0">
                <a:pos x="260" y="38"/>
              </a:cxn>
              <a:cxn ang="0">
                <a:pos x="267" y="50"/>
              </a:cxn>
              <a:cxn ang="0">
                <a:pos x="282" y="87"/>
              </a:cxn>
              <a:cxn ang="0">
                <a:pos x="308" y="117"/>
              </a:cxn>
            </a:cxnLst>
            <a:rect l="0" t="0" r="r" b="b"/>
            <a:pathLst>
              <a:path w="308" h="255">
                <a:moveTo>
                  <a:pt x="308" y="117"/>
                </a:moveTo>
                <a:cubicBezTo>
                  <a:pt x="305" y="118"/>
                  <a:pt x="305" y="120"/>
                  <a:pt x="302" y="121"/>
                </a:cubicBezTo>
                <a:cubicBezTo>
                  <a:pt x="299" y="123"/>
                  <a:pt x="297" y="123"/>
                  <a:pt x="295" y="125"/>
                </a:cubicBezTo>
                <a:cubicBezTo>
                  <a:pt x="290" y="130"/>
                  <a:pt x="290" y="135"/>
                  <a:pt x="287" y="141"/>
                </a:cubicBezTo>
                <a:cubicBezTo>
                  <a:pt x="285" y="148"/>
                  <a:pt x="285" y="153"/>
                  <a:pt x="280" y="159"/>
                </a:cubicBezTo>
                <a:cubicBezTo>
                  <a:pt x="277" y="164"/>
                  <a:pt x="274" y="169"/>
                  <a:pt x="268" y="169"/>
                </a:cubicBezTo>
                <a:cubicBezTo>
                  <a:pt x="260" y="169"/>
                  <a:pt x="260" y="169"/>
                  <a:pt x="260" y="169"/>
                </a:cubicBezTo>
                <a:cubicBezTo>
                  <a:pt x="256" y="169"/>
                  <a:pt x="253" y="173"/>
                  <a:pt x="252" y="177"/>
                </a:cubicBezTo>
                <a:cubicBezTo>
                  <a:pt x="251" y="181"/>
                  <a:pt x="251" y="183"/>
                  <a:pt x="250" y="187"/>
                </a:cubicBezTo>
                <a:cubicBezTo>
                  <a:pt x="247" y="195"/>
                  <a:pt x="244" y="199"/>
                  <a:pt x="239" y="207"/>
                </a:cubicBezTo>
                <a:cubicBezTo>
                  <a:pt x="234" y="215"/>
                  <a:pt x="229" y="217"/>
                  <a:pt x="223" y="224"/>
                </a:cubicBezTo>
                <a:cubicBezTo>
                  <a:pt x="216" y="231"/>
                  <a:pt x="216" y="238"/>
                  <a:pt x="214" y="247"/>
                </a:cubicBezTo>
                <a:cubicBezTo>
                  <a:pt x="214" y="247"/>
                  <a:pt x="214" y="247"/>
                  <a:pt x="214" y="247"/>
                </a:cubicBezTo>
                <a:cubicBezTo>
                  <a:pt x="213" y="246"/>
                  <a:pt x="211" y="246"/>
                  <a:pt x="209" y="246"/>
                </a:cubicBezTo>
                <a:cubicBezTo>
                  <a:pt x="205" y="246"/>
                  <a:pt x="203" y="248"/>
                  <a:pt x="200" y="249"/>
                </a:cubicBezTo>
                <a:cubicBezTo>
                  <a:pt x="196" y="251"/>
                  <a:pt x="193" y="251"/>
                  <a:pt x="188" y="251"/>
                </a:cubicBezTo>
                <a:cubicBezTo>
                  <a:pt x="185" y="251"/>
                  <a:pt x="184" y="251"/>
                  <a:pt x="181" y="250"/>
                </a:cubicBezTo>
                <a:cubicBezTo>
                  <a:pt x="178" y="250"/>
                  <a:pt x="175" y="250"/>
                  <a:pt x="173" y="248"/>
                </a:cubicBezTo>
                <a:cubicBezTo>
                  <a:pt x="173" y="242"/>
                  <a:pt x="173" y="242"/>
                  <a:pt x="173" y="242"/>
                </a:cubicBezTo>
                <a:cubicBezTo>
                  <a:pt x="173" y="239"/>
                  <a:pt x="174" y="238"/>
                  <a:pt x="174" y="236"/>
                </a:cubicBezTo>
                <a:cubicBezTo>
                  <a:pt x="174" y="234"/>
                  <a:pt x="173" y="233"/>
                  <a:pt x="171" y="232"/>
                </a:cubicBezTo>
                <a:cubicBezTo>
                  <a:pt x="171" y="231"/>
                  <a:pt x="170" y="232"/>
                  <a:pt x="170" y="232"/>
                </a:cubicBezTo>
                <a:cubicBezTo>
                  <a:pt x="167" y="232"/>
                  <a:pt x="165" y="232"/>
                  <a:pt x="162" y="232"/>
                </a:cubicBezTo>
                <a:cubicBezTo>
                  <a:pt x="162" y="234"/>
                  <a:pt x="161" y="236"/>
                  <a:pt x="159" y="236"/>
                </a:cubicBezTo>
                <a:cubicBezTo>
                  <a:pt x="156" y="236"/>
                  <a:pt x="154" y="235"/>
                  <a:pt x="151" y="233"/>
                </a:cubicBezTo>
                <a:cubicBezTo>
                  <a:pt x="150" y="231"/>
                  <a:pt x="150" y="230"/>
                  <a:pt x="149" y="227"/>
                </a:cubicBezTo>
                <a:cubicBezTo>
                  <a:pt x="148" y="225"/>
                  <a:pt x="144" y="227"/>
                  <a:pt x="142" y="224"/>
                </a:cubicBezTo>
                <a:cubicBezTo>
                  <a:pt x="140" y="222"/>
                  <a:pt x="140" y="220"/>
                  <a:pt x="138" y="218"/>
                </a:cubicBezTo>
                <a:cubicBezTo>
                  <a:pt x="137" y="216"/>
                  <a:pt x="137" y="223"/>
                  <a:pt x="135" y="224"/>
                </a:cubicBezTo>
                <a:cubicBezTo>
                  <a:pt x="134" y="225"/>
                  <a:pt x="132" y="225"/>
                  <a:pt x="132" y="227"/>
                </a:cubicBezTo>
                <a:cubicBezTo>
                  <a:pt x="132" y="229"/>
                  <a:pt x="133" y="229"/>
                  <a:pt x="133" y="231"/>
                </a:cubicBezTo>
                <a:cubicBezTo>
                  <a:pt x="133" y="234"/>
                  <a:pt x="130" y="235"/>
                  <a:pt x="127" y="236"/>
                </a:cubicBezTo>
                <a:cubicBezTo>
                  <a:pt x="123" y="238"/>
                  <a:pt x="122" y="240"/>
                  <a:pt x="119" y="241"/>
                </a:cubicBezTo>
                <a:cubicBezTo>
                  <a:pt x="114" y="244"/>
                  <a:pt x="110" y="246"/>
                  <a:pt x="105" y="246"/>
                </a:cubicBezTo>
                <a:cubicBezTo>
                  <a:pt x="99" y="246"/>
                  <a:pt x="97" y="240"/>
                  <a:pt x="91" y="240"/>
                </a:cubicBezTo>
                <a:cubicBezTo>
                  <a:pt x="85" y="240"/>
                  <a:pt x="82" y="244"/>
                  <a:pt x="78" y="248"/>
                </a:cubicBezTo>
                <a:cubicBezTo>
                  <a:pt x="74" y="251"/>
                  <a:pt x="73" y="255"/>
                  <a:pt x="69" y="255"/>
                </a:cubicBezTo>
                <a:cubicBezTo>
                  <a:pt x="65" y="255"/>
                  <a:pt x="63" y="251"/>
                  <a:pt x="63" y="247"/>
                </a:cubicBezTo>
                <a:cubicBezTo>
                  <a:pt x="63" y="243"/>
                  <a:pt x="64" y="241"/>
                  <a:pt x="64" y="238"/>
                </a:cubicBezTo>
                <a:cubicBezTo>
                  <a:pt x="64" y="232"/>
                  <a:pt x="64" y="232"/>
                  <a:pt x="64" y="232"/>
                </a:cubicBezTo>
                <a:cubicBezTo>
                  <a:pt x="64" y="227"/>
                  <a:pt x="62" y="224"/>
                  <a:pt x="61" y="219"/>
                </a:cubicBezTo>
                <a:cubicBezTo>
                  <a:pt x="61" y="216"/>
                  <a:pt x="60" y="213"/>
                  <a:pt x="58" y="213"/>
                </a:cubicBezTo>
                <a:cubicBezTo>
                  <a:pt x="56" y="213"/>
                  <a:pt x="55" y="215"/>
                  <a:pt x="53" y="216"/>
                </a:cubicBezTo>
                <a:cubicBezTo>
                  <a:pt x="50" y="218"/>
                  <a:pt x="47" y="219"/>
                  <a:pt x="43" y="219"/>
                </a:cubicBezTo>
                <a:cubicBezTo>
                  <a:pt x="41" y="219"/>
                  <a:pt x="40" y="218"/>
                  <a:pt x="37" y="218"/>
                </a:cubicBezTo>
                <a:cubicBezTo>
                  <a:pt x="35" y="218"/>
                  <a:pt x="33" y="219"/>
                  <a:pt x="30" y="219"/>
                </a:cubicBezTo>
                <a:cubicBezTo>
                  <a:pt x="28" y="219"/>
                  <a:pt x="26" y="218"/>
                  <a:pt x="24" y="220"/>
                </a:cubicBezTo>
                <a:cubicBezTo>
                  <a:pt x="19" y="224"/>
                  <a:pt x="15" y="227"/>
                  <a:pt x="9" y="227"/>
                </a:cubicBezTo>
                <a:cubicBezTo>
                  <a:pt x="7" y="227"/>
                  <a:pt x="7" y="225"/>
                  <a:pt x="5" y="224"/>
                </a:cubicBezTo>
                <a:cubicBezTo>
                  <a:pt x="3" y="223"/>
                  <a:pt x="2" y="222"/>
                  <a:pt x="0" y="221"/>
                </a:cubicBezTo>
                <a:cubicBezTo>
                  <a:pt x="0" y="221"/>
                  <a:pt x="0" y="221"/>
                  <a:pt x="0" y="221"/>
                </a:cubicBezTo>
                <a:cubicBezTo>
                  <a:pt x="4" y="214"/>
                  <a:pt x="12" y="214"/>
                  <a:pt x="19" y="211"/>
                </a:cubicBezTo>
                <a:cubicBezTo>
                  <a:pt x="22" y="210"/>
                  <a:pt x="22" y="207"/>
                  <a:pt x="24" y="205"/>
                </a:cubicBezTo>
                <a:cubicBezTo>
                  <a:pt x="26" y="204"/>
                  <a:pt x="27" y="203"/>
                  <a:pt x="27" y="201"/>
                </a:cubicBezTo>
                <a:cubicBezTo>
                  <a:pt x="27" y="194"/>
                  <a:pt x="26" y="190"/>
                  <a:pt x="24" y="184"/>
                </a:cubicBezTo>
                <a:cubicBezTo>
                  <a:pt x="23" y="182"/>
                  <a:pt x="22" y="180"/>
                  <a:pt x="22" y="178"/>
                </a:cubicBezTo>
                <a:cubicBezTo>
                  <a:pt x="19" y="174"/>
                  <a:pt x="18" y="171"/>
                  <a:pt x="18" y="167"/>
                </a:cubicBezTo>
                <a:cubicBezTo>
                  <a:pt x="18" y="154"/>
                  <a:pt x="18" y="154"/>
                  <a:pt x="18" y="154"/>
                </a:cubicBezTo>
                <a:cubicBezTo>
                  <a:pt x="18" y="151"/>
                  <a:pt x="17" y="150"/>
                  <a:pt x="17" y="147"/>
                </a:cubicBezTo>
                <a:cubicBezTo>
                  <a:pt x="17" y="145"/>
                  <a:pt x="17" y="143"/>
                  <a:pt x="16" y="141"/>
                </a:cubicBezTo>
                <a:cubicBezTo>
                  <a:pt x="15" y="139"/>
                  <a:pt x="12" y="138"/>
                  <a:pt x="12" y="136"/>
                </a:cubicBezTo>
                <a:cubicBezTo>
                  <a:pt x="12" y="133"/>
                  <a:pt x="15" y="133"/>
                  <a:pt x="17" y="132"/>
                </a:cubicBezTo>
                <a:cubicBezTo>
                  <a:pt x="18" y="131"/>
                  <a:pt x="19" y="130"/>
                  <a:pt x="21" y="130"/>
                </a:cubicBezTo>
                <a:cubicBezTo>
                  <a:pt x="25" y="128"/>
                  <a:pt x="27" y="126"/>
                  <a:pt x="32" y="125"/>
                </a:cubicBezTo>
                <a:cubicBezTo>
                  <a:pt x="37" y="124"/>
                  <a:pt x="40" y="121"/>
                  <a:pt x="44" y="118"/>
                </a:cubicBezTo>
                <a:cubicBezTo>
                  <a:pt x="46" y="115"/>
                  <a:pt x="49" y="114"/>
                  <a:pt x="51" y="111"/>
                </a:cubicBezTo>
                <a:cubicBezTo>
                  <a:pt x="52" y="106"/>
                  <a:pt x="52" y="102"/>
                  <a:pt x="56" y="100"/>
                </a:cubicBezTo>
                <a:cubicBezTo>
                  <a:pt x="60" y="97"/>
                  <a:pt x="63" y="95"/>
                  <a:pt x="68" y="93"/>
                </a:cubicBezTo>
                <a:cubicBezTo>
                  <a:pt x="69" y="92"/>
                  <a:pt x="71" y="92"/>
                  <a:pt x="72" y="91"/>
                </a:cubicBezTo>
                <a:cubicBezTo>
                  <a:pt x="78" y="88"/>
                  <a:pt x="81" y="84"/>
                  <a:pt x="87" y="84"/>
                </a:cubicBezTo>
                <a:cubicBezTo>
                  <a:pt x="93" y="84"/>
                  <a:pt x="96" y="86"/>
                  <a:pt x="102" y="86"/>
                </a:cubicBezTo>
                <a:cubicBezTo>
                  <a:pt x="109" y="86"/>
                  <a:pt x="112" y="82"/>
                  <a:pt x="118" y="78"/>
                </a:cubicBezTo>
                <a:cubicBezTo>
                  <a:pt x="125" y="75"/>
                  <a:pt x="129" y="73"/>
                  <a:pt x="137" y="73"/>
                </a:cubicBezTo>
                <a:cubicBezTo>
                  <a:pt x="143" y="73"/>
                  <a:pt x="143" y="73"/>
                  <a:pt x="143" y="73"/>
                </a:cubicBezTo>
                <a:cubicBezTo>
                  <a:pt x="146" y="73"/>
                  <a:pt x="148" y="74"/>
                  <a:pt x="150" y="72"/>
                </a:cubicBezTo>
                <a:cubicBezTo>
                  <a:pt x="152" y="71"/>
                  <a:pt x="154" y="70"/>
                  <a:pt x="154" y="69"/>
                </a:cubicBezTo>
                <a:cubicBezTo>
                  <a:pt x="154" y="64"/>
                  <a:pt x="154" y="64"/>
                  <a:pt x="154" y="64"/>
                </a:cubicBezTo>
                <a:cubicBezTo>
                  <a:pt x="154" y="60"/>
                  <a:pt x="152" y="57"/>
                  <a:pt x="155" y="55"/>
                </a:cubicBezTo>
                <a:cubicBezTo>
                  <a:pt x="159" y="53"/>
                  <a:pt x="164" y="54"/>
                  <a:pt x="167" y="51"/>
                </a:cubicBezTo>
                <a:cubicBezTo>
                  <a:pt x="169" y="47"/>
                  <a:pt x="169" y="45"/>
                  <a:pt x="170" y="41"/>
                </a:cubicBezTo>
                <a:cubicBezTo>
                  <a:pt x="171" y="36"/>
                  <a:pt x="171" y="33"/>
                  <a:pt x="171" y="28"/>
                </a:cubicBezTo>
                <a:cubicBezTo>
                  <a:pt x="171" y="20"/>
                  <a:pt x="171" y="20"/>
                  <a:pt x="171" y="20"/>
                </a:cubicBezTo>
                <a:cubicBezTo>
                  <a:pt x="171" y="16"/>
                  <a:pt x="172" y="13"/>
                  <a:pt x="175" y="10"/>
                </a:cubicBezTo>
                <a:cubicBezTo>
                  <a:pt x="176" y="7"/>
                  <a:pt x="179" y="8"/>
                  <a:pt x="181" y="7"/>
                </a:cubicBezTo>
                <a:cubicBezTo>
                  <a:pt x="185" y="6"/>
                  <a:pt x="186" y="5"/>
                  <a:pt x="190" y="3"/>
                </a:cubicBezTo>
                <a:cubicBezTo>
                  <a:pt x="190" y="3"/>
                  <a:pt x="190" y="3"/>
                  <a:pt x="190" y="3"/>
                </a:cubicBezTo>
                <a:cubicBezTo>
                  <a:pt x="193" y="3"/>
                  <a:pt x="195" y="5"/>
                  <a:pt x="199" y="5"/>
                </a:cubicBezTo>
                <a:cubicBezTo>
                  <a:pt x="204" y="5"/>
                  <a:pt x="204" y="5"/>
                  <a:pt x="204" y="5"/>
                </a:cubicBezTo>
                <a:cubicBezTo>
                  <a:pt x="219" y="5"/>
                  <a:pt x="227" y="0"/>
                  <a:pt x="242" y="0"/>
                </a:cubicBezTo>
                <a:cubicBezTo>
                  <a:pt x="249" y="0"/>
                  <a:pt x="249" y="0"/>
                  <a:pt x="249" y="0"/>
                </a:cubicBezTo>
                <a:cubicBezTo>
                  <a:pt x="253" y="0"/>
                  <a:pt x="255" y="4"/>
                  <a:pt x="257" y="8"/>
                </a:cubicBezTo>
                <a:cubicBezTo>
                  <a:pt x="258" y="12"/>
                  <a:pt x="260" y="14"/>
                  <a:pt x="260" y="18"/>
                </a:cubicBezTo>
                <a:cubicBezTo>
                  <a:pt x="260" y="23"/>
                  <a:pt x="256" y="26"/>
                  <a:pt x="256" y="31"/>
                </a:cubicBezTo>
                <a:cubicBezTo>
                  <a:pt x="256" y="34"/>
                  <a:pt x="258" y="35"/>
                  <a:pt x="260" y="38"/>
                </a:cubicBezTo>
                <a:cubicBezTo>
                  <a:pt x="261" y="41"/>
                  <a:pt x="259" y="45"/>
                  <a:pt x="261" y="48"/>
                </a:cubicBezTo>
                <a:cubicBezTo>
                  <a:pt x="263" y="49"/>
                  <a:pt x="265" y="48"/>
                  <a:pt x="267" y="50"/>
                </a:cubicBezTo>
                <a:cubicBezTo>
                  <a:pt x="274" y="57"/>
                  <a:pt x="274" y="63"/>
                  <a:pt x="276" y="72"/>
                </a:cubicBezTo>
                <a:cubicBezTo>
                  <a:pt x="277" y="78"/>
                  <a:pt x="277" y="84"/>
                  <a:pt x="282" y="87"/>
                </a:cubicBezTo>
                <a:cubicBezTo>
                  <a:pt x="293" y="95"/>
                  <a:pt x="303" y="99"/>
                  <a:pt x="305" y="113"/>
                </a:cubicBezTo>
                <a:cubicBezTo>
                  <a:pt x="306" y="114"/>
                  <a:pt x="307" y="116"/>
                  <a:pt x="308" y="11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224097" y="2622306"/>
            <a:ext cx="951583" cy="901104"/>
          </a:xfrm>
          <a:custGeom>
            <a:avLst/>
            <a:gdLst/>
            <a:ahLst/>
            <a:cxnLst>
              <a:cxn ang="0">
                <a:pos x="316" y="55"/>
              </a:cxn>
              <a:cxn ang="0">
                <a:pos x="303" y="72"/>
              </a:cxn>
              <a:cxn ang="0">
                <a:pos x="296" y="89"/>
              </a:cxn>
              <a:cxn ang="0">
                <a:pos x="286" y="110"/>
              </a:cxn>
              <a:cxn ang="0">
                <a:pos x="270" y="137"/>
              </a:cxn>
              <a:cxn ang="0">
                <a:pos x="265" y="154"/>
              </a:cxn>
              <a:cxn ang="0">
                <a:pos x="233" y="160"/>
              </a:cxn>
              <a:cxn ang="0">
                <a:pos x="187" y="173"/>
              </a:cxn>
              <a:cxn ang="0">
                <a:pos x="166" y="193"/>
              </a:cxn>
              <a:cxn ang="0">
                <a:pos x="136" y="212"/>
              </a:cxn>
              <a:cxn ang="0">
                <a:pos x="131" y="223"/>
              </a:cxn>
              <a:cxn ang="0">
                <a:pos x="133" y="249"/>
              </a:cxn>
              <a:cxn ang="0">
                <a:pos x="142" y="283"/>
              </a:cxn>
              <a:cxn ang="0">
                <a:pos x="115" y="303"/>
              </a:cxn>
              <a:cxn ang="0">
                <a:pos x="99" y="296"/>
              </a:cxn>
              <a:cxn ang="0">
                <a:pos x="82" y="286"/>
              </a:cxn>
              <a:cxn ang="0">
                <a:pos x="78" y="268"/>
              </a:cxn>
              <a:cxn ang="0">
                <a:pos x="75" y="251"/>
              </a:cxn>
              <a:cxn ang="0">
                <a:pos x="63" y="232"/>
              </a:cxn>
              <a:cxn ang="0">
                <a:pos x="73" y="211"/>
              </a:cxn>
              <a:cxn ang="0">
                <a:pos x="65" y="196"/>
              </a:cxn>
              <a:cxn ang="0">
                <a:pos x="50" y="179"/>
              </a:cxn>
              <a:cxn ang="0">
                <a:pos x="52" y="184"/>
              </a:cxn>
              <a:cxn ang="0">
                <a:pos x="36" y="200"/>
              </a:cxn>
              <a:cxn ang="0">
                <a:pos x="35" y="190"/>
              </a:cxn>
              <a:cxn ang="0">
                <a:pos x="45" y="180"/>
              </a:cxn>
              <a:cxn ang="0">
                <a:pos x="37" y="172"/>
              </a:cxn>
              <a:cxn ang="0">
                <a:pos x="26" y="169"/>
              </a:cxn>
              <a:cxn ang="0">
                <a:pos x="33" y="167"/>
              </a:cxn>
              <a:cxn ang="0">
                <a:pos x="22" y="158"/>
              </a:cxn>
              <a:cxn ang="0">
                <a:pos x="15" y="141"/>
              </a:cxn>
              <a:cxn ang="0">
                <a:pos x="23" y="128"/>
              </a:cxn>
              <a:cxn ang="0">
                <a:pos x="10" y="103"/>
              </a:cxn>
              <a:cxn ang="0">
                <a:pos x="4" y="96"/>
              </a:cxn>
              <a:cxn ang="0">
                <a:pos x="1" y="81"/>
              </a:cxn>
              <a:cxn ang="0">
                <a:pos x="3" y="69"/>
              </a:cxn>
              <a:cxn ang="0">
                <a:pos x="5" y="55"/>
              </a:cxn>
              <a:cxn ang="0">
                <a:pos x="9" y="43"/>
              </a:cxn>
              <a:cxn ang="0">
                <a:pos x="15" y="27"/>
              </a:cxn>
              <a:cxn ang="0">
                <a:pos x="27" y="10"/>
              </a:cxn>
              <a:cxn ang="0">
                <a:pos x="38" y="0"/>
              </a:cxn>
              <a:cxn ang="0">
                <a:pos x="46" y="12"/>
              </a:cxn>
              <a:cxn ang="0">
                <a:pos x="72" y="44"/>
              </a:cxn>
              <a:cxn ang="0">
                <a:pos x="86" y="59"/>
              </a:cxn>
              <a:cxn ang="0">
                <a:pos x="105" y="69"/>
              </a:cxn>
              <a:cxn ang="0">
                <a:pos x="137" y="58"/>
              </a:cxn>
              <a:cxn ang="0">
                <a:pos x="158" y="60"/>
              </a:cxn>
              <a:cxn ang="0">
                <a:pos x="180" y="55"/>
              </a:cxn>
              <a:cxn ang="0">
                <a:pos x="199" y="42"/>
              </a:cxn>
              <a:cxn ang="0">
                <a:pos x="207" y="30"/>
              </a:cxn>
              <a:cxn ang="0">
                <a:pos x="244" y="27"/>
              </a:cxn>
              <a:cxn ang="0">
                <a:pos x="273" y="43"/>
              </a:cxn>
              <a:cxn ang="0">
                <a:pos x="289" y="46"/>
              </a:cxn>
              <a:cxn ang="0">
                <a:pos x="316" y="32"/>
              </a:cxn>
            </a:cxnLst>
            <a:rect l="0" t="0" r="r" b="b"/>
            <a:pathLst>
              <a:path w="321" h="303">
                <a:moveTo>
                  <a:pt x="321" y="32"/>
                </a:moveTo>
                <a:cubicBezTo>
                  <a:pt x="321" y="36"/>
                  <a:pt x="321" y="38"/>
                  <a:pt x="321" y="42"/>
                </a:cubicBezTo>
                <a:cubicBezTo>
                  <a:pt x="321" y="47"/>
                  <a:pt x="320" y="51"/>
                  <a:pt x="316" y="55"/>
                </a:cubicBezTo>
                <a:cubicBezTo>
                  <a:pt x="312" y="57"/>
                  <a:pt x="310" y="58"/>
                  <a:pt x="307" y="61"/>
                </a:cubicBezTo>
                <a:cubicBezTo>
                  <a:pt x="305" y="62"/>
                  <a:pt x="303" y="63"/>
                  <a:pt x="303" y="66"/>
                </a:cubicBezTo>
                <a:cubicBezTo>
                  <a:pt x="303" y="72"/>
                  <a:pt x="303" y="72"/>
                  <a:pt x="303" y="72"/>
                </a:cubicBezTo>
                <a:cubicBezTo>
                  <a:pt x="303" y="77"/>
                  <a:pt x="305" y="80"/>
                  <a:pt x="305" y="85"/>
                </a:cubicBezTo>
                <a:cubicBezTo>
                  <a:pt x="305" y="85"/>
                  <a:pt x="305" y="85"/>
                  <a:pt x="305" y="85"/>
                </a:cubicBezTo>
                <a:cubicBezTo>
                  <a:pt x="301" y="87"/>
                  <a:pt x="300" y="88"/>
                  <a:pt x="296" y="89"/>
                </a:cubicBezTo>
                <a:cubicBezTo>
                  <a:pt x="294" y="90"/>
                  <a:pt x="291" y="89"/>
                  <a:pt x="290" y="92"/>
                </a:cubicBezTo>
                <a:cubicBezTo>
                  <a:pt x="287" y="95"/>
                  <a:pt x="286" y="98"/>
                  <a:pt x="286" y="102"/>
                </a:cubicBezTo>
                <a:cubicBezTo>
                  <a:pt x="286" y="110"/>
                  <a:pt x="286" y="110"/>
                  <a:pt x="286" y="110"/>
                </a:cubicBezTo>
                <a:cubicBezTo>
                  <a:pt x="286" y="115"/>
                  <a:pt x="286" y="118"/>
                  <a:pt x="285" y="123"/>
                </a:cubicBezTo>
                <a:cubicBezTo>
                  <a:pt x="284" y="127"/>
                  <a:pt x="284" y="129"/>
                  <a:pt x="282" y="133"/>
                </a:cubicBezTo>
                <a:cubicBezTo>
                  <a:pt x="279" y="136"/>
                  <a:pt x="274" y="135"/>
                  <a:pt x="270" y="137"/>
                </a:cubicBezTo>
                <a:cubicBezTo>
                  <a:pt x="267" y="139"/>
                  <a:pt x="269" y="142"/>
                  <a:pt x="269" y="146"/>
                </a:cubicBezTo>
                <a:cubicBezTo>
                  <a:pt x="269" y="151"/>
                  <a:pt x="269" y="151"/>
                  <a:pt x="269" y="151"/>
                </a:cubicBezTo>
                <a:cubicBezTo>
                  <a:pt x="269" y="152"/>
                  <a:pt x="267" y="153"/>
                  <a:pt x="265" y="154"/>
                </a:cubicBezTo>
                <a:cubicBezTo>
                  <a:pt x="263" y="156"/>
                  <a:pt x="261" y="155"/>
                  <a:pt x="258" y="155"/>
                </a:cubicBezTo>
                <a:cubicBezTo>
                  <a:pt x="252" y="155"/>
                  <a:pt x="252" y="155"/>
                  <a:pt x="252" y="155"/>
                </a:cubicBezTo>
                <a:cubicBezTo>
                  <a:pt x="244" y="155"/>
                  <a:pt x="240" y="157"/>
                  <a:pt x="233" y="160"/>
                </a:cubicBezTo>
                <a:cubicBezTo>
                  <a:pt x="227" y="164"/>
                  <a:pt x="224" y="168"/>
                  <a:pt x="217" y="168"/>
                </a:cubicBezTo>
                <a:cubicBezTo>
                  <a:pt x="211" y="168"/>
                  <a:pt x="208" y="166"/>
                  <a:pt x="202" y="166"/>
                </a:cubicBezTo>
                <a:cubicBezTo>
                  <a:pt x="196" y="166"/>
                  <a:pt x="193" y="170"/>
                  <a:pt x="187" y="173"/>
                </a:cubicBezTo>
                <a:cubicBezTo>
                  <a:pt x="186" y="174"/>
                  <a:pt x="184" y="174"/>
                  <a:pt x="183" y="175"/>
                </a:cubicBezTo>
                <a:cubicBezTo>
                  <a:pt x="178" y="177"/>
                  <a:pt x="175" y="179"/>
                  <a:pt x="171" y="182"/>
                </a:cubicBezTo>
                <a:cubicBezTo>
                  <a:pt x="167" y="184"/>
                  <a:pt x="167" y="188"/>
                  <a:pt x="166" y="193"/>
                </a:cubicBezTo>
                <a:cubicBezTo>
                  <a:pt x="164" y="196"/>
                  <a:pt x="161" y="197"/>
                  <a:pt x="159" y="200"/>
                </a:cubicBezTo>
                <a:cubicBezTo>
                  <a:pt x="155" y="203"/>
                  <a:pt x="152" y="206"/>
                  <a:pt x="147" y="207"/>
                </a:cubicBezTo>
                <a:cubicBezTo>
                  <a:pt x="142" y="208"/>
                  <a:pt x="140" y="210"/>
                  <a:pt x="136" y="212"/>
                </a:cubicBezTo>
                <a:cubicBezTo>
                  <a:pt x="134" y="212"/>
                  <a:pt x="133" y="213"/>
                  <a:pt x="132" y="214"/>
                </a:cubicBezTo>
                <a:cubicBezTo>
                  <a:pt x="130" y="215"/>
                  <a:pt x="127" y="215"/>
                  <a:pt x="127" y="218"/>
                </a:cubicBezTo>
                <a:cubicBezTo>
                  <a:pt x="127" y="220"/>
                  <a:pt x="130" y="221"/>
                  <a:pt x="131" y="223"/>
                </a:cubicBezTo>
                <a:cubicBezTo>
                  <a:pt x="132" y="225"/>
                  <a:pt x="132" y="227"/>
                  <a:pt x="132" y="229"/>
                </a:cubicBezTo>
                <a:cubicBezTo>
                  <a:pt x="132" y="232"/>
                  <a:pt x="133" y="233"/>
                  <a:pt x="133" y="236"/>
                </a:cubicBezTo>
                <a:cubicBezTo>
                  <a:pt x="133" y="249"/>
                  <a:pt x="133" y="249"/>
                  <a:pt x="133" y="249"/>
                </a:cubicBezTo>
                <a:cubicBezTo>
                  <a:pt x="133" y="253"/>
                  <a:pt x="134" y="256"/>
                  <a:pt x="137" y="260"/>
                </a:cubicBezTo>
                <a:cubicBezTo>
                  <a:pt x="137" y="262"/>
                  <a:pt x="138" y="264"/>
                  <a:pt x="139" y="266"/>
                </a:cubicBezTo>
                <a:cubicBezTo>
                  <a:pt x="141" y="272"/>
                  <a:pt x="142" y="276"/>
                  <a:pt x="142" y="283"/>
                </a:cubicBezTo>
                <a:cubicBezTo>
                  <a:pt x="142" y="285"/>
                  <a:pt x="141" y="286"/>
                  <a:pt x="139" y="287"/>
                </a:cubicBezTo>
                <a:cubicBezTo>
                  <a:pt x="137" y="289"/>
                  <a:pt x="137" y="292"/>
                  <a:pt x="134" y="293"/>
                </a:cubicBezTo>
                <a:cubicBezTo>
                  <a:pt x="127" y="296"/>
                  <a:pt x="119" y="296"/>
                  <a:pt x="115" y="303"/>
                </a:cubicBezTo>
                <a:cubicBezTo>
                  <a:pt x="115" y="303"/>
                  <a:pt x="115" y="303"/>
                  <a:pt x="115" y="303"/>
                </a:cubicBezTo>
                <a:cubicBezTo>
                  <a:pt x="115" y="303"/>
                  <a:pt x="115" y="303"/>
                  <a:pt x="114" y="302"/>
                </a:cubicBezTo>
                <a:cubicBezTo>
                  <a:pt x="110" y="298"/>
                  <a:pt x="105" y="296"/>
                  <a:pt x="99" y="296"/>
                </a:cubicBezTo>
                <a:cubicBezTo>
                  <a:pt x="93" y="296"/>
                  <a:pt x="91" y="302"/>
                  <a:pt x="85" y="302"/>
                </a:cubicBezTo>
                <a:cubicBezTo>
                  <a:pt x="82" y="302"/>
                  <a:pt x="82" y="298"/>
                  <a:pt x="82" y="295"/>
                </a:cubicBezTo>
                <a:cubicBezTo>
                  <a:pt x="82" y="286"/>
                  <a:pt x="82" y="286"/>
                  <a:pt x="82" y="286"/>
                </a:cubicBezTo>
                <a:cubicBezTo>
                  <a:pt x="82" y="283"/>
                  <a:pt x="79" y="282"/>
                  <a:pt x="79" y="279"/>
                </a:cubicBezTo>
                <a:cubicBezTo>
                  <a:pt x="79" y="277"/>
                  <a:pt x="81" y="276"/>
                  <a:pt x="81" y="274"/>
                </a:cubicBezTo>
                <a:cubicBezTo>
                  <a:pt x="81" y="271"/>
                  <a:pt x="79" y="270"/>
                  <a:pt x="78" y="268"/>
                </a:cubicBezTo>
                <a:cubicBezTo>
                  <a:pt x="78" y="264"/>
                  <a:pt x="78" y="262"/>
                  <a:pt x="77" y="259"/>
                </a:cubicBezTo>
                <a:cubicBezTo>
                  <a:pt x="77" y="258"/>
                  <a:pt x="76" y="257"/>
                  <a:pt x="75" y="256"/>
                </a:cubicBezTo>
                <a:cubicBezTo>
                  <a:pt x="74" y="254"/>
                  <a:pt x="75" y="253"/>
                  <a:pt x="75" y="251"/>
                </a:cubicBezTo>
                <a:cubicBezTo>
                  <a:pt x="75" y="248"/>
                  <a:pt x="74" y="247"/>
                  <a:pt x="74" y="245"/>
                </a:cubicBezTo>
                <a:cubicBezTo>
                  <a:pt x="74" y="242"/>
                  <a:pt x="75" y="240"/>
                  <a:pt x="74" y="238"/>
                </a:cubicBezTo>
                <a:cubicBezTo>
                  <a:pt x="71" y="235"/>
                  <a:pt x="63" y="237"/>
                  <a:pt x="63" y="232"/>
                </a:cubicBezTo>
                <a:cubicBezTo>
                  <a:pt x="63" y="229"/>
                  <a:pt x="66" y="229"/>
                  <a:pt x="68" y="227"/>
                </a:cubicBezTo>
                <a:cubicBezTo>
                  <a:pt x="69" y="226"/>
                  <a:pt x="69" y="224"/>
                  <a:pt x="70" y="223"/>
                </a:cubicBezTo>
                <a:cubicBezTo>
                  <a:pt x="72" y="218"/>
                  <a:pt x="73" y="216"/>
                  <a:pt x="73" y="211"/>
                </a:cubicBezTo>
                <a:cubicBezTo>
                  <a:pt x="73" y="209"/>
                  <a:pt x="72" y="208"/>
                  <a:pt x="72" y="205"/>
                </a:cubicBezTo>
                <a:cubicBezTo>
                  <a:pt x="72" y="204"/>
                  <a:pt x="73" y="203"/>
                  <a:pt x="72" y="201"/>
                </a:cubicBezTo>
                <a:cubicBezTo>
                  <a:pt x="70" y="198"/>
                  <a:pt x="67" y="199"/>
                  <a:pt x="65" y="196"/>
                </a:cubicBezTo>
                <a:cubicBezTo>
                  <a:pt x="64" y="194"/>
                  <a:pt x="64" y="192"/>
                  <a:pt x="64" y="189"/>
                </a:cubicBezTo>
                <a:cubicBezTo>
                  <a:pt x="61" y="189"/>
                  <a:pt x="59" y="187"/>
                  <a:pt x="57" y="185"/>
                </a:cubicBezTo>
                <a:cubicBezTo>
                  <a:pt x="54" y="183"/>
                  <a:pt x="52" y="182"/>
                  <a:pt x="50" y="179"/>
                </a:cubicBezTo>
                <a:cubicBezTo>
                  <a:pt x="49" y="180"/>
                  <a:pt x="49" y="180"/>
                  <a:pt x="49" y="180"/>
                </a:cubicBezTo>
                <a:cubicBezTo>
                  <a:pt x="49" y="182"/>
                  <a:pt x="49" y="182"/>
                  <a:pt x="49" y="182"/>
                </a:cubicBezTo>
                <a:cubicBezTo>
                  <a:pt x="50" y="182"/>
                  <a:pt x="50" y="184"/>
                  <a:pt x="52" y="184"/>
                </a:cubicBezTo>
                <a:cubicBezTo>
                  <a:pt x="53" y="190"/>
                  <a:pt x="53" y="190"/>
                  <a:pt x="53" y="190"/>
                </a:cubicBezTo>
                <a:cubicBezTo>
                  <a:pt x="53" y="194"/>
                  <a:pt x="49" y="195"/>
                  <a:pt x="46" y="196"/>
                </a:cubicBezTo>
                <a:cubicBezTo>
                  <a:pt x="42" y="197"/>
                  <a:pt x="40" y="200"/>
                  <a:pt x="36" y="200"/>
                </a:cubicBezTo>
                <a:cubicBezTo>
                  <a:pt x="36" y="200"/>
                  <a:pt x="35" y="200"/>
                  <a:pt x="34" y="200"/>
                </a:cubicBezTo>
                <a:cubicBezTo>
                  <a:pt x="34" y="195"/>
                  <a:pt x="34" y="195"/>
                  <a:pt x="34" y="195"/>
                </a:cubicBezTo>
                <a:cubicBezTo>
                  <a:pt x="34" y="193"/>
                  <a:pt x="35" y="192"/>
                  <a:pt x="35" y="190"/>
                </a:cubicBezTo>
                <a:cubicBezTo>
                  <a:pt x="34" y="187"/>
                  <a:pt x="33" y="184"/>
                  <a:pt x="35" y="182"/>
                </a:cubicBezTo>
                <a:cubicBezTo>
                  <a:pt x="37" y="181"/>
                  <a:pt x="38" y="182"/>
                  <a:pt x="40" y="182"/>
                </a:cubicBezTo>
                <a:cubicBezTo>
                  <a:pt x="42" y="181"/>
                  <a:pt x="43" y="180"/>
                  <a:pt x="45" y="180"/>
                </a:cubicBezTo>
                <a:cubicBezTo>
                  <a:pt x="45" y="178"/>
                  <a:pt x="45" y="178"/>
                  <a:pt x="45" y="178"/>
                </a:cubicBezTo>
                <a:cubicBezTo>
                  <a:pt x="44" y="176"/>
                  <a:pt x="44" y="176"/>
                  <a:pt x="44" y="176"/>
                </a:cubicBezTo>
                <a:cubicBezTo>
                  <a:pt x="41" y="175"/>
                  <a:pt x="40" y="172"/>
                  <a:pt x="37" y="172"/>
                </a:cubicBezTo>
                <a:cubicBezTo>
                  <a:pt x="34" y="172"/>
                  <a:pt x="32" y="174"/>
                  <a:pt x="31" y="177"/>
                </a:cubicBezTo>
                <a:cubicBezTo>
                  <a:pt x="30" y="176"/>
                  <a:pt x="30" y="176"/>
                  <a:pt x="30" y="176"/>
                </a:cubicBezTo>
                <a:cubicBezTo>
                  <a:pt x="28" y="173"/>
                  <a:pt x="27" y="171"/>
                  <a:pt x="26" y="169"/>
                </a:cubicBezTo>
                <a:cubicBezTo>
                  <a:pt x="25" y="167"/>
                  <a:pt x="22" y="167"/>
                  <a:pt x="22" y="165"/>
                </a:cubicBezTo>
                <a:cubicBezTo>
                  <a:pt x="22" y="163"/>
                  <a:pt x="24" y="163"/>
                  <a:pt x="26" y="163"/>
                </a:cubicBezTo>
                <a:cubicBezTo>
                  <a:pt x="29" y="163"/>
                  <a:pt x="30" y="167"/>
                  <a:pt x="33" y="167"/>
                </a:cubicBezTo>
                <a:cubicBezTo>
                  <a:pt x="37" y="167"/>
                  <a:pt x="31" y="163"/>
                  <a:pt x="30" y="162"/>
                </a:cubicBezTo>
                <a:cubicBezTo>
                  <a:pt x="28" y="161"/>
                  <a:pt x="29" y="157"/>
                  <a:pt x="27" y="157"/>
                </a:cubicBezTo>
                <a:cubicBezTo>
                  <a:pt x="25" y="157"/>
                  <a:pt x="24" y="158"/>
                  <a:pt x="22" y="158"/>
                </a:cubicBezTo>
                <a:cubicBezTo>
                  <a:pt x="18" y="158"/>
                  <a:pt x="17" y="155"/>
                  <a:pt x="15" y="152"/>
                </a:cubicBezTo>
                <a:cubicBezTo>
                  <a:pt x="14" y="149"/>
                  <a:pt x="13" y="147"/>
                  <a:pt x="13" y="145"/>
                </a:cubicBezTo>
                <a:cubicBezTo>
                  <a:pt x="13" y="143"/>
                  <a:pt x="15" y="143"/>
                  <a:pt x="15" y="141"/>
                </a:cubicBezTo>
                <a:cubicBezTo>
                  <a:pt x="15" y="139"/>
                  <a:pt x="13" y="138"/>
                  <a:pt x="13" y="136"/>
                </a:cubicBezTo>
                <a:cubicBezTo>
                  <a:pt x="13" y="133"/>
                  <a:pt x="16" y="133"/>
                  <a:pt x="19" y="131"/>
                </a:cubicBezTo>
                <a:cubicBezTo>
                  <a:pt x="21" y="130"/>
                  <a:pt x="23" y="130"/>
                  <a:pt x="23" y="128"/>
                </a:cubicBezTo>
                <a:cubicBezTo>
                  <a:pt x="23" y="126"/>
                  <a:pt x="21" y="126"/>
                  <a:pt x="21" y="125"/>
                </a:cubicBezTo>
                <a:cubicBezTo>
                  <a:pt x="20" y="121"/>
                  <a:pt x="18" y="119"/>
                  <a:pt x="17" y="116"/>
                </a:cubicBezTo>
                <a:cubicBezTo>
                  <a:pt x="15" y="110"/>
                  <a:pt x="15" y="103"/>
                  <a:pt x="10" y="103"/>
                </a:cubicBezTo>
                <a:cubicBezTo>
                  <a:pt x="8" y="103"/>
                  <a:pt x="8" y="103"/>
                  <a:pt x="6" y="103"/>
                </a:cubicBezTo>
                <a:cubicBezTo>
                  <a:pt x="5" y="103"/>
                  <a:pt x="4" y="103"/>
                  <a:pt x="4" y="101"/>
                </a:cubicBezTo>
                <a:cubicBezTo>
                  <a:pt x="4" y="96"/>
                  <a:pt x="4" y="96"/>
                  <a:pt x="4" y="96"/>
                </a:cubicBezTo>
                <a:cubicBezTo>
                  <a:pt x="4" y="95"/>
                  <a:pt x="2" y="95"/>
                  <a:pt x="2" y="94"/>
                </a:cubicBezTo>
                <a:cubicBezTo>
                  <a:pt x="2" y="85"/>
                  <a:pt x="2" y="85"/>
                  <a:pt x="2" y="85"/>
                </a:cubicBezTo>
                <a:cubicBezTo>
                  <a:pt x="2" y="83"/>
                  <a:pt x="1" y="83"/>
                  <a:pt x="1" y="81"/>
                </a:cubicBezTo>
                <a:cubicBezTo>
                  <a:pt x="1" y="75"/>
                  <a:pt x="1" y="75"/>
                  <a:pt x="1" y="75"/>
                </a:cubicBezTo>
                <a:cubicBezTo>
                  <a:pt x="0" y="74"/>
                  <a:pt x="0" y="74"/>
                  <a:pt x="0" y="73"/>
                </a:cubicBezTo>
                <a:cubicBezTo>
                  <a:pt x="0" y="71"/>
                  <a:pt x="1" y="70"/>
                  <a:pt x="3" y="69"/>
                </a:cubicBezTo>
                <a:cubicBezTo>
                  <a:pt x="4" y="68"/>
                  <a:pt x="3" y="67"/>
                  <a:pt x="4" y="66"/>
                </a:cubicBezTo>
                <a:cubicBezTo>
                  <a:pt x="6" y="65"/>
                  <a:pt x="6" y="63"/>
                  <a:pt x="6" y="61"/>
                </a:cubicBezTo>
                <a:cubicBezTo>
                  <a:pt x="6" y="59"/>
                  <a:pt x="6" y="57"/>
                  <a:pt x="5" y="55"/>
                </a:cubicBezTo>
                <a:cubicBezTo>
                  <a:pt x="4" y="54"/>
                  <a:pt x="4" y="54"/>
                  <a:pt x="4" y="53"/>
                </a:cubicBezTo>
                <a:cubicBezTo>
                  <a:pt x="4" y="50"/>
                  <a:pt x="6" y="49"/>
                  <a:pt x="9" y="49"/>
                </a:cubicBezTo>
                <a:cubicBezTo>
                  <a:pt x="9" y="43"/>
                  <a:pt x="9" y="43"/>
                  <a:pt x="9" y="43"/>
                </a:cubicBezTo>
                <a:cubicBezTo>
                  <a:pt x="10" y="42"/>
                  <a:pt x="11" y="40"/>
                  <a:pt x="11" y="39"/>
                </a:cubicBezTo>
                <a:cubicBezTo>
                  <a:pt x="11" y="31"/>
                  <a:pt x="11" y="31"/>
                  <a:pt x="11" y="31"/>
                </a:cubicBezTo>
                <a:cubicBezTo>
                  <a:pt x="11" y="28"/>
                  <a:pt x="13" y="28"/>
                  <a:pt x="15" y="27"/>
                </a:cubicBezTo>
                <a:cubicBezTo>
                  <a:pt x="18" y="25"/>
                  <a:pt x="19" y="24"/>
                  <a:pt x="21" y="22"/>
                </a:cubicBezTo>
                <a:cubicBezTo>
                  <a:pt x="23" y="19"/>
                  <a:pt x="25" y="18"/>
                  <a:pt x="27" y="15"/>
                </a:cubicBezTo>
                <a:cubicBezTo>
                  <a:pt x="28" y="14"/>
                  <a:pt x="27" y="12"/>
                  <a:pt x="27" y="10"/>
                </a:cubicBezTo>
                <a:cubicBezTo>
                  <a:pt x="28" y="6"/>
                  <a:pt x="31" y="3"/>
                  <a:pt x="35" y="1"/>
                </a:cubicBezTo>
                <a:cubicBezTo>
                  <a:pt x="36" y="1"/>
                  <a:pt x="37" y="0"/>
                  <a:pt x="38" y="0"/>
                </a:cubicBezTo>
                <a:cubicBezTo>
                  <a:pt x="38" y="0"/>
                  <a:pt x="38" y="0"/>
                  <a:pt x="38" y="0"/>
                </a:cubicBezTo>
                <a:cubicBezTo>
                  <a:pt x="38" y="1"/>
                  <a:pt x="38" y="2"/>
                  <a:pt x="38" y="3"/>
                </a:cubicBezTo>
                <a:cubicBezTo>
                  <a:pt x="38" y="6"/>
                  <a:pt x="40" y="8"/>
                  <a:pt x="42" y="10"/>
                </a:cubicBezTo>
                <a:cubicBezTo>
                  <a:pt x="43" y="11"/>
                  <a:pt x="45" y="11"/>
                  <a:pt x="46" y="12"/>
                </a:cubicBezTo>
                <a:cubicBezTo>
                  <a:pt x="47" y="14"/>
                  <a:pt x="46" y="16"/>
                  <a:pt x="47" y="18"/>
                </a:cubicBezTo>
                <a:cubicBezTo>
                  <a:pt x="48" y="27"/>
                  <a:pt x="54" y="31"/>
                  <a:pt x="62" y="35"/>
                </a:cubicBezTo>
                <a:cubicBezTo>
                  <a:pt x="67" y="38"/>
                  <a:pt x="68" y="40"/>
                  <a:pt x="72" y="44"/>
                </a:cubicBezTo>
                <a:cubicBezTo>
                  <a:pt x="75" y="47"/>
                  <a:pt x="78" y="47"/>
                  <a:pt x="81" y="49"/>
                </a:cubicBezTo>
                <a:cubicBezTo>
                  <a:pt x="83" y="51"/>
                  <a:pt x="84" y="52"/>
                  <a:pt x="85" y="55"/>
                </a:cubicBezTo>
                <a:cubicBezTo>
                  <a:pt x="85" y="56"/>
                  <a:pt x="85" y="58"/>
                  <a:pt x="86" y="59"/>
                </a:cubicBezTo>
                <a:cubicBezTo>
                  <a:pt x="88" y="60"/>
                  <a:pt x="89" y="60"/>
                  <a:pt x="90" y="61"/>
                </a:cubicBezTo>
                <a:cubicBezTo>
                  <a:pt x="92" y="62"/>
                  <a:pt x="92" y="64"/>
                  <a:pt x="94" y="65"/>
                </a:cubicBezTo>
                <a:cubicBezTo>
                  <a:pt x="97" y="68"/>
                  <a:pt x="100" y="69"/>
                  <a:pt x="105" y="69"/>
                </a:cubicBezTo>
                <a:cubicBezTo>
                  <a:pt x="110" y="69"/>
                  <a:pt x="114" y="67"/>
                  <a:pt x="119" y="64"/>
                </a:cubicBezTo>
                <a:cubicBezTo>
                  <a:pt x="120" y="64"/>
                  <a:pt x="120" y="62"/>
                  <a:pt x="121" y="61"/>
                </a:cubicBezTo>
                <a:cubicBezTo>
                  <a:pt x="127" y="59"/>
                  <a:pt x="131" y="59"/>
                  <a:pt x="137" y="58"/>
                </a:cubicBezTo>
                <a:cubicBezTo>
                  <a:pt x="139" y="57"/>
                  <a:pt x="140" y="56"/>
                  <a:pt x="143" y="56"/>
                </a:cubicBezTo>
                <a:cubicBezTo>
                  <a:pt x="146" y="56"/>
                  <a:pt x="148" y="60"/>
                  <a:pt x="151" y="60"/>
                </a:cubicBezTo>
                <a:cubicBezTo>
                  <a:pt x="158" y="60"/>
                  <a:pt x="158" y="60"/>
                  <a:pt x="158" y="60"/>
                </a:cubicBezTo>
                <a:cubicBezTo>
                  <a:pt x="164" y="60"/>
                  <a:pt x="167" y="61"/>
                  <a:pt x="174" y="61"/>
                </a:cubicBezTo>
                <a:cubicBezTo>
                  <a:pt x="175" y="61"/>
                  <a:pt x="177" y="61"/>
                  <a:pt x="178" y="60"/>
                </a:cubicBezTo>
                <a:cubicBezTo>
                  <a:pt x="179" y="58"/>
                  <a:pt x="178" y="56"/>
                  <a:pt x="180" y="55"/>
                </a:cubicBezTo>
                <a:cubicBezTo>
                  <a:pt x="182" y="54"/>
                  <a:pt x="184" y="54"/>
                  <a:pt x="187" y="53"/>
                </a:cubicBezTo>
                <a:cubicBezTo>
                  <a:pt x="189" y="53"/>
                  <a:pt x="190" y="51"/>
                  <a:pt x="192" y="50"/>
                </a:cubicBezTo>
                <a:cubicBezTo>
                  <a:pt x="196" y="48"/>
                  <a:pt x="199" y="46"/>
                  <a:pt x="199" y="42"/>
                </a:cubicBezTo>
                <a:cubicBezTo>
                  <a:pt x="199" y="39"/>
                  <a:pt x="198" y="38"/>
                  <a:pt x="199" y="35"/>
                </a:cubicBezTo>
                <a:cubicBezTo>
                  <a:pt x="201" y="34"/>
                  <a:pt x="203" y="34"/>
                  <a:pt x="205" y="33"/>
                </a:cubicBezTo>
                <a:cubicBezTo>
                  <a:pt x="206" y="32"/>
                  <a:pt x="206" y="31"/>
                  <a:pt x="207" y="30"/>
                </a:cubicBezTo>
                <a:cubicBezTo>
                  <a:pt x="210" y="28"/>
                  <a:pt x="213" y="29"/>
                  <a:pt x="216" y="29"/>
                </a:cubicBezTo>
                <a:cubicBezTo>
                  <a:pt x="222" y="29"/>
                  <a:pt x="226" y="29"/>
                  <a:pt x="232" y="29"/>
                </a:cubicBezTo>
                <a:cubicBezTo>
                  <a:pt x="237" y="28"/>
                  <a:pt x="240" y="27"/>
                  <a:pt x="244" y="27"/>
                </a:cubicBezTo>
                <a:cubicBezTo>
                  <a:pt x="251" y="27"/>
                  <a:pt x="251" y="35"/>
                  <a:pt x="257" y="36"/>
                </a:cubicBezTo>
                <a:cubicBezTo>
                  <a:pt x="261" y="38"/>
                  <a:pt x="263" y="37"/>
                  <a:pt x="266" y="39"/>
                </a:cubicBezTo>
                <a:cubicBezTo>
                  <a:pt x="269" y="41"/>
                  <a:pt x="270" y="43"/>
                  <a:pt x="273" y="43"/>
                </a:cubicBezTo>
                <a:cubicBezTo>
                  <a:pt x="275" y="43"/>
                  <a:pt x="276" y="42"/>
                  <a:pt x="278" y="42"/>
                </a:cubicBezTo>
                <a:cubicBezTo>
                  <a:pt x="281" y="42"/>
                  <a:pt x="283" y="42"/>
                  <a:pt x="285" y="44"/>
                </a:cubicBezTo>
                <a:cubicBezTo>
                  <a:pt x="287" y="44"/>
                  <a:pt x="287" y="46"/>
                  <a:pt x="289" y="46"/>
                </a:cubicBezTo>
                <a:cubicBezTo>
                  <a:pt x="294" y="46"/>
                  <a:pt x="296" y="43"/>
                  <a:pt x="299" y="40"/>
                </a:cubicBezTo>
                <a:cubicBezTo>
                  <a:pt x="302" y="37"/>
                  <a:pt x="303" y="32"/>
                  <a:pt x="307" y="32"/>
                </a:cubicBezTo>
                <a:cubicBezTo>
                  <a:pt x="316" y="32"/>
                  <a:pt x="316" y="32"/>
                  <a:pt x="316" y="32"/>
                </a:cubicBezTo>
                <a:cubicBezTo>
                  <a:pt x="318" y="32"/>
                  <a:pt x="319" y="32"/>
                  <a:pt x="321"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noEditPoints="1"/>
          </p:cNvSpPr>
          <p:nvPr/>
        </p:nvSpPr>
        <p:spPr bwMode="auto">
          <a:xfrm>
            <a:off x="6020700" y="4431992"/>
            <a:ext cx="1147882" cy="502899"/>
          </a:xfrm>
          <a:custGeom>
            <a:avLst/>
            <a:gdLst/>
            <a:ahLst/>
            <a:cxnLst>
              <a:cxn ang="0">
                <a:pos x="378" y="69"/>
              </a:cxn>
              <a:cxn ang="0">
                <a:pos x="369" y="85"/>
              </a:cxn>
              <a:cxn ang="0">
                <a:pos x="328" y="124"/>
              </a:cxn>
              <a:cxn ang="0">
                <a:pos x="288" y="127"/>
              </a:cxn>
              <a:cxn ang="0">
                <a:pos x="282" y="110"/>
              </a:cxn>
              <a:cxn ang="0">
                <a:pos x="300" y="82"/>
              </a:cxn>
              <a:cxn ang="0">
                <a:pos x="345" y="63"/>
              </a:cxn>
              <a:cxn ang="0">
                <a:pos x="371" y="45"/>
              </a:cxn>
              <a:cxn ang="0">
                <a:pos x="182" y="140"/>
              </a:cxn>
              <a:cxn ang="0">
                <a:pos x="22" y="77"/>
              </a:cxn>
              <a:cxn ang="0">
                <a:pos x="8" y="96"/>
              </a:cxn>
              <a:cxn ang="0">
                <a:pos x="58" y="112"/>
              </a:cxn>
              <a:cxn ang="0">
                <a:pos x="93" y="132"/>
              </a:cxn>
              <a:cxn ang="0">
                <a:pos x="115" y="113"/>
              </a:cxn>
              <a:cxn ang="0">
                <a:pos x="75" y="83"/>
              </a:cxn>
              <a:cxn ang="0">
                <a:pos x="41" y="76"/>
              </a:cxn>
              <a:cxn ang="0">
                <a:pos x="236" y="169"/>
              </a:cxn>
              <a:cxn ang="0">
                <a:pos x="273" y="152"/>
              </a:cxn>
              <a:cxn ang="0">
                <a:pos x="271" y="141"/>
              </a:cxn>
              <a:cxn ang="0">
                <a:pos x="254" y="154"/>
              </a:cxn>
              <a:cxn ang="0">
                <a:pos x="344" y="6"/>
              </a:cxn>
              <a:cxn ang="0">
                <a:pos x="339" y="21"/>
              </a:cxn>
              <a:cxn ang="0">
                <a:pos x="376" y="13"/>
              </a:cxn>
              <a:cxn ang="0">
                <a:pos x="241" y="28"/>
              </a:cxn>
              <a:cxn ang="0">
                <a:pos x="253" y="21"/>
              </a:cxn>
              <a:cxn ang="0">
                <a:pos x="249" y="15"/>
              </a:cxn>
              <a:cxn ang="0">
                <a:pos x="267" y="13"/>
              </a:cxn>
              <a:cxn ang="0">
                <a:pos x="290" y="18"/>
              </a:cxn>
              <a:cxn ang="0">
                <a:pos x="283" y="29"/>
              </a:cxn>
              <a:cxn ang="0">
                <a:pos x="262" y="27"/>
              </a:cxn>
              <a:cxn ang="0">
                <a:pos x="272" y="13"/>
              </a:cxn>
              <a:cxn ang="0">
                <a:pos x="278" y="15"/>
              </a:cxn>
              <a:cxn ang="0">
                <a:pos x="324" y="6"/>
              </a:cxn>
              <a:cxn ang="0">
                <a:pos x="310" y="23"/>
              </a:cxn>
              <a:cxn ang="0">
                <a:pos x="309" y="14"/>
              </a:cxn>
              <a:cxn ang="0">
                <a:pos x="237" y="31"/>
              </a:cxn>
              <a:cxn ang="0">
                <a:pos x="197" y="38"/>
              </a:cxn>
              <a:cxn ang="0">
                <a:pos x="156" y="44"/>
              </a:cxn>
              <a:cxn ang="0">
                <a:pos x="119" y="47"/>
              </a:cxn>
              <a:cxn ang="0">
                <a:pos x="83" y="44"/>
              </a:cxn>
              <a:cxn ang="0">
                <a:pos x="61" y="47"/>
              </a:cxn>
              <a:cxn ang="0">
                <a:pos x="60" y="22"/>
              </a:cxn>
              <a:cxn ang="0">
                <a:pos x="91" y="9"/>
              </a:cxn>
              <a:cxn ang="0">
                <a:pos x="112" y="16"/>
              </a:cxn>
              <a:cxn ang="0">
                <a:pos x="145" y="25"/>
              </a:cxn>
              <a:cxn ang="0">
                <a:pos x="179" y="25"/>
              </a:cxn>
              <a:cxn ang="0">
                <a:pos x="224" y="19"/>
              </a:cxn>
              <a:cxn ang="0">
                <a:pos x="233" y="7"/>
              </a:cxn>
              <a:cxn ang="0">
                <a:pos x="244" y="15"/>
              </a:cxn>
              <a:cxn ang="0">
                <a:pos x="237" y="31"/>
              </a:cxn>
              <a:cxn ang="0">
                <a:pos x="30" y="39"/>
              </a:cxn>
              <a:cxn ang="0">
                <a:pos x="34" y="23"/>
              </a:cxn>
            </a:cxnLst>
            <a:rect l="0" t="0" r="r" b="b"/>
            <a:pathLst>
              <a:path w="387" h="169">
                <a:moveTo>
                  <a:pt x="371" y="45"/>
                </a:moveTo>
                <a:cubicBezTo>
                  <a:pt x="371" y="48"/>
                  <a:pt x="373" y="51"/>
                  <a:pt x="375" y="51"/>
                </a:cubicBezTo>
                <a:cubicBezTo>
                  <a:pt x="386" y="51"/>
                  <a:pt x="386" y="51"/>
                  <a:pt x="386" y="51"/>
                </a:cubicBezTo>
                <a:cubicBezTo>
                  <a:pt x="386" y="52"/>
                  <a:pt x="387" y="53"/>
                  <a:pt x="387" y="54"/>
                </a:cubicBezTo>
                <a:cubicBezTo>
                  <a:pt x="387" y="61"/>
                  <a:pt x="378" y="63"/>
                  <a:pt x="378" y="69"/>
                </a:cubicBezTo>
                <a:cubicBezTo>
                  <a:pt x="378" y="73"/>
                  <a:pt x="380" y="75"/>
                  <a:pt x="381" y="79"/>
                </a:cubicBezTo>
                <a:cubicBezTo>
                  <a:pt x="381" y="79"/>
                  <a:pt x="381" y="79"/>
                  <a:pt x="381" y="79"/>
                </a:cubicBezTo>
                <a:cubicBezTo>
                  <a:pt x="381" y="79"/>
                  <a:pt x="380" y="80"/>
                  <a:pt x="380" y="81"/>
                </a:cubicBezTo>
                <a:cubicBezTo>
                  <a:pt x="378" y="82"/>
                  <a:pt x="376" y="81"/>
                  <a:pt x="373" y="82"/>
                </a:cubicBezTo>
                <a:cubicBezTo>
                  <a:pt x="371" y="82"/>
                  <a:pt x="371" y="84"/>
                  <a:pt x="369" y="85"/>
                </a:cubicBezTo>
                <a:cubicBezTo>
                  <a:pt x="367" y="88"/>
                  <a:pt x="368" y="91"/>
                  <a:pt x="366" y="93"/>
                </a:cubicBezTo>
                <a:cubicBezTo>
                  <a:pt x="361" y="97"/>
                  <a:pt x="357" y="98"/>
                  <a:pt x="355" y="104"/>
                </a:cubicBezTo>
                <a:cubicBezTo>
                  <a:pt x="350" y="108"/>
                  <a:pt x="346" y="110"/>
                  <a:pt x="342" y="115"/>
                </a:cubicBezTo>
                <a:cubicBezTo>
                  <a:pt x="340" y="116"/>
                  <a:pt x="340" y="117"/>
                  <a:pt x="339" y="119"/>
                </a:cubicBezTo>
                <a:cubicBezTo>
                  <a:pt x="337" y="123"/>
                  <a:pt x="333" y="124"/>
                  <a:pt x="328" y="124"/>
                </a:cubicBezTo>
                <a:cubicBezTo>
                  <a:pt x="325" y="124"/>
                  <a:pt x="323" y="124"/>
                  <a:pt x="320" y="124"/>
                </a:cubicBezTo>
                <a:cubicBezTo>
                  <a:pt x="312" y="124"/>
                  <a:pt x="311" y="133"/>
                  <a:pt x="303" y="133"/>
                </a:cubicBezTo>
                <a:cubicBezTo>
                  <a:pt x="301" y="133"/>
                  <a:pt x="300" y="132"/>
                  <a:pt x="298" y="132"/>
                </a:cubicBezTo>
                <a:cubicBezTo>
                  <a:pt x="296" y="132"/>
                  <a:pt x="294" y="133"/>
                  <a:pt x="293" y="132"/>
                </a:cubicBezTo>
                <a:cubicBezTo>
                  <a:pt x="291" y="130"/>
                  <a:pt x="291" y="128"/>
                  <a:pt x="288" y="127"/>
                </a:cubicBezTo>
                <a:cubicBezTo>
                  <a:pt x="281" y="128"/>
                  <a:pt x="281" y="128"/>
                  <a:pt x="281" y="128"/>
                </a:cubicBezTo>
                <a:cubicBezTo>
                  <a:pt x="278" y="128"/>
                  <a:pt x="276" y="128"/>
                  <a:pt x="274" y="128"/>
                </a:cubicBezTo>
                <a:cubicBezTo>
                  <a:pt x="270" y="128"/>
                  <a:pt x="270" y="134"/>
                  <a:pt x="266" y="134"/>
                </a:cubicBezTo>
                <a:cubicBezTo>
                  <a:pt x="267" y="127"/>
                  <a:pt x="270" y="124"/>
                  <a:pt x="275" y="120"/>
                </a:cubicBezTo>
                <a:cubicBezTo>
                  <a:pt x="278" y="116"/>
                  <a:pt x="279" y="114"/>
                  <a:pt x="282" y="110"/>
                </a:cubicBezTo>
                <a:cubicBezTo>
                  <a:pt x="283" y="108"/>
                  <a:pt x="286" y="107"/>
                  <a:pt x="286" y="105"/>
                </a:cubicBezTo>
                <a:cubicBezTo>
                  <a:pt x="286" y="104"/>
                  <a:pt x="285" y="103"/>
                  <a:pt x="285" y="102"/>
                </a:cubicBezTo>
                <a:cubicBezTo>
                  <a:pt x="285" y="101"/>
                  <a:pt x="287" y="101"/>
                  <a:pt x="287" y="100"/>
                </a:cubicBezTo>
                <a:cubicBezTo>
                  <a:pt x="287" y="93"/>
                  <a:pt x="287" y="93"/>
                  <a:pt x="287" y="93"/>
                </a:cubicBezTo>
                <a:cubicBezTo>
                  <a:pt x="292" y="89"/>
                  <a:pt x="295" y="87"/>
                  <a:pt x="300" y="82"/>
                </a:cubicBezTo>
                <a:cubicBezTo>
                  <a:pt x="303" y="80"/>
                  <a:pt x="302" y="77"/>
                  <a:pt x="305" y="76"/>
                </a:cubicBezTo>
                <a:cubicBezTo>
                  <a:pt x="308" y="74"/>
                  <a:pt x="310" y="76"/>
                  <a:pt x="313" y="75"/>
                </a:cubicBezTo>
                <a:cubicBezTo>
                  <a:pt x="315" y="74"/>
                  <a:pt x="316" y="72"/>
                  <a:pt x="318" y="71"/>
                </a:cubicBezTo>
                <a:cubicBezTo>
                  <a:pt x="322" y="69"/>
                  <a:pt x="325" y="67"/>
                  <a:pt x="330" y="66"/>
                </a:cubicBezTo>
                <a:cubicBezTo>
                  <a:pt x="336" y="66"/>
                  <a:pt x="340" y="66"/>
                  <a:pt x="345" y="63"/>
                </a:cubicBezTo>
                <a:cubicBezTo>
                  <a:pt x="348" y="61"/>
                  <a:pt x="349" y="58"/>
                  <a:pt x="353" y="57"/>
                </a:cubicBezTo>
                <a:cubicBezTo>
                  <a:pt x="354" y="57"/>
                  <a:pt x="354" y="57"/>
                  <a:pt x="354" y="57"/>
                </a:cubicBezTo>
                <a:cubicBezTo>
                  <a:pt x="361" y="57"/>
                  <a:pt x="364" y="52"/>
                  <a:pt x="369" y="47"/>
                </a:cubicBezTo>
                <a:cubicBezTo>
                  <a:pt x="370" y="47"/>
                  <a:pt x="370" y="46"/>
                  <a:pt x="371" y="45"/>
                </a:cubicBezTo>
                <a:cubicBezTo>
                  <a:pt x="371" y="45"/>
                  <a:pt x="371" y="45"/>
                  <a:pt x="371" y="45"/>
                </a:cubicBezTo>
                <a:close/>
                <a:moveTo>
                  <a:pt x="173" y="149"/>
                </a:moveTo>
                <a:cubicBezTo>
                  <a:pt x="175" y="149"/>
                  <a:pt x="175" y="151"/>
                  <a:pt x="177" y="151"/>
                </a:cubicBezTo>
                <a:cubicBezTo>
                  <a:pt x="179" y="151"/>
                  <a:pt x="180" y="149"/>
                  <a:pt x="181" y="148"/>
                </a:cubicBezTo>
                <a:cubicBezTo>
                  <a:pt x="183" y="146"/>
                  <a:pt x="186" y="145"/>
                  <a:pt x="186" y="143"/>
                </a:cubicBezTo>
                <a:cubicBezTo>
                  <a:pt x="186" y="141"/>
                  <a:pt x="184" y="140"/>
                  <a:pt x="182" y="140"/>
                </a:cubicBezTo>
                <a:cubicBezTo>
                  <a:pt x="181" y="140"/>
                  <a:pt x="180" y="139"/>
                  <a:pt x="179" y="139"/>
                </a:cubicBezTo>
                <a:cubicBezTo>
                  <a:pt x="177" y="139"/>
                  <a:pt x="177" y="142"/>
                  <a:pt x="175" y="144"/>
                </a:cubicBezTo>
                <a:cubicBezTo>
                  <a:pt x="169" y="148"/>
                  <a:pt x="165" y="146"/>
                  <a:pt x="173" y="149"/>
                </a:cubicBezTo>
                <a:close/>
                <a:moveTo>
                  <a:pt x="25" y="77"/>
                </a:moveTo>
                <a:cubicBezTo>
                  <a:pt x="24" y="77"/>
                  <a:pt x="24" y="77"/>
                  <a:pt x="22" y="77"/>
                </a:cubicBezTo>
                <a:cubicBezTo>
                  <a:pt x="20" y="77"/>
                  <a:pt x="18" y="77"/>
                  <a:pt x="16" y="78"/>
                </a:cubicBezTo>
                <a:cubicBezTo>
                  <a:pt x="12" y="80"/>
                  <a:pt x="9" y="80"/>
                  <a:pt x="5" y="83"/>
                </a:cubicBezTo>
                <a:cubicBezTo>
                  <a:pt x="3" y="85"/>
                  <a:pt x="0" y="86"/>
                  <a:pt x="0" y="89"/>
                </a:cubicBezTo>
                <a:cubicBezTo>
                  <a:pt x="0" y="91"/>
                  <a:pt x="2" y="92"/>
                  <a:pt x="4" y="93"/>
                </a:cubicBezTo>
                <a:cubicBezTo>
                  <a:pt x="5" y="94"/>
                  <a:pt x="6" y="95"/>
                  <a:pt x="8" y="96"/>
                </a:cubicBezTo>
                <a:cubicBezTo>
                  <a:pt x="9" y="96"/>
                  <a:pt x="10" y="96"/>
                  <a:pt x="11" y="96"/>
                </a:cubicBezTo>
                <a:cubicBezTo>
                  <a:pt x="13" y="97"/>
                  <a:pt x="14" y="99"/>
                  <a:pt x="16" y="99"/>
                </a:cubicBezTo>
                <a:cubicBezTo>
                  <a:pt x="22" y="101"/>
                  <a:pt x="26" y="101"/>
                  <a:pt x="33" y="101"/>
                </a:cubicBezTo>
                <a:cubicBezTo>
                  <a:pt x="40" y="102"/>
                  <a:pt x="44" y="104"/>
                  <a:pt x="50" y="106"/>
                </a:cubicBezTo>
                <a:cubicBezTo>
                  <a:pt x="54" y="108"/>
                  <a:pt x="55" y="110"/>
                  <a:pt x="58" y="112"/>
                </a:cubicBezTo>
                <a:cubicBezTo>
                  <a:pt x="60" y="113"/>
                  <a:pt x="62" y="112"/>
                  <a:pt x="64" y="113"/>
                </a:cubicBezTo>
                <a:cubicBezTo>
                  <a:pt x="65" y="113"/>
                  <a:pt x="66" y="113"/>
                  <a:pt x="66" y="114"/>
                </a:cubicBezTo>
                <a:cubicBezTo>
                  <a:pt x="66" y="117"/>
                  <a:pt x="66" y="117"/>
                  <a:pt x="66" y="117"/>
                </a:cubicBezTo>
                <a:cubicBezTo>
                  <a:pt x="66" y="123"/>
                  <a:pt x="72" y="127"/>
                  <a:pt x="79" y="128"/>
                </a:cubicBezTo>
                <a:cubicBezTo>
                  <a:pt x="84" y="129"/>
                  <a:pt x="88" y="128"/>
                  <a:pt x="93" y="132"/>
                </a:cubicBezTo>
                <a:cubicBezTo>
                  <a:pt x="94" y="131"/>
                  <a:pt x="94" y="130"/>
                  <a:pt x="96" y="129"/>
                </a:cubicBezTo>
                <a:cubicBezTo>
                  <a:pt x="99" y="127"/>
                  <a:pt x="101" y="129"/>
                  <a:pt x="104" y="128"/>
                </a:cubicBezTo>
                <a:cubicBezTo>
                  <a:pt x="108" y="127"/>
                  <a:pt x="110" y="124"/>
                  <a:pt x="112" y="121"/>
                </a:cubicBezTo>
                <a:cubicBezTo>
                  <a:pt x="114" y="118"/>
                  <a:pt x="116" y="117"/>
                  <a:pt x="116" y="114"/>
                </a:cubicBezTo>
                <a:cubicBezTo>
                  <a:pt x="116" y="113"/>
                  <a:pt x="115" y="114"/>
                  <a:pt x="115" y="113"/>
                </a:cubicBezTo>
                <a:cubicBezTo>
                  <a:pt x="114" y="110"/>
                  <a:pt x="112" y="109"/>
                  <a:pt x="109" y="108"/>
                </a:cubicBezTo>
                <a:cubicBezTo>
                  <a:pt x="106" y="106"/>
                  <a:pt x="106" y="104"/>
                  <a:pt x="104" y="102"/>
                </a:cubicBezTo>
                <a:cubicBezTo>
                  <a:pt x="102" y="99"/>
                  <a:pt x="100" y="99"/>
                  <a:pt x="98" y="98"/>
                </a:cubicBezTo>
                <a:cubicBezTo>
                  <a:pt x="94" y="95"/>
                  <a:pt x="92" y="93"/>
                  <a:pt x="89" y="91"/>
                </a:cubicBezTo>
                <a:cubicBezTo>
                  <a:pt x="83" y="88"/>
                  <a:pt x="81" y="84"/>
                  <a:pt x="75" y="83"/>
                </a:cubicBezTo>
                <a:cubicBezTo>
                  <a:pt x="72" y="82"/>
                  <a:pt x="70" y="81"/>
                  <a:pt x="67" y="79"/>
                </a:cubicBezTo>
                <a:cubicBezTo>
                  <a:pt x="65" y="77"/>
                  <a:pt x="64" y="74"/>
                  <a:pt x="61" y="74"/>
                </a:cubicBezTo>
                <a:cubicBezTo>
                  <a:pt x="59" y="74"/>
                  <a:pt x="59" y="76"/>
                  <a:pt x="57" y="76"/>
                </a:cubicBezTo>
                <a:cubicBezTo>
                  <a:pt x="54" y="77"/>
                  <a:pt x="53" y="78"/>
                  <a:pt x="50" y="78"/>
                </a:cubicBezTo>
                <a:cubicBezTo>
                  <a:pt x="46" y="78"/>
                  <a:pt x="45" y="76"/>
                  <a:pt x="41" y="76"/>
                </a:cubicBezTo>
                <a:cubicBezTo>
                  <a:pt x="38" y="76"/>
                  <a:pt x="37" y="77"/>
                  <a:pt x="34" y="77"/>
                </a:cubicBezTo>
                <a:cubicBezTo>
                  <a:pt x="33" y="77"/>
                  <a:pt x="32" y="76"/>
                  <a:pt x="32" y="76"/>
                </a:cubicBezTo>
                <a:cubicBezTo>
                  <a:pt x="29" y="76"/>
                  <a:pt x="28" y="77"/>
                  <a:pt x="25" y="77"/>
                </a:cubicBezTo>
                <a:close/>
                <a:moveTo>
                  <a:pt x="236" y="163"/>
                </a:moveTo>
                <a:cubicBezTo>
                  <a:pt x="236" y="166"/>
                  <a:pt x="237" y="167"/>
                  <a:pt x="236" y="169"/>
                </a:cubicBezTo>
                <a:cubicBezTo>
                  <a:pt x="237" y="169"/>
                  <a:pt x="237" y="169"/>
                  <a:pt x="238" y="169"/>
                </a:cubicBezTo>
                <a:cubicBezTo>
                  <a:pt x="240" y="169"/>
                  <a:pt x="242" y="168"/>
                  <a:pt x="244" y="167"/>
                </a:cubicBezTo>
                <a:cubicBezTo>
                  <a:pt x="248" y="164"/>
                  <a:pt x="251" y="164"/>
                  <a:pt x="256" y="164"/>
                </a:cubicBezTo>
                <a:cubicBezTo>
                  <a:pt x="261" y="164"/>
                  <a:pt x="261" y="158"/>
                  <a:pt x="265" y="157"/>
                </a:cubicBezTo>
                <a:cubicBezTo>
                  <a:pt x="268" y="156"/>
                  <a:pt x="271" y="155"/>
                  <a:pt x="273" y="152"/>
                </a:cubicBezTo>
                <a:cubicBezTo>
                  <a:pt x="273" y="151"/>
                  <a:pt x="273" y="151"/>
                  <a:pt x="273" y="151"/>
                </a:cubicBezTo>
                <a:cubicBezTo>
                  <a:pt x="271" y="151"/>
                  <a:pt x="270" y="150"/>
                  <a:pt x="269" y="150"/>
                </a:cubicBezTo>
                <a:cubicBezTo>
                  <a:pt x="269" y="149"/>
                  <a:pt x="268" y="148"/>
                  <a:pt x="268" y="147"/>
                </a:cubicBezTo>
                <a:cubicBezTo>
                  <a:pt x="268" y="145"/>
                  <a:pt x="271" y="145"/>
                  <a:pt x="271" y="143"/>
                </a:cubicBezTo>
                <a:cubicBezTo>
                  <a:pt x="271" y="141"/>
                  <a:pt x="271" y="141"/>
                  <a:pt x="271" y="141"/>
                </a:cubicBezTo>
                <a:cubicBezTo>
                  <a:pt x="269" y="141"/>
                  <a:pt x="269" y="141"/>
                  <a:pt x="269" y="141"/>
                </a:cubicBezTo>
                <a:cubicBezTo>
                  <a:pt x="268" y="141"/>
                  <a:pt x="268" y="143"/>
                  <a:pt x="266" y="143"/>
                </a:cubicBezTo>
                <a:cubicBezTo>
                  <a:pt x="265" y="144"/>
                  <a:pt x="264" y="145"/>
                  <a:pt x="262" y="145"/>
                </a:cubicBezTo>
                <a:cubicBezTo>
                  <a:pt x="260" y="146"/>
                  <a:pt x="260" y="148"/>
                  <a:pt x="258" y="149"/>
                </a:cubicBezTo>
                <a:cubicBezTo>
                  <a:pt x="256" y="151"/>
                  <a:pt x="256" y="153"/>
                  <a:pt x="254" y="154"/>
                </a:cubicBezTo>
                <a:cubicBezTo>
                  <a:pt x="251" y="155"/>
                  <a:pt x="250" y="156"/>
                  <a:pt x="248" y="157"/>
                </a:cubicBezTo>
                <a:cubicBezTo>
                  <a:pt x="243" y="159"/>
                  <a:pt x="236" y="158"/>
                  <a:pt x="236" y="163"/>
                </a:cubicBezTo>
                <a:close/>
                <a:moveTo>
                  <a:pt x="354" y="5"/>
                </a:moveTo>
                <a:cubicBezTo>
                  <a:pt x="353" y="5"/>
                  <a:pt x="353" y="5"/>
                  <a:pt x="352" y="5"/>
                </a:cubicBezTo>
                <a:cubicBezTo>
                  <a:pt x="349" y="5"/>
                  <a:pt x="347" y="6"/>
                  <a:pt x="344" y="6"/>
                </a:cubicBezTo>
                <a:cubicBezTo>
                  <a:pt x="341" y="6"/>
                  <a:pt x="340" y="2"/>
                  <a:pt x="337" y="2"/>
                </a:cubicBezTo>
                <a:cubicBezTo>
                  <a:pt x="336" y="2"/>
                  <a:pt x="336" y="4"/>
                  <a:pt x="335" y="5"/>
                </a:cubicBezTo>
                <a:cubicBezTo>
                  <a:pt x="334" y="6"/>
                  <a:pt x="331" y="10"/>
                  <a:pt x="334" y="10"/>
                </a:cubicBezTo>
                <a:cubicBezTo>
                  <a:pt x="343" y="10"/>
                  <a:pt x="320" y="23"/>
                  <a:pt x="332" y="23"/>
                </a:cubicBezTo>
                <a:cubicBezTo>
                  <a:pt x="335" y="23"/>
                  <a:pt x="336" y="21"/>
                  <a:pt x="339" y="21"/>
                </a:cubicBezTo>
                <a:cubicBezTo>
                  <a:pt x="340" y="21"/>
                  <a:pt x="340" y="22"/>
                  <a:pt x="341" y="22"/>
                </a:cubicBezTo>
                <a:cubicBezTo>
                  <a:pt x="345" y="22"/>
                  <a:pt x="345" y="18"/>
                  <a:pt x="349" y="18"/>
                </a:cubicBezTo>
                <a:cubicBezTo>
                  <a:pt x="351" y="18"/>
                  <a:pt x="352" y="19"/>
                  <a:pt x="354" y="19"/>
                </a:cubicBezTo>
                <a:cubicBezTo>
                  <a:pt x="363" y="19"/>
                  <a:pt x="367" y="14"/>
                  <a:pt x="376" y="14"/>
                </a:cubicBezTo>
                <a:cubicBezTo>
                  <a:pt x="376" y="14"/>
                  <a:pt x="376" y="13"/>
                  <a:pt x="376" y="13"/>
                </a:cubicBezTo>
                <a:cubicBezTo>
                  <a:pt x="376" y="9"/>
                  <a:pt x="375" y="4"/>
                  <a:pt x="372" y="4"/>
                </a:cubicBezTo>
                <a:cubicBezTo>
                  <a:pt x="369" y="4"/>
                  <a:pt x="368" y="5"/>
                  <a:pt x="365" y="5"/>
                </a:cubicBezTo>
                <a:cubicBezTo>
                  <a:pt x="362" y="5"/>
                  <a:pt x="361" y="4"/>
                  <a:pt x="359" y="4"/>
                </a:cubicBezTo>
                <a:cubicBezTo>
                  <a:pt x="357" y="4"/>
                  <a:pt x="356" y="5"/>
                  <a:pt x="354" y="5"/>
                </a:cubicBezTo>
                <a:close/>
                <a:moveTo>
                  <a:pt x="241" y="28"/>
                </a:moveTo>
                <a:cubicBezTo>
                  <a:pt x="241" y="29"/>
                  <a:pt x="242" y="30"/>
                  <a:pt x="242" y="31"/>
                </a:cubicBezTo>
                <a:cubicBezTo>
                  <a:pt x="244" y="30"/>
                  <a:pt x="244" y="28"/>
                  <a:pt x="247" y="26"/>
                </a:cubicBezTo>
                <a:cubicBezTo>
                  <a:pt x="250" y="24"/>
                  <a:pt x="254" y="25"/>
                  <a:pt x="256" y="22"/>
                </a:cubicBezTo>
                <a:cubicBezTo>
                  <a:pt x="256" y="21"/>
                  <a:pt x="256" y="21"/>
                  <a:pt x="256" y="21"/>
                </a:cubicBezTo>
                <a:cubicBezTo>
                  <a:pt x="253" y="21"/>
                  <a:pt x="253" y="21"/>
                  <a:pt x="253" y="21"/>
                </a:cubicBezTo>
                <a:cubicBezTo>
                  <a:pt x="249" y="21"/>
                  <a:pt x="247" y="21"/>
                  <a:pt x="245" y="24"/>
                </a:cubicBezTo>
                <a:cubicBezTo>
                  <a:pt x="243" y="25"/>
                  <a:pt x="241" y="25"/>
                  <a:pt x="241" y="28"/>
                </a:cubicBezTo>
                <a:close/>
                <a:moveTo>
                  <a:pt x="260" y="8"/>
                </a:moveTo>
                <a:cubicBezTo>
                  <a:pt x="256" y="10"/>
                  <a:pt x="254" y="11"/>
                  <a:pt x="251" y="13"/>
                </a:cubicBezTo>
                <a:cubicBezTo>
                  <a:pt x="250" y="14"/>
                  <a:pt x="249" y="14"/>
                  <a:pt x="249" y="15"/>
                </a:cubicBezTo>
                <a:cubicBezTo>
                  <a:pt x="249" y="18"/>
                  <a:pt x="249" y="18"/>
                  <a:pt x="249" y="18"/>
                </a:cubicBezTo>
                <a:cubicBezTo>
                  <a:pt x="255" y="18"/>
                  <a:pt x="255" y="18"/>
                  <a:pt x="255" y="18"/>
                </a:cubicBezTo>
                <a:cubicBezTo>
                  <a:pt x="256" y="18"/>
                  <a:pt x="256" y="18"/>
                  <a:pt x="257" y="18"/>
                </a:cubicBezTo>
                <a:cubicBezTo>
                  <a:pt x="258" y="18"/>
                  <a:pt x="259" y="19"/>
                  <a:pt x="261" y="19"/>
                </a:cubicBezTo>
                <a:cubicBezTo>
                  <a:pt x="264" y="19"/>
                  <a:pt x="267" y="16"/>
                  <a:pt x="267" y="13"/>
                </a:cubicBezTo>
                <a:cubicBezTo>
                  <a:pt x="267" y="10"/>
                  <a:pt x="262" y="11"/>
                  <a:pt x="260" y="8"/>
                </a:cubicBezTo>
                <a:close/>
                <a:moveTo>
                  <a:pt x="294" y="6"/>
                </a:moveTo>
                <a:cubicBezTo>
                  <a:pt x="297" y="8"/>
                  <a:pt x="299" y="8"/>
                  <a:pt x="302" y="8"/>
                </a:cubicBezTo>
                <a:cubicBezTo>
                  <a:pt x="301" y="12"/>
                  <a:pt x="297" y="12"/>
                  <a:pt x="294" y="14"/>
                </a:cubicBezTo>
                <a:cubicBezTo>
                  <a:pt x="292" y="15"/>
                  <a:pt x="291" y="16"/>
                  <a:pt x="290" y="18"/>
                </a:cubicBezTo>
                <a:cubicBezTo>
                  <a:pt x="289" y="19"/>
                  <a:pt x="290" y="22"/>
                  <a:pt x="288" y="22"/>
                </a:cubicBezTo>
                <a:cubicBezTo>
                  <a:pt x="287" y="22"/>
                  <a:pt x="287" y="20"/>
                  <a:pt x="285" y="20"/>
                </a:cubicBezTo>
                <a:cubicBezTo>
                  <a:pt x="284" y="20"/>
                  <a:pt x="283" y="21"/>
                  <a:pt x="281" y="22"/>
                </a:cubicBezTo>
                <a:cubicBezTo>
                  <a:pt x="282" y="24"/>
                  <a:pt x="284" y="25"/>
                  <a:pt x="284" y="27"/>
                </a:cubicBezTo>
                <a:cubicBezTo>
                  <a:pt x="284" y="28"/>
                  <a:pt x="283" y="28"/>
                  <a:pt x="283" y="29"/>
                </a:cubicBezTo>
                <a:cubicBezTo>
                  <a:pt x="282" y="29"/>
                  <a:pt x="282" y="29"/>
                  <a:pt x="282" y="29"/>
                </a:cubicBezTo>
                <a:cubicBezTo>
                  <a:pt x="277" y="27"/>
                  <a:pt x="277" y="27"/>
                  <a:pt x="277" y="27"/>
                </a:cubicBezTo>
                <a:cubicBezTo>
                  <a:pt x="275" y="28"/>
                  <a:pt x="274" y="30"/>
                  <a:pt x="272" y="30"/>
                </a:cubicBezTo>
                <a:cubicBezTo>
                  <a:pt x="270" y="30"/>
                  <a:pt x="269" y="28"/>
                  <a:pt x="268" y="28"/>
                </a:cubicBezTo>
                <a:cubicBezTo>
                  <a:pt x="266" y="27"/>
                  <a:pt x="264" y="27"/>
                  <a:pt x="262" y="27"/>
                </a:cubicBezTo>
                <a:cubicBezTo>
                  <a:pt x="262" y="24"/>
                  <a:pt x="265" y="24"/>
                  <a:pt x="266" y="22"/>
                </a:cubicBezTo>
                <a:cubicBezTo>
                  <a:pt x="266" y="22"/>
                  <a:pt x="266" y="21"/>
                  <a:pt x="266" y="20"/>
                </a:cubicBezTo>
                <a:cubicBezTo>
                  <a:pt x="269" y="17"/>
                  <a:pt x="272" y="17"/>
                  <a:pt x="276" y="17"/>
                </a:cubicBezTo>
                <a:cubicBezTo>
                  <a:pt x="276" y="14"/>
                  <a:pt x="276" y="14"/>
                  <a:pt x="276" y="14"/>
                </a:cubicBezTo>
                <a:cubicBezTo>
                  <a:pt x="274" y="14"/>
                  <a:pt x="272" y="14"/>
                  <a:pt x="272" y="13"/>
                </a:cubicBezTo>
                <a:cubicBezTo>
                  <a:pt x="272" y="12"/>
                  <a:pt x="272" y="12"/>
                  <a:pt x="273" y="11"/>
                </a:cubicBezTo>
                <a:cubicBezTo>
                  <a:pt x="275" y="11"/>
                  <a:pt x="276" y="11"/>
                  <a:pt x="278" y="10"/>
                </a:cubicBezTo>
                <a:cubicBezTo>
                  <a:pt x="279" y="10"/>
                  <a:pt x="279" y="8"/>
                  <a:pt x="280" y="8"/>
                </a:cubicBezTo>
                <a:cubicBezTo>
                  <a:pt x="281" y="8"/>
                  <a:pt x="281" y="9"/>
                  <a:pt x="281" y="9"/>
                </a:cubicBezTo>
                <a:cubicBezTo>
                  <a:pt x="281" y="12"/>
                  <a:pt x="278" y="12"/>
                  <a:pt x="278" y="15"/>
                </a:cubicBezTo>
                <a:cubicBezTo>
                  <a:pt x="278" y="16"/>
                  <a:pt x="279" y="18"/>
                  <a:pt x="281" y="18"/>
                </a:cubicBezTo>
                <a:cubicBezTo>
                  <a:pt x="285" y="18"/>
                  <a:pt x="284" y="12"/>
                  <a:pt x="286" y="9"/>
                </a:cubicBezTo>
                <a:cubicBezTo>
                  <a:pt x="287" y="9"/>
                  <a:pt x="287" y="10"/>
                  <a:pt x="287" y="10"/>
                </a:cubicBezTo>
                <a:cubicBezTo>
                  <a:pt x="290" y="10"/>
                  <a:pt x="291" y="7"/>
                  <a:pt x="294" y="6"/>
                </a:cubicBezTo>
                <a:close/>
                <a:moveTo>
                  <a:pt x="324" y="6"/>
                </a:moveTo>
                <a:cubicBezTo>
                  <a:pt x="325" y="10"/>
                  <a:pt x="324" y="13"/>
                  <a:pt x="322" y="16"/>
                </a:cubicBezTo>
                <a:cubicBezTo>
                  <a:pt x="321" y="19"/>
                  <a:pt x="321" y="20"/>
                  <a:pt x="319" y="22"/>
                </a:cubicBezTo>
                <a:cubicBezTo>
                  <a:pt x="317" y="25"/>
                  <a:pt x="317" y="28"/>
                  <a:pt x="314" y="28"/>
                </a:cubicBezTo>
                <a:cubicBezTo>
                  <a:pt x="313" y="28"/>
                  <a:pt x="313" y="28"/>
                  <a:pt x="312" y="28"/>
                </a:cubicBezTo>
                <a:cubicBezTo>
                  <a:pt x="312" y="26"/>
                  <a:pt x="311" y="24"/>
                  <a:pt x="310" y="23"/>
                </a:cubicBezTo>
                <a:cubicBezTo>
                  <a:pt x="309" y="22"/>
                  <a:pt x="309" y="20"/>
                  <a:pt x="308" y="20"/>
                </a:cubicBezTo>
                <a:cubicBezTo>
                  <a:pt x="307" y="20"/>
                  <a:pt x="306" y="21"/>
                  <a:pt x="305" y="21"/>
                </a:cubicBezTo>
                <a:cubicBezTo>
                  <a:pt x="304" y="21"/>
                  <a:pt x="304" y="21"/>
                  <a:pt x="303" y="21"/>
                </a:cubicBezTo>
                <a:cubicBezTo>
                  <a:pt x="304" y="19"/>
                  <a:pt x="305" y="18"/>
                  <a:pt x="306" y="17"/>
                </a:cubicBezTo>
                <a:cubicBezTo>
                  <a:pt x="307" y="16"/>
                  <a:pt x="307" y="14"/>
                  <a:pt x="309" y="14"/>
                </a:cubicBezTo>
                <a:cubicBezTo>
                  <a:pt x="311" y="14"/>
                  <a:pt x="311" y="16"/>
                  <a:pt x="312" y="16"/>
                </a:cubicBezTo>
                <a:cubicBezTo>
                  <a:pt x="317" y="16"/>
                  <a:pt x="318" y="12"/>
                  <a:pt x="320" y="8"/>
                </a:cubicBezTo>
                <a:cubicBezTo>
                  <a:pt x="321" y="7"/>
                  <a:pt x="322" y="6"/>
                  <a:pt x="323" y="6"/>
                </a:cubicBezTo>
                <a:cubicBezTo>
                  <a:pt x="323" y="6"/>
                  <a:pt x="324" y="6"/>
                  <a:pt x="324" y="6"/>
                </a:cubicBezTo>
                <a:close/>
                <a:moveTo>
                  <a:pt x="237" y="31"/>
                </a:moveTo>
                <a:cubicBezTo>
                  <a:pt x="233" y="32"/>
                  <a:pt x="231" y="34"/>
                  <a:pt x="227" y="35"/>
                </a:cubicBezTo>
                <a:cubicBezTo>
                  <a:pt x="224" y="36"/>
                  <a:pt x="222" y="35"/>
                  <a:pt x="220" y="36"/>
                </a:cubicBezTo>
                <a:cubicBezTo>
                  <a:pt x="216" y="37"/>
                  <a:pt x="214" y="39"/>
                  <a:pt x="210" y="39"/>
                </a:cubicBezTo>
                <a:cubicBezTo>
                  <a:pt x="204" y="39"/>
                  <a:pt x="204" y="39"/>
                  <a:pt x="204" y="39"/>
                </a:cubicBezTo>
                <a:cubicBezTo>
                  <a:pt x="201" y="39"/>
                  <a:pt x="200" y="38"/>
                  <a:pt x="197" y="38"/>
                </a:cubicBezTo>
                <a:cubicBezTo>
                  <a:pt x="190" y="38"/>
                  <a:pt x="188" y="43"/>
                  <a:pt x="181" y="45"/>
                </a:cubicBezTo>
                <a:cubicBezTo>
                  <a:pt x="180" y="46"/>
                  <a:pt x="179" y="47"/>
                  <a:pt x="177" y="47"/>
                </a:cubicBezTo>
                <a:cubicBezTo>
                  <a:pt x="176" y="47"/>
                  <a:pt x="175" y="46"/>
                  <a:pt x="173" y="46"/>
                </a:cubicBezTo>
                <a:cubicBezTo>
                  <a:pt x="162" y="46"/>
                  <a:pt x="165" y="43"/>
                  <a:pt x="158" y="43"/>
                </a:cubicBezTo>
                <a:cubicBezTo>
                  <a:pt x="157" y="43"/>
                  <a:pt x="157" y="44"/>
                  <a:pt x="156" y="44"/>
                </a:cubicBezTo>
                <a:cubicBezTo>
                  <a:pt x="154" y="44"/>
                  <a:pt x="153" y="43"/>
                  <a:pt x="152" y="43"/>
                </a:cubicBezTo>
                <a:cubicBezTo>
                  <a:pt x="148" y="43"/>
                  <a:pt x="147" y="46"/>
                  <a:pt x="146" y="49"/>
                </a:cubicBezTo>
                <a:cubicBezTo>
                  <a:pt x="144" y="50"/>
                  <a:pt x="143" y="49"/>
                  <a:pt x="140" y="49"/>
                </a:cubicBezTo>
                <a:cubicBezTo>
                  <a:pt x="136" y="49"/>
                  <a:pt x="134" y="51"/>
                  <a:pt x="130" y="51"/>
                </a:cubicBezTo>
                <a:cubicBezTo>
                  <a:pt x="125" y="51"/>
                  <a:pt x="122" y="50"/>
                  <a:pt x="119" y="47"/>
                </a:cubicBezTo>
                <a:cubicBezTo>
                  <a:pt x="117" y="46"/>
                  <a:pt x="116" y="44"/>
                  <a:pt x="113" y="44"/>
                </a:cubicBezTo>
                <a:cubicBezTo>
                  <a:pt x="111" y="44"/>
                  <a:pt x="110" y="46"/>
                  <a:pt x="107" y="46"/>
                </a:cubicBezTo>
                <a:cubicBezTo>
                  <a:pt x="105" y="46"/>
                  <a:pt x="104" y="45"/>
                  <a:pt x="103" y="44"/>
                </a:cubicBezTo>
                <a:cubicBezTo>
                  <a:pt x="100" y="43"/>
                  <a:pt x="98" y="44"/>
                  <a:pt x="96" y="44"/>
                </a:cubicBezTo>
                <a:cubicBezTo>
                  <a:pt x="91" y="44"/>
                  <a:pt x="88" y="44"/>
                  <a:pt x="83" y="44"/>
                </a:cubicBezTo>
                <a:cubicBezTo>
                  <a:pt x="81" y="44"/>
                  <a:pt x="80" y="45"/>
                  <a:pt x="78" y="44"/>
                </a:cubicBezTo>
                <a:cubicBezTo>
                  <a:pt x="76" y="43"/>
                  <a:pt x="76" y="40"/>
                  <a:pt x="74" y="40"/>
                </a:cubicBezTo>
                <a:cubicBezTo>
                  <a:pt x="72" y="40"/>
                  <a:pt x="72" y="43"/>
                  <a:pt x="70" y="43"/>
                </a:cubicBezTo>
                <a:cubicBezTo>
                  <a:pt x="65" y="43"/>
                  <a:pt x="65" y="43"/>
                  <a:pt x="65" y="43"/>
                </a:cubicBezTo>
                <a:cubicBezTo>
                  <a:pt x="63" y="43"/>
                  <a:pt x="62" y="45"/>
                  <a:pt x="61" y="47"/>
                </a:cubicBezTo>
                <a:cubicBezTo>
                  <a:pt x="60" y="46"/>
                  <a:pt x="60" y="46"/>
                  <a:pt x="60" y="46"/>
                </a:cubicBezTo>
                <a:cubicBezTo>
                  <a:pt x="59" y="42"/>
                  <a:pt x="53" y="43"/>
                  <a:pt x="53" y="38"/>
                </a:cubicBezTo>
                <a:cubicBezTo>
                  <a:pt x="53" y="32"/>
                  <a:pt x="53" y="32"/>
                  <a:pt x="53" y="32"/>
                </a:cubicBezTo>
                <a:cubicBezTo>
                  <a:pt x="53" y="30"/>
                  <a:pt x="54" y="28"/>
                  <a:pt x="55" y="27"/>
                </a:cubicBezTo>
                <a:cubicBezTo>
                  <a:pt x="59" y="23"/>
                  <a:pt x="54" y="22"/>
                  <a:pt x="60" y="22"/>
                </a:cubicBezTo>
                <a:cubicBezTo>
                  <a:pt x="63" y="22"/>
                  <a:pt x="64" y="20"/>
                  <a:pt x="65" y="19"/>
                </a:cubicBezTo>
                <a:cubicBezTo>
                  <a:pt x="67" y="17"/>
                  <a:pt x="70" y="18"/>
                  <a:pt x="72" y="16"/>
                </a:cubicBezTo>
                <a:cubicBezTo>
                  <a:pt x="76" y="14"/>
                  <a:pt x="78" y="11"/>
                  <a:pt x="83" y="11"/>
                </a:cubicBezTo>
                <a:cubicBezTo>
                  <a:pt x="85" y="11"/>
                  <a:pt x="86" y="11"/>
                  <a:pt x="87" y="11"/>
                </a:cubicBezTo>
                <a:cubicBezTo>
                  <a:pt x="89" y="11"/>
                  <a:pt x="90" y="9"/>
                  <a:pt x="91" y="9"/>
                </a:cubicBezTo>
                <a:cubicBezTo>
                  <a:pt x="93" y="9"/>
                  <a:pt x="94" y="11"/>
                  <a:pt x="95" y="11"/>
                </a:cubicBezTo>
                <a:cubicBezTo>
                  <a:pt x="97" y="11"/>
                  <a:pt x="97" y="10"/>
                  <a:pt x="99" y="10"/>
                </a:cubicBezTo>
                <a:cubicBezTo>
                  <a:pt x="100" y="10"/>
                  <a:pt x="100" y="11"/>
                  <a:pt x="101" y="11"/>
                </a:cubicBezTo>
                <a:cubicBezTo>
                  <a:pt x="102" y="11"/>
                  <a:pt x="102" y="10"/>
                  <a:pt x="103" y="10"/>
                </a:cubicBezTo>
                <a:cubicBezTo>
                  <a:pt x="107" y="10"/>
                  <a:pt x="108" y="16"/>
                  <a:pt x="112" y="16"/>
                </a:cubicBezTo>
                <a:cubicBezTo>
                  <a:pt x="114" y="16"/>
                  <a:pt x="115" y="15"/>
                  <a:pt x="118" y="15"/>
                </a:cubicBezTo>
                <a:cubicBezTo>
                  <a:pt x="124" y="15"/>
                  <a:pt x="124" y="15"/>
                  <a:pt x="124" y="15"/>
                </a:cubicBezTo>
                <a:cubicBezTo>
                  <a:pt x="125" y="15"/>
                  <a:pt x="125" y="16"/>
                  <a:pt x="126" y="17"/>
                </a:cubicBezTo>
                <a:cubicBezTo>
                  <a:pt x="132" y="20"/>
                  <a:pt x="132" y="20"/>
                  <a:pt x="132" y="20"/>
                </a:cubicBezTo>
                <a:cubicBezTo>
                  <a:pt x="137" y="22"/>
                  <a:pt x="141" y="22"/>
                  <a:pt x="145" y="25"/>
                </a:cubicBezTo>
                <a:cubicBezTo>
                  <a:pt x="148" y="27"/>
                  <a:pt x="150" y="30"/>
                  <a:pt x="153" y="30"/>
                </a:cubicBezTo>
                <a:cubicBezTo>
                  <a:pt x="157" y="30"/>
                  <a:pt x="158" y="24"/>
                  <a:pt x="163" y="24"/>
                </a:cubicBezTo>
                <a:cubicBezTo>
                  <a:pt x="164" y="24"/>
                  <a:pt x="165" y="25"/>
                  <a:pt x="166" y="25"/>
                </a:cubicBezTo>
                <a:cubicBezTo>
                  <a:pt x="168" y="25"/>
                  <a:pt x="169" y="24"/>
                  <a:pt x="171" y="24"/>
                </a:cubicBezTo>
                <a:cubicBezTo>
                  <a:pt x="174" y="24"/>
                  <a:pt x="176" y="25"/>
                  <a:pt x="179" y="25"/>
                </a:cubicBezTo>
                <a:cubicBezTo>
                  <a:pt x="191" y="25"/>
                  <a:pt x="186" y="25"/>
                  <a:pt x="199" y="31"/>
                </a:cubicBezTo>
                <a:cubicBezTo>
                  <a:pt x="202" y="32"/>
                  <a:pt x="203" y="33"/>
                  <a:pt x="206" y="33"/>
                </a:cubicBezTo>
                <a:cubicBezTo>
                  <a:pt x="210" y="33"/>
                  <a:pt x="212" y="32"/>
                  <a:pt x="214" y="29"/>
                </a:cubicBezTo>
                <a:cubicBezTo>
                  <a:pt x="216" y="27"/>
                  <a:pt x="215" y="26"/>
                  <a:pt x="216" y="24"/>
                </a:cubicBezTo>
                <a:cubicBezTo>
                  <a:pt x="217" y="20"/>
                  <a:pt x="221" y="21"/>
                  <a:pt x="224" y="19"/>
                </a:cubicBezTo>
                <a:cubicBezTo>
                  <a:pt x="226" y="17"/>
                  <a:pt x="227" y="17"/>
                  <a:pt x="229" y="16"/>
                </a:cubicBezTo>
                <a:cubicBezTo>
                  <a:pt x="233" y="16"/>
                  <a:pt x="234" y="14"/>
                  <a:pt x="238" y="13"/>
                </a:cubicBezTo>
                <a:cubicBezTo>
                  <a:pt x="240" y="13"/>
                  <a:pt x="242" y="11"/>
                  <a:pt x="242" y="9"/>
                </a:cubicBezTo>
                <a:cubicBezTo>
                  <a:pt x="242" y="8"/>
                  <a:pt x="241" y="6"/>
                  <a:pt x="239" y="6"/>
                </a:cubicBezTo>
                <a:cubicBezTo>
                  <a:pt x="237" y="6"/>
                  <a:pt x="236" y="7"/>
                  <a:pt x="233" y="7"/>
                </a:cubicBezTo>
                <a:cubicBezTo>
                  <a:pt x="233" y="6"/>
                  <a:pt x="233" y="6"/>
                  <a:pt x="233" y="6"/>
                </a:cubicBezTo>
                <a:cubicBezTo>
                  <a:pt x="235" y="3"/>
                  <a:pt x="237" y="0"/>
                  <a:pt x="240" y="0"/>
                </a:cubicBezTo>
                <a:cubicBezTo>
                  <a:pt x="243" y="0"/>
                  <a:pt x="244" y="3"/>
                  <a:pt x="245" y="5"/>
                </a:cubicBezTo>
                <a:cubicBezTo>
                  <a:pt x="246" y="8"/>
                  <a:pt x="247" y="9"/>
                  <a:pt x="247" y="12"/>
                </a:cubicBezTo>
                <a:cubicBezTo>
                  <a:pt x="247" y="16"/>
                  <a:pt x="247" y="14"/>
                  <a:pt x="244" y="15"/>
                </a:cubicBezTo>
                <a:cubicBezTo>
                  <a:pt x="242" y="16"/>
                  <a:pt x="243" y="19"/>
                  <a:pt x="241" y="21"/>
                </a:cubicBezTo>
                <a:cubicBezTo>
                  <a:pt x="239" y="22"/>
                  <a:pt x="238" y="21"/>
                  <a:pt x="236" y="21"/>
                </a:cubicBezTo>
                <a:cubicBezTo>
                  <a:pt x="235" y="22"/>
                  <a:pt x="235" y="22"/>
                  <a:pt x="235" y="22"/>
                </a:cubicBezTo>
                <a:cubicBezTo>
                  <a:pt x="237" y="24"/>
                  <a:pt x="237" y="25"/>
                  <a:pt x="237" y="28"/>
                </a:cubicBezTo>
                <a:cubicBezTo>
                  <a:pt x="237" y="29"/>
                  <a:pt x="237" y="30"/>
                  <a:pt x="237" y="31"/>
                </a:cubicBezTo>
                <a:close/>
                <a:moveTo>
                  <a:pt x="34" y="23"/>
                </a:moveTo>
                <a:cubicBezTo>
                  <a:pt x="26" y="22"/>
                  <a:pt x="30" y="23"/>
                  <a:pt x="27" y="31"/>
                </a:cubicBezTo>
                <a:cubicBezTo>
                  <a:pt x="28" y="33"/>
                  <a:pt x="28" y="33"/>
                  <a:pt x="28" y="33"/>
                </a:cubicBezTo>
                <a:cubicBezTo>
                  <a:pt x="28" y="34"/>
                  <a:pt x="28" y="35"/>
                  <a:pt x="28" y="36"/>
                </a:cubicBezTo>
                <a:cubicBezTo>
                  <a:pt x="28" y="37"/>
                  <a:pt x="28" y="39"/>
                  <a:pt x="30" y="39"/>
                </a:cubicBezTo>
                <a:cubicBezTo>
                  <a:pt x="31" y="39"/>
                  <a:pt x="31" y="37"/>
                  <a:pt x="32" y="36"/>
                </a:cubicBezTo>
                <a:cubicBezTo>
                  <a:pt x="32" y="33"/>
                  <a:pt x="33" y="30"/>
                  <a:pt x="36" y="30"/>
                </a:cubicBezTo>
                <a:cubicBezTo>
                  <a:pt x="37" y="30"/>
                  <a:pt x="37" y="30"/>
                  <a:pt x="37" y="30"/>
                </a:cubicBezTo>
                <a:cubicBezTo>
                  <a:pt x="38" y="30"/>
                  <a:pt x="39" y="29"/>
                  <a:pt x="39" y="28"/>
                </a:cubicBezTo>
                <a:cubicBezTo>
                  <a:pt x="39" y="26"/>
                  <a:pt x="36" y="24"/>
                  <a:pt x="34" y="23"/>
                </a:cubicBezTo>
                <a:close/>
                <a:moveTo>
                  <a:pt x="42" y="40"/>
                </a:moveTo>
                <a:cubicBezTo>
                  <a:pt x="43" y="42"/>
                  <a:pt x="43" y="42"/>
                  <a:pt x="43" y="42"/>
                </a:cubicBezTo>
                <a:cubicBezTo>
                  <a:pt x="44" y="42"/>
                  <a:pt x="45" y="42"/>
                  <a:pt x="47" y="42"/>
                </a:cubicBezTo>
                <a:cubicBezTo>
                  <a:pt x="48" y="29"/>
                  <a:pt x="44" y="33"/>
                  <a:pt x="42" y="4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22"/>
          <p:cNvSpPr>
            <a:spLocks noEditPoints="1"/>
          </p:cNvSpPr>
          <p:nvPr/>
        </p:nvSpPr>
        <p:spPr bwMode="auto">
          <a:xfrm>
            <a:off x="5469192" y="4431992"/>
            <a:ext cx="600115" cy="181343"/>
          </a:xfrm>
          <a:custGeom>
            <a:avLst/>
            <a:gdLst/>
            <a:ahLst/>
            <a:cxnLst>
              <a:cxn ang="0">
                <a:pos x="14" y="33"/>
              </a:cxn>
              <a:cxn ang="0">
                <a:pos x="10" y="38"/>
              </a:cxn>
              <a:cxn ang="0">
                <a:pos x="1" y="39"/>
              </a:cxn>
              <a:cxn ang="0">
                <a:pos x="3" y="45"/>
              </a:cxn>
              <a:cxn ang="0">
                <a:pos x="11" y="49"/>
              </a:cxn>
              <a:cxn ang="0">
                <a:pos x="14" y="46"/>
              </a:cxn>
              <a:cxn ang="0">
                <a:pos x="26" y="49"/>
              </a:cxn>
              <a:cxn ang="0">
                <a:pos x="35" y="50"/>
              </a:cxn>
              <a:cxn ang="0">
                <a:pos x="44" y="45"/>
              </a:cxn>
              <a:cxn ang="0">
                <a:pos x="48" y="34"/>
              </a:cxn>
              <a:cxn ang="0">
                <a:pos x="53" y="16"/>
              </a:cxn>
              <a:cxn ang="0">
                <a:pos x="34" y="8"/>
              </a:cxn>
              <a:cxn ang="0">
                <a:pos x="18" y="18"/>
              </a:cxn>
              <a:cxn ang="0">
                <a:pos x="97" y="7"/>
              </a:cxn>
              <a:cxn ang="0">
                <a:pos x="100" y="13"/>
              </a:cxn>
              <a:cxn ang="0">
                <a:pos x="107" y="11"/>
              </a:cxn>
              <a:cxn ang="0">
                <a:pos x="110" y="3"/>
              </a:cxn>
              <a:cxn ang="0">
                <a:pos x="102" y="5"/>
              </a:cxn>
              <a:cxn ang="0">
                <a:pos x="166" y="44"/>
              </a:cxn>
              <a:cxn ang="0">
                <a:pos x="154" y="46"/>
              </a:cxn>
              <a:cxn ang="0">
                <a:pos x="156" y="34"/>
              </a:cxn>
              <a:cxn ang="0">
                <a:pos x="143" y="44"/>
              </a:cxn>
              <a:cxn ang="0">
                <a:pos x="127" y="51"/>
              </a:cxn>
              <a:cxn ang="0">
                <a:pos x="112" y="51"/>
              </a:cxn>
              <a:cxn ang="0">
                <a:pos x="98" y="57"/>
              </a:cxn>
              <a:cxn ang="0">
                <a:pos x="73" y="61"/>
              </a:cxn>
              <a:cxn ang="0">
                <a:pos x="60" y="57"/>
              </a:cxn>
              <a:cxn ang="0">
                <a:pos x="57" y="52"/>
              </a:cxn>
              <a:cxn ang="0">
                <a:pos x="57" y="45"/>
              </a:cxn>
              <a:cxn ang="0">
                <a:pos x="56" y="39"/>
              </a:cxn>
              <a:cxn ang="0">
                <a:pos x="68" y="24"/>
              </a:cxn>
              <a:cxn ang="0">
                <a:pos x="80" y="16"/>
              </a:cxn>
              <a:cxn ang="0">
                <a:pos x="93" y="23"/>
              </a:cxn>
              <a:cxn ang="0">
                <a:pos x="102" y="21"/>
              </a:cxn>
              <a:cxn ang="0">
                <a:pos x="106" y="24"/>
              </a:cxn>
              <a:cxn ang="0">
                <a:pos x="108" y="28"/>
              </a:cxn>
              <a:cxn ang="0">
                <a:pos x="116" y="36"/>
              </a:cxn>
              <a:cxn ang="0">
                <a:pos x="127" y="38"/>
              </a:cxn>
              <a:cxn ang="0">
                <a:pos x="140" y="36"/>
              </a:cxn>
              <a:cxn ang="0">
                <a:pos x="142" y="28"/>
              </a:cxn>
              <a:cxn ang="0">
                <a:pos x="127" y="21"/>
              </a:cxn>
              <a:cxn ang="0">
                <a:pos x="112" y="5"/>
              </a:cxn>
              <a:cxn ang="0">
                <a:pos x="129" y="0"/>
              </a:cxn>
              <a:cxn ang="0">
                <a:pos x="139" y="6"/>
              </a:cxn>
              <a:cxn ang="0">
                <a:pos x="150" y="17"/>
              </a:cxn>
              <a:cxn ang="0">
                <a:pos x="161" y="10"/>
              </a:cxn>
              <a:cxn ang="0">
                <a:pos x="171" y="17"/>
              </a:cxn>
              <a:cxn ang="0">
                <a:pos x="172" y="25"/>
              </a:cxn>
              <a:cxn ang="0">
                <a:pos x="180" y="12"/>
              </a:cxn>
              <a:cxn ang="0">
                <a:pos x="190" y="14"/>
              </a:cxn>
              <a:cxn ang="0">
                <a:pos x="193" y="25"/>
              </a:cxn>
              <a:cxn ang="0">
                <a:pos x="196" y="34"/>
              </a:cxn>
              <a:cxn ang="0">
                <a:pos x="201" y="29"/>
              </a:cxn>
              <a:cxn ang="0">
                <a:pos x="201" y="37"/>
              </a:cxn>
              <a:cxn ang="0">
                <a:pos x="191" y="40"/>
              </a:cxn>
              <a:cxn ang="0">
                <a:pos x="178" y="38"/>
              </a:cxn>
              <a:cxn ang="0">
                <a:pos x="174" y="39"/>
              </a:cxn>
              <a:cxn ang="0">
                <a:pos x="182" y="46"/>
              </a:cxn>
              <a:cxn ang="0">
                <a:pos x="168" y="43"/>
              </a:cxn>
              <a:cxn ang="0">
                <a:pos x="195" y="2"/>
              </a:cxn>
              <a:cxn ang="0">
                <a:pos x="195" y="11"/>
              </a:cxn>
              <a:cxn ang="0">
                <a:pos x="195" y="2"/>
              </a:cxn>
            </a:cxnLst>
            <a:rect l="0" t="0" r="r" b="b"/>
            <a:pathLst>
              <a:path w="202" h="61">
                <a:moveTo>
                  <a:pt x="12" y="22"/>
                </a:moveTo>
                <a:cubicBezTo>
                  <a:pt x="15" y="25"/>
                  <a:pt x="14" y="29"/>
                  <a:pt x="14" y="33"/>
                </a:cubicBezTo>
                <a:cubicBezTo>
                  <a:pt x="14" y="35"/>
                  <a:pt x="14" y="37"/>
                  <a:pt x="13" y="39"/>
                </a:cubicBezTo>
                <a:cubicBezTo>
                  <a:pt x="12" y="39"/>
                  <a:pt x="11" y="39"/>
                  <a:pt x="10" y="38"/>
                </a:cubicBezTo>
                <a:cubicBezTo>
                  <a:pt x="10" y="40"/>
                  <a:pt x="8" y="42"/>
                  <a:pt x="6" y="42"/>
                </a:cubicBezTo>
                <a:cubicBezTo>
                  <a:pt x="4" y="42"/>
                  <a:pt x="3" y="40"/>
                  <a:pt x="1" y="39"/>
                </a:cubicBezTo>
                <a:cubicBezTo>
                  <a:pt x="1" y="40"/>
                  <a:pt x="0" y="40"/>
                  <a:pt x="0" y="41"/>
                </a:cubicBezTo>
                <a:cubicBezTo>
                  <a:pt x="0" y="43"/>
                  <a:pt x="1" y="44"/>
                  <a:pt x="3" y="45"/>
                </a:cubicBezTo>
                <a:cubicBezTo>
                  <a:pt x="5" y="45"/>
                  <a:pt x="5" y="45"/>
                  <a:pt x="7" y="45"/>
                </a:cubicBezTo>
                <a:cubicBezTo>
                  <a:pt x="9" y="46"/>
                  <a:pt x="9" y="48"/>
                  <a:pt x="11" y="49"/>
                </a:cubicBezTo>
                <a:cubicBezTo>
                  <a:pt x="12" y="46"/>
                  <a:pt x="12" y="46"/>
                  <a:pt x="12" y="46"/>
                </a:cubicBezTo>
                <a:cubicBezTo>
                  <a:pt x="12" y="46"/>
                  <a:pt x="13" y="46"/>
                  <a:pt x="14" y="46"/>
                </a:cubicBezTo>
                <a:cubicBezTo>
                  <a:pt x="15" y="46"/>
                  <a:pt x="16" y="48"/>
                  <a:pt x="17" y="49"/>
                </a:cubicBezTo>
                <a:cubicBezTo>
                  <a:pt x="21" y="49"/>
                  <a:pt x="23" y="49"/>
                  <a:pt x="26" y="49"/>
                </a:cubicBezTo>
                <a:cubicBezTo>
                  <a:pt x="28" y="50"/>
                  <a:pt x="29" y="51"/>
                  <a:pt x="32" y="51"/>
                </a:cubicBezTo>
                <a:cubicBezTo>
                  <a:pt x="33" y="51"/>
                  <a:pt x="34" y="50"/>
                  <a:pt x="35" y="50"/>
                </a:cubicBezTo>
                <a:cubicBezTo>
                  <a:pt x="37" y="50"/>
                  <a:pt x="38" y="50"/>
                  <a:pt x="39" y="50"/>
                </a:cubicBezTo>
                <a:cubicBezTo>
                  <a:pt x="42" y="50"/>
                  <a:pt x="44" y="48"/>
                  <a:pt x="44" y="45"/>
                </a:cubicBezTo>
                <a:cubicBezTo>
                  <a:pt x="44" y="44"/>
                  <a:pt x="43" y="43"/>
                  <a:pt x="43" y="41"/>
                </a:cubicBezTo>
                <a:cubicBezTo>
                  <a:pt x="43" y="38"/>
                  <a:pt x="46" y="37"/>
                  <a:pt x="48" y="34"/>
                </a:cubicBezTo>
                <a:cubicBezTo>
                  <a:pt x="49" y="32"/>
                  <a:pt x="49" y="30"/>
                  <a:pt x="50" y="27"/>
                </a:cubicBezTo>
                <a:cubicBezTo>
                  <a:pt x="52" y="23"/>
                  <a:pt x="53" y="21"/>
                  <a:pt x="53" y="16"/>
                </a:cubicBezTo>
                <a:cubicBezTo>
                  <a:pt x="53" y="13"/>
                  <a:pt x="50" y="13"/>
                  <a:pt x="47" y="12"/>
                </a:cubicBezTo>
                <a:cubicBezTo>
                  <a:pt x="42" y="10"/>
                  <a:pt x="39" y="8"/>
                  <a:pt x="34" y="8"/>
                </a:cubicBezTo>
                <a:cubicBezTo>
                  <a:pt x="31" y="8"/>
                  <a:pt x="29" y="7"/>
                  <a:pt x="26" y="9"/>
                </a:cubicBezTo>
                <a:cubicBezTo>
                  <a:pt x="22" y="11"/>
                  <a:pt x="21" y="15"/>
                  <a:pt x="18" y="18"/>
                </a:cubicBezTo>
                <a:cubicBezTo>
                  <a:pt x="16" y="20"/>
                  <a:pt x="14" y="20"/>
                  <a:pt x="12" y="22"/>
                </a:cubicBezTo>
                <a:close/>
                <a:moveTo>
                  <a:pt x="97" y="7"/>
                </a:moveTo>
                <a:cubicBezTo>
                  <a:pt x="97" y="10"/>
                  <a:pt x="99" y="11"/>
                  <a:pt x="101" y="12"/>
                </a:cubicBezTo>
                <a:cubicBezTo>
                  <a:pt x="100" y="12"/>
                  <a:pt x="100" y="13"/>
                  <a:pt x="100" y="13"/>
                </a:cubicBezTo>
                <a:cubicBezTo>
                  <a:pt x="100" y="15"/>
                  <a:pt x="101" y="17"/>
                  <a:pt x="102" y="17"/>
                </a:cubicBezTo>
                <a:cubicBezTo>
                  <a:pt x="105" y="17"/>
                  <a:pt x="105" y="14"/>
                  <a:pt x="107" y="11"/>
                </a:cubicBezTo>
                <a:cubicBezTo>
                  <a:pt x="109" y="8"/>
                  <a:pt x="110" y="6"/>
                  <a:pt x="111" y="3"/>
                </a:cubicBezTo>
                <a:cubicBezTo>
                  <a:pt x="110" y="3"/>
                  <a:pt x="110" y="3"/>
                  <a:pt x="110" y="3"/>
                </a:cubicBezTo>
                <a:cubicBezTo>
                  <a:pt x="108" y="4"/>
                  <a:pt x="106" y="2"/>
                  <a:pt x="104" y="3"/>
                </a:cubicBezTo>
                <a:cubicBezTo>
                  <a:pt x="103" y="3"/>
                  <a:pt x="103" y="4"/>
                  <a:pt x="102" y="5"/>
                </a:cubicBezTo>
                <a:cubicBezTo>
                  <a:pt x="100" y="6"/>
                  <a:pt x="97" y="6"/>
                  <a:pt x="97" y="7"/>
                </a:cubicBezTo>
                <a:close/>
                <a:moveTo>
                  <a:pt x="166" y="44"/>
                </a:moveTo>
                <a:cubicBezTo>
                  <a:pt x="163" y="45"/>
                  <a:pt x="162" y="46"/>
                  <a:pt x="159" y="46"/>
                </a:cubicBezTo>
                <a:cubicBezTo>
                  <a:pt x="157" y="46"/>
                  <a:pt x="156" y="46"/>
                  <a:pt x="154" y="46"/>
                </a:cubicBezTo>
                <a:cubicBezTo>
                  <a:pt x="154" y="43"/>
                  <a:pt x="154" y="43"/>
                  <a:pt x="154" y="43"/>
                </a:cubicBezTo>
                <a:cubicBezTo>
                  <a:pt x="154" y="39"/>
                  <a:pt x="156" y="37"/>
                  <a:pt x="156" y="34"/>
                </a:cubicBezTo>
                <a:cubicBezTo>
                  <a:pt x="156" y="26"/>
                  <a:pt x="150" y="37"/>
                  <a:pt x="147" y="40"/>
                </a:cubicBezTo>
                <a:cubicBezTo>
                  <a:pt x="145" y="41"/>
                  <a:pt x="145" y="42"/>
                  <a:pt x="143" y="44"/>
                </a:cubicBezTo>
                <a:cubicBezTo>
                  <a:pt x="140" y="46"/>
                  <a:pt x="137" y="46"/>
                  <a:pt x="132" y="47"/>
                </a:cubicBezTo>
                <a:cubicBezTo>
                  <a:pt x="130" y="47"/>
                  <a:pt x="130" y="51"/>
                  <a:pt x="127" y="51"/>
                </a:cubicBezTo>
                <a:cubicBezTo>
                  <a:pt x="123" y="51"/>
                  <a:pt x="121" y="50"/>
                  <a:pt x="117" y="50"/>
                </a:cubicBezTo>
                <a:cubicBezTo>
                  <a:pt x="115" y="50"/>
                  <a:pt x="114" y="51"/>
                  <a:pt x="112" y="51"/>
                </a:cubicBezTo>
                <a:cubicBezTo>
                  <a:pt x="111" y="52"/>
                  <a:pt x="111" y="53"/>
                  <a:pt x="110" y="53"/>
                </a:cubicBezTo>
                <a:cubicBezTo>
                  <a:pt x="106" y="55"/>
                  <a:pt x="103" y="57"/>
                  <a:pt x="98" y="57"/>
                </a:cubicBezTo>
                <a:cubicBezTo>
                  <a:pt x="85" y="55"/>
                  <a:pt x="85" y="55"/>
                  <a:pt x="85" y="55"/>
                </a:cubicBezTo>
                <a:cubicBezTo>
                  <a:pt x="80" y="56"/>
                  <a:pt x="78" y="61"/>
                  <a:pt x="73" y="61"/>
                </a:cubicBezTo>
                <a:cubicBezTo>
                  <a:pt x="70" y="61"/>
                  <a:pt x="68" y="60"/>
                  <a:pt x="66" y="59"/>
                </a:cubicBezTo>
                <a:cubicBezTo>
                  <a:pt x="64" y="58"/>
                  <a:pt x="63" y="57"/>
                  <a:pt x="60" y="57"/>
                </a:cubicBezTo>
                <a:cubicBezTo>
                  <a:pt x="59" y="56"/>
                  <a:pt x="56" y="56"/>
                  <a:pt x="56" y="55"/>
                </a:cubicBezTo>
                <a:cubicBezTo>
                  <a:pt x="56" y="54"/>
                  <a:pt x="57" y="53"/>
                  <a:pt x="57" y="52"/>
                </a:cubicBezTo>
                <a:cubicBezTo>
                  <a:pt x="57" y="51"/>
                  <a:pt x="55" y="51"/>
                  <a:pt x="55" y="50"/>
                </a:cubicBezTo>
                <a:cubicBezTo>
                  <a:pt x="55" y="48"/>
                  <a:pt x="55" y="46"/>
                  <a:pt x="57" y="45"/>
                </a:cubicBezTo>
                <a:cubicBezTo>
                  <a:pt x="57" y="44"/>
                  <a:pt x="59" y="44"/>
                  <a:pt x="59" y="43"/>
                </a:cubicBezTo>
                <a:cubicBezTo>
                  <a:pt x="59" y="41"/>
                  <a:pt x="56" y="41"/>
                  <a:pt x="56" y="39"/>
                </a:cubicBezTo>
                <a:cubicBezTo>
                  <a:pt x="56" y="34"/>
                  <a:pt x="58" y="31"/>
                  <a:pt x="59" y="27"/>
                </a:cubicBezTo>
                <a:cubicBezTo>
                  <a:pt x="63" y="27"/>
                  <a:pt x="65" y="25"/>
                  <a:pt x="68" y="24"/>
                </a:cubicBezTo>
                <a:cubicBezTo>
                  <a:pt x="72" y="23"/>
                  <a:pt x="74" y="22"/>
                  <a:pt x="77" y="20"/>
                </a:cubicBezTo>
                <a:cubicBezTo>
                  <a:pt x="79" y="19"/>
                  <a:pt x="78" y="16"/>
                  <a:pt x="80" y="16"/>
                </a:cubicBezTo>
                <a:cubicBezTo>
                  <a:pt x="83" y="16"/>
                  <a:pt x="84" y="18"/>
                  <a:pt x="86" y="19"/>
                </a:cubicBezTo>
                <a:cubicBezTo>
                  <a:pt x="89" y="20"/>
                  <a:pt x="90" y="23"/>
                  <a:pt x="93" y="23"/>
                </a:cubicBezTo>
                <a:cubicBezTo>
                  <a:pt x="95" y="23"/>
                  <a:pt x="95" y="21"/>
                  <a:pt x="97" y="21"/>
                </a:cubicBezTo>
                <a:cubicBezTo>
                  <a:pt x="102" y="21"/>
                  <a:pt x="102" y="21"/>
                  <a:pt x="102" y="21"/>
                </a:cubicBezTo>
                <a:cubicBezTo>
                  <a:pt x="103" y="21"/>
                  <a:pt x="103" y="21"/>
                  <a:pt x="104" y="21"/>
                </a:cubicBezTo>
                <a:cubicBezTo>
                  <a:pt x="104" y="22"/>
                  <a:pt x="105" y="23"/>
                  <a:pt x="106" y="24"/>
                </a:cubicBezTo>
                <a:cubicBezTo>
                  <a:pt x="108" y="23"/>
                  <a:pt x="108" y="23"/>
                  <a:pt x="108" y="23"/>
                </a:cubicBezTo>
                <a:cubicBezTo>
                  <a:pt x="108" y="25"/>
                  <a:pt x="108" y="26"/>
                  <a:pt x="108" y="28"/>
                </a:cubicBezTo>
                <a:cubicBezTo>
                  <a:pt x="111" y="28"/>
                  <a:pt x="113" y="27"/>
                  <a:pt x="115" y="29"/>
                </a:cubicBezTo>
                <a:cubicBezTo>
                  <a:pt x="116" y="31"/>
                  <a:pt x="115" y="34"/>
                  <a:pt x="116" y="36"/>
                </a:cubicBezTo>
                <a:cubicBezTo>
                  <a:pt x="117" y="38"/>
                  <a:pt x="119" y="37"/>
                  <a:pt x="121" y="37"/>
                </a:cubicBezTo>
                <a:cubicBezTo>
                  <a:pt x="124" y="37"/>
                  <a:pt x="125" y="38"/>
                  <a:pt x="127" y="38"/>
                </a:cubicBezTo>
                <a:cubicBezTo>
                  <a:pt x="130" y="38"/>
                  <a:pt x="131" y="34"/>
                  <a:pt x="134" y="34"/>
                </a:cubicBezTo>
                <a:cubicBezTo>
                  <a:pt x="136" y="34"/>
                  <a:pt x="138" y="36"/>
                  <a:pt x="140" y="36"/>
                </a:cubicBezTo>
                <a:cubicBezTo>
                  <a:pt x="143" y="36"/>
                  <a:pt x="146" y="34"/>
                  <a:pt x="146" y="31"/>
                </a:cubicBezTo>
                <a:cubicBezTo>
                  <a:pt x="146" y="29"/>
                  <a:pt x="144" y="29"/>
                  <a:pt x="142" y="28"/>
                </a:cubicBezTo>
                <a:cubicBezTo>
                  <a:pt x="139" y="26"/>
                  <a:pt x="139" y="23"/>
                  <a:pt x="135" y="22"/>
                </a:cubicBezTo>
                <a:cubicBezTo>
                  <a:pt x="132" y="20"/>
                  <a:pt x="130" y="21"/>
                  <a:pt x="127" y="21"/>
                </a:cubicBezTo>
                <a:cubicBezTo>
                  <a:pt x="124" y="21"/>
                  <a:pt x="123" y="19"/>
                  <a:pt x="120" y="16"/>
                </a:cubicBezTo>
                <a:cubicBezTo>
                  <a:pt x="116" y="13"/>
                  <a:pt x="112" y="10"/>
                  <a:pt x="112" y="5"/>
                </a:cubicBezTo>
                <a:cubicBezTo>
                  <a:pt x="112" y="2"/>
                  <a:pt x="117" y="2"/>
                  <a:pt x="120" y="2"/>
                </a:cubicBezTo>
                <a:cubicBezTo>
                  <a:pt x="124" y="2"/>
                  <a:pt x="125" y="0"/>
                  <a:pt x="129" y="0"/>
                </a:cubicBezTo>
                <a:cubicBezTo>
                  <a:pt x="132" y="0"/>
                  <a:pt x="135" y="0"/>
                  <a:pt x="137" y="2"/>
                </a:cubicBezTo>
                <a:cubicBezTo>
                  <a:pt x="138" y="3"/>
                  <a:pt x="138" y="5"/>
                  <a:pt x="139" y="6"/>
                </a:cubicBezTo>
                <a:cubicBezTo>
                  <a:pt x="141" y="8"/>
                  <a:pt x="143" y="10"/>
                  <a:pt x="145" y="12"/>
                </a:cubicBezTo>
                <a:cubicBezTo>
                  <a:pt x="146" y="15"/>
                  <a:pt x="147" y="17"/>
                  <a:pt x="150" y="17"/>
                </a:cubicBezTo>
                <a:cubicBezTo>
                  <a:pt x="151" y="17"/>
                  <a:pt x="151" y="16"/>
                  <a:pt x="152" y="16"/>
                </a:cubicBezTo>
                <a:cubicBezTo>
                  <a:pt x="156" y="13"/>
                  <a:pt x="157" y="10"/>
                  <a:pt x="161" y="10"/>
                </a:cubicBezTo>
                <a:cubicBezTo>
                  <a:pt x="165" y="10"/>
                  <a:pt x="167" y="11"/>
                  <a:pt x="169" y="14"/>
                </a:cubicBezTo>
                <a:cubicBezTo>
                  <a:pt x="170" y="15"/>
                  <a:pt x="171" y="15"/>
                  <a:pt x="171" y="17"/>
                </a:cubicBezTo>
                <a:cubicBezTo>
                  <a:pt x="171" y="25"/>
                  <a:pt x="171" y="25"/>
                  <a:pt x="171" y="25"/>
                </a:cubicBezTo>
                <a:cubicBezTo>
                  <a:pt x="172" y="25"/>
                  <a:pt x="172" y="25"/>
                  <a:pt x="172" y="25"/>
                </a:cubicBezTo>
                <a:cubicBezTo>
                  <a:pt x="174" y="23"/>
                  <a:pt x="173" y="20"/>
                  <a:pt x="174" y="18"/>
                </a:cubicBezTo>
                <a:cubicBezTo>
                  <a:pt x="175" y="15"/>
                  <a:pt x="177" y="12"/>
                  <a:pt x="180" y="12"/>
                </a:cubicBezTo>
                <a:cubicBezTo>
                  <a:pt x="182" y="12"/>
                  <a:pt x="184" y="13"/>
                  <a:pt x="186" y="13"/>
                </a:cubicBezTo>
                <a:cubicBezTo>
                  <a:pt x="188" y="14"/>
                  <a:pt x="189" y="13"/>
                  <a:pt x="190" y="14"/>
                </a:cubicBezTo>
                <a:cubicBezTo>
                  <a:pt x="192" y="15"/>
                  <a:pt x="191" y="17"/>
                  <a:pt x="192" y="19"/>
                </a:cubicBezTo>
                <a:cubicBezTo>
                  <a:pt x="192" y="21"/>
                  <a:pt x="193" y="23"/>
                  <a:pt x="193" y="25"/>
                </a:cubicBezTo>
                <a:cubicBezTo>
                  <a:pt x="193" y="27"/>
                  <a:pt x="192" y="27"/>
                  <a:pt x="192" y="29"/>
                </a:cubicBezTo>
                <a:cubicBezTo>
                  <a:pt x="192" y="32"/>
                  <a:pt x="194" y="33"/>
                  <a:pt x="196" y="34"/>
                </a:cubicBezTo>
                <a:cubicBezTo>
                  <a:pt x="198" y="34"/>
                  <a:pt x="198" y="34"/>
                  <a:pt x="198" y="34"/>
                </a:cubicBezTo>
                <a:cubicBezTo>
                  <a:pt x="198" y="32"/>
                  <a:pt x="198" y="30"/>
                  <a:pt x="201" y="29"/>
                </a:cubicBezTo>
                <a:cubicBezTo>
                  <a:pt x="201" y="30"/>
                  <a:pt x="202" y="31"/>
                  <a:pt x="202" y="32"/>
                </a:cubicBezTo>
                <a:cubicBezTo>
                  <a:pt x="202" y="34"/>
                  <a:pt x="202" y="35"/>
                  <a:pt x="201" y="37"/>
                </a:cubicBezTo>
                <a:cubicBezTo>
                  <a:pt x="201" y="39"/>
                  <a:pt x="198" y="39"/>
                  <a:pt x="197" y="39"/>
                </a:cubicBezTo>
                <a:cubicBezTo>
                  <a:pt x="195" y="40"/>
                  <a:pt x="193" y="40"/>
                  <a:pt x="191" y="40"/>
                </a:cubicBezTo>
                <a:cubicBezTo>
                  <a:pt x="188" y="40"/>
                  <a:pt x="187" y="38"/>
                  <a:pt x="184" y="38"/>
                </a:cubicBezTo>
                <a:cubicBezTo>
                  <a:pt x="182" y="38"/>
                  <a:pt x="181" y="38"/>
                  <a:pt x="178" y="38"/>
                </a:cubicBezTo>
                <a:cubicBezTo>
                  <a:pt x="175" y="38"/>
                  <a:pt x="175" y="38"/>
                  <a:pt x="175" y="38"/>
                </a:cubicBezTo>
                <a:cubicBezTo>
                  <a:pt x="174" y="39"/>
                  <a:pt x="174" y="39"/>
                  <a:pt x="174" y="39"/>
                </a:cubicBezTo>
                <a:cubicBezTo>
                  <a:pt x="178" y="42"/>
                  <a:pt x="184" y="39"/>
                  <a:pt x="186" y="44"/>
                </a:cubicBezTo>
                <a:cubicBezTo>
                  <a:pt x="185" y="45"/>
                  <a:pt x="184" y="46"/>
                  <a:pt x="182" y="46"/>
                </a:cubicBezTo>
                <a:cubicBezTo>
                  <a:pt x="179" y="46"/>
                  <a:pt x="177" y="43"/>
                  <a:pt x="174" y="43"/>
                </a:cubicBezTo>
                <a:cubicBezTo>
                  <a:pt x="168" y="43"/>
                  <a:pt x="168" y="43"/>
                  <a:pt x="168" y="43"/>
                </a:cubicBezTo>
                <a:cubicBezTo>
                  <a:pt x="167" y="43"/>
                  <a:pt x="167" y="43"/>
                  <a:pt x="166" y="44"/>
                </a:cubicBezTo>
                <a:close/>
                <a:moveTo>
                  <a:pt x="195" y="2"/>
                </a:moveTo>
                <a:cubicBezTo>
                  <a:pt x="193" y="3"/>
                  <a:pt x="191" y="4"/>
                  <a:pt x="191" y="6"/>
                </a:cubicBezTo>
                <a:cubicBezTo>
                  <a:pt x="191" y="9"/>
                  <a:pt x="192" y="11"/>
                  <a:pt x="195" y="11"/>
                </a:cubicBezTo>
                <a:cubicBezTo>
                  <a:pt x="198" y="11"/>
                  <a:pt x="198" y="8"/>
                  <a:pt x="198" y="5"/>
                </a:cubicBezTo>
                <a:cubicBezTo>
                  <a:pt x="198" y="3"/>
                  <a:pt x="196" y="2"/>
                  <a:pt x="195"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23"/>
          <p:cNvSpPr>
            <a:spLocks noEditPoints="1"/>
          </p:cNvSpPr>
          <p:nvPr/>
        </p:nvSpPr>
        <p:spPr bwMode="auto">
          <a:xfrm>
            <a:off x="5220548" y="4426383"/>
            <a:ext cx="218733" cy="145822"/>
          </a:xfrm>
          <a:custGeom>
            <a:avLst/>
            <a:gdLst/>
            <a:ahLst/>
            <a:cxnLst>
              <a:cxn ang="0">
                <a:pos x="0" y="3"/>
              </a:cxn>
              <a:cxn ang="0">
                <a:pos x="0" y="4"/>
              </a:cxn>
              <a:cxn ang="0">
                <a:pos x="3" y="8"/>
              </a:cxn>
              <a:cxn ang="0">
                <a:pos x="5" y="11"/>
              </a:cxn>
              <a:cxn ang="0">
                <a:pos x="8" y="20"/>
              </a:cxn>
              <a:cxn ang="0">
                <a:pos x="12" y="21"/>
              </a:cxn>
              <a:cxn ang="0">
                <a:pos x="21" y="23"/>
              </a:cxn>
              <a:cxn ang="0">
                <a:pos x="32" y="26"/>
              </a:cxn>
              <a:cxn ang="0">
                <a:pos x="38" y="33"/>
              </a:cxn>
              <a:cxn ang="0">
                <a:pos x="43" y="39"/>
              </a:cxn>
              <a:cxn ang="0">
                <a:pos x="39" y="47"/>
              </a:cxn>
              <a:cxn ang="0">
                <a:pos x="39" y="49"/>
              </a:cxn>
              <a:cxn ang="0">
                <a:pos x="42" y="49"/>
              </a:cxn>
              <a:cxn ang="0">
                <a:pos x="46" y="45"/>
              </a:cxn>
              <a:cxn ang="0">
                <a:pos x="48" y="39"/>
              </a:cxn>
              <a:cxn ang="0">
                <a:pos x="58" y="31"/>
              </a:cxn>
              <a:cxn ang="0">
                <a:pos x="63" y="30"/>
              </a:cxn>
              <a:cxn ang="0">
                <a:pos x="65" y="28"/>
              </a:cxn>
              <a:cxn ang="0">
                <a:pos x="72" y="25"/>
              </a:cxn>
              <a:cxn ang="0">
                <a:pos x="74" y="17"/>
              </a:cxn>
              <a:cxn ang="0">
                <a:pos x="66" y="9"/>
              </a:cxn>
              <a:cxn ang="0">
                <a:pos x="55" y="2"/>
              </a:cxn>
              <a:cxn ang="0">
                <a:pos x="49" y="2"/>
              </a:cxn>
              <a:cxn ang="0">
                <a:pos x="44" y="0"/>
              </a:cxn>
              <a:cxn ang="0">
                <a:pos x="41" y="3"/>
              </a:cxn>
              <a:cxn ang="0">
                <a:pos x="36" y="5"/>
              </a:cxn>
              <a:cxn ang="0">
                <a:pos x="26" y="6"/>
              </a:cxn>
              <a:cxn ang="0">
                <a:pos x="19" y="6"/>
              </a:cxn>
              <a:cxn ang="0">
                <a:pos x="12" y="6"/>
              </a:cxn>
              <a:cxn ang="0">
                <a:pos x="9" y="4"/>
              </a:cxn>
              <a:cxn ang="0">
                <a:pos x="0" y="3"/>
              </a:cxn>
              <a:cxn ang="0">
                <a:pos x="62" y="41"/>
              </a:cxn>
              <a:cxn ang="0">
                <a:pos x="66" y="37"/>
              </a:cxn>
              <a:cxn ang="0">
                <a:pos x="68" y="38"/>
              </a:cxn>
              <a:cxn ang="0">
                <a:pos x="70" y="43"/>
              </a:cxn>
              <a:cxn ang="0">
                <a:pos x="69" y="44"/>
              </a:cxn>
              <a:cxn ang="0">
                <a:pos x="62" y="41"/>
              </a:cxn>
            </a:cxnLst>
            <a:rect l="0" t="0" r="r" b="b"/>
            <a:pathLst>
              <a:path w="74" h="49">
                <a:moveTo>
                  <a:pt x="0" y="3"/>
                </a:moveTo>
                <a:cubicBezTo>
                  <a:pt x="0" y="3"/>
                  <a:pt x="0" y="4"/>
                  <a:pt x="0" y="4"/>
                </a:cubicBezTo>
                <a:cubicBezTo>
                  <a:pt x="0" y="6"/>
                  <a:pt x="2" y="6"/>
                  <a:pt x="3" y="8"/>
                </a:cubicBezTo>
                <a:cubicBezTo>
                  <a:pt x="4" y="9"/>
                  <a:pt x="4" y="10"/>
                  <a:pt x="5" y="11"/>
                </a:cubicBezTo>
                <a:cubicBezTo>
                  <a:pt x="6" y="15"/>
                  <a:pt x="5" y="18"/>
                  <a:pt x="8" y="20"/>
                </a:cubicBezTo>
                <a:cubicBezTo>
                  <a:pt x="10" y="21"/>
                  <a:pt x="10" y="20"/>
                  <a:pt x="12" y="21"/>
                </a:cubicBezTo>
                <a:cubicBezTo>
                  <a:pt x="15" y="22"/>
                  <a:pt x="17" y="23"/>
                  <a:pt x="21" y="23"/>
                </a:cubicBezTo>
                <a:cubicBezTo>
                  <a:pt x="25" y="23"/>
                  <a:pt x="28" y="23"/>
                  <a:pt x="32" y="26"/>
                </a:cubicBezTo>
                <a:cubicBezTo>
                  <a:pt x="35" y="28"/>
                  <a:pt x="35" y="31"/>
                  <a:pt x="38" y="33"/>
                </a:cubicBezTo>
                <a:cubicBezTo>
                  <a:pt x="40" y="35"/>
                  <a:pt x="43" y="36"/>
                  <a:pt x="43" y="39"/>
                </a:cubicBezTo>
                <a:cubicBezTo>
                  <a:pt x="43" y="42"/>
                  <a:pt x="39" y="43"/>
                  <a:pt x="39" y="47"/>
                </a:cubicBezTo>
                <a:cubicBezTo>
                  <a:pt x="39" y="49"/>
                  <a:pt x="39" y="49"/>
                  <a:pt x="39" y="49"/>
                </a:cubicBezTo>
                <a:cubicBezTo>
                  <a:pt x="42" y="49"/>
                  <a:pt x="42" y="49"/>
                  <a:pt x="42" y="49"/>
                </a:cubicBezTo>
                <a:cubicBezTo>
                  <a:pt x="44" y="49"/>
                  <a:pt x="46" y="48"/>
                  <a:pt x="46" y="45"/>
                </a:cubicBezTo>
                <a:cubicBezTo>
                  <a:pt x="47" y="43"/>
                  <a:pt x="46" y="41"/>
                  <a:pt x="48" y="39"/>
                </a:cubicBezTo>
                <a:cubicBezTo>
                  <a:pt x="52" y="36"/>
                  <a:pt x="53" y="32"/>
                  <a:pt x="58" y="31"/>
                </a:cubicBezTo>
                <a:cubicBezTo>
                  <a:pt x="60" y="30"/>
                  <a:pt x="61" y="31"/>
                  <a:pt x="63" y="30"/>
                </a:cubicBezTo>
                <a:cubicBezTo>
                  <a:pt x="64" y="30"/>
                  <a:pt x="64" y="28"/>
                  <a:pt x="65" y="28"/>
                </a:cubicBezTo>
                <a:cubicBezTo>
                  <a:pt x="67" y="27"/>
                  <a:pt x="69" y="27"/>
                  <a:pt x="72" y="25"/>
                </a:cubicBezTo>
                <a:cubicBezTo>
                  <a:pt x="74" y="23"/>
                  <a:pt x="74" y="21"/>
                  <a:pt x="74" y="17"/>
                </a:cubicBezTo>
                <a:cubicBezTo>
                  <a:pt x="74" y="13"/>
                  <a:pt x="69" y="13"/>
                  <a:pt x="66" y="9"/>
                </a:cubicBezTo>
                <a:cubicBezTo>
                  <a:pt x="63" y="5"/>
                  <a:pt x="60" y="2"/>
                  <a:pt x="55" y="2"/>
                </a:cubicBezTo>
                <a:cubicBezTo>
                  <a:pt x="49" y="2"/>
                  <a:pt x="49" y="2"/>
                  <a:pt x="49" y="2"/>
                </a:cubicBezTo>
                <a:cubicBezTo>
                  <a:pt x="47" y="2"/>
                  <a:pt x="46" y="0"/>
                  <a:pt x="44" y="0"/>
                </a:cubicBezTo>
                <a:cubicBezTo>
                  <a:pt x="43" y="0"/>
                  <a:pt x="42" y="2"/>
                  <a:pt x="41" y="3"/>
                </a:cubicBezTo>
                <a:cubicBezTo>
                  <a:pt x="39" y="3"/>
                  <a:pt x="38" y="4"/>
                  <a:pt x="36" y="5"/>
                </a:cubicBezTo>
                <a:cubicBezTo>
                  <a:pt x="32" y="7"/>
                  <a:pt x="30" y="6"/>
                  <a:pt x="26" y="6"/>
                </a:cubicBezTo>
                <a:cubicBezTo>
                  <a:pt x="23" y="6"/>
                  <a:pt x="22" y="6"/>
                  <a:pt x="19" y="6"/>
                </a:cubicBezTo>
                <a:cubicBezTo>
                  <a:pt x="12" y="6"/>
                  <a:pt x="12" y="6"/>
                  <a:pt x="12" y="6"/>
                </a:cubicBezTo>
                <a:cubicBezTo>
                  <a:pt x="11" y="6"/>
                  <a:pt x="10" y="4"/>
                  <a:pt x="9" y="4"/>
                </a:cubicBezTo>
                <a:cubicBezTo>
                  <a:pt x="6" y="3"/>
                  <a:pt x="4" y="3"/>
                  <a:pt x="0" y="3"/>
                </a:cubicBezTo>
                <a:close/>
                <a:moveTo>
                  <a:pt x="62" y="41"/>
                </a:moveTo>
                <a:cubicBezTo>
                  <a:pt x="63" y="39"/>
                  <a:pt x="64" y="37"/>
                  <a:pt x="66" y="37"/>
                </a:cubicBezTo>
                <a:cubicBezTo>
                  <a:pt x="67" y="37"/>
                  <a:pt x="67" y="38"/>
                  <a:pt x="68" y="38"/>
                </a:cubicBezTo>
                <a:cubicBezTo>
                  <a:pt x="69" y="40"/>
                  <a:pt x="70" y="41"/>
                  <a:pt x="70" y="43"/>
                </a:cubicBezTo>
                <a:cubicBezTo>
                  <a:pt x="70" y="43"/>
                  <a:pt x="70" y="44"/>
                  <a:pt x="69" y="44"/>
                </a:cubicBezTo>
                <a:cubicBezTo>
                  <a:pt x="66" y="43"/>
                  <a:pt x="64" y="43"/>
                  <a:pt x="62" y="4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24"/>
          <p:cNvSpPr>
            <a:spLocks noEditPoints="1"/>
          </p:cNvSpPr>
          <p:nvPr/>
        </p:nvSpPr>
        <p:spPr bwMode="auto">
          <a:xfrm>
            <a:off x="4564349" y="4198303"/>
            <a:ext cx="854368" cy="349599"/>
          </a:xfrm>
          <a:custGeom>
            <a:avLst/>
            <a:gdLst/>
            <a:ahLst/>
            <a:cxnLst>
              <a:cxn ang="0">
                <a:pos x="287" y="10"/>
              </a:cxn>
              <a:cxn ang="0">
                <a:pos x="278" y="4"/>
              </a:cxn>
              <a:cxn ang="0">
                <a:pos x="211" y="19"/>
              </a:cxn>
              <a:cxn ang="0">
                <a:pos x="218" y="25"/>
              </a:cxn>
              <a:cxn ang="0">
                <a:pos x="216" y="17"/>
              </a:cxn>
              <a:cxn ang="0">
                <a:pos x="59" y="1"/>
              </a:cxn>
              <a:cxn ang="0">
                <a:pos x="71" y="0"/>
              </a:cxn>
              <a:cxn ang="0">
                <a:pos x="86" y="7"/>
              </a:cxn>
              <a:cxn ang="0">
                <a:pos x="109" y="7"/>
              </a:cxn>
              <a:cxn ang="0">
                <a:pos x="117" y="14"/>
              </a:cxn>
              <a:cxn ang="0">
                <a:pos x="127" y="7"/>
              </a:cxn>
              <a:cxn ang="0">
                <a:pos x="139" y="6"/>
              </a:cxn>
              <a:cxn ang="0">
                <a:pos x="149" y="7"/>
              </a:cxn>
              <a:cxn ang="0">
                <a:pos x="170" y="8"/>
              </a:cxn>
              <a:cxn ang="0">
                <a:pos x="190" y="5"/>
              </a:cxn>
              <a:cxn ang="0">
                <a:pos x="195" y="14"/>
              </a:cxn>
              <a:cxn ang="0">
                <a:pos x="186" y="22"/>
              </a:cxn>
              <a:cxn ang="0">
                <a:pos x="171" y="24"/>
              </a:cxn>
              <a:cxn ang="0">
                <a:pos x="166" y="28"/>
              </a:cxn>
              <a:cxn ang="0">
                <a:pos x="145" y="26"/>
              </a:cxn>
              <a:cxn ang="0">
                <a:pos x="115" y="27"/>
              </a:cxn>
              <a:cxn ang="0">
                <a:pos x="105" y="39"/>
              </a:cxn>
              <a:cxn ang="0">
                <a:pos x="118" y="46"/>
              </a:cxn>
              <a:cxn ang="0">
                <a:pos x="129" y="50"/>
              </a:cxn>
              <a:cxn ang="0">
                <a:pos x="146" y="57"/>
              </a:cxn>
              <a:cxn ang="0">
                <a:pos x="159" y="57"/>
              </a:cxn>
              <a:cxn ang="0">
                <a:pos x="184" y="56"/>
              </a:cxn>
              <a:cxn ang="0">
                <a:pos x="201" y="56"/>
              </a:cxn>
              <a:cxn ang="0">
                <a:pos x="215" y="59"/>
              </a:cxn>
              <a:cxn ang="0">
                <a:pos x="220" y="70"/>
              </a:cxn>
              <a:cxn ang="0">
                <a:pos x="218" y="82"/>
              </a:cxn>
              <a:cxn ang="0">
                <a:pos x="220" y="108"/>
              </a:cxn>
              <a:cxn ang="0">
                <a:pos x="218" y="117"/>
              </a:cxn>
              <a:cxn ang="0">
                <a:pos x="210" y="111"/>
              </a:cxn>
              <a:cxn ang="0">
                <a:pos x="200" y="112"/>
              </a:cxn>
              <a:cxn ang="0">
                <a:pos x="179" y="105"/>
              </a:cxn>
              <a:cxn ang="0">
                <a:pos x="158" y="97"/>
              </a:cxn>
              <a:cxn ang="0">
                <a:pos x="147" y="91"/>
              </a:cxn>
              <a:cxn ang="0">
                <a:pos x="128" y="98"/>
              </a:cxn>
              <a:cxn ang="0">
                <a:pos x="115" y="100"/>
              </a:cxn>
              <a:cxn ang="0">
                <a:pos x="94" y="95"/>
              </a:cxn>
              <a:cxn ang="0">
                <a:pos x="82" y="93"/>
              </a:cxn>
              <a:cxn ang="0">
                <a:pos x="71" y="92"/>
              </a:cxn>
              <a:cxn ang="0">
                <a:pos x="62" y="91"/>
              </a:cxn>
              <a:cxn ang="0">
                <a:pos x="55" y="95"/>
              </a:cxn>
              <a:cxn ang="0">
                <a:pos x="46" y="93"/>
              </a:cxn>
              <a:cxn ang="0">
                <a:pos x="25" y="90"/>
              </a:cxn>
              <a:cxn ang="0">
                <a:pos x="17" y="89"/>
              </a:cxn>
              <a:cxn ang="0">
                <a:pos x="0" y="84"/>
              </a:cxn>
              <a:cxn ang="0">
                <a:pos x="0" y="75"/>
              </a:cxn>
              <a:cxn ang="0">
                <a:pos x="5" y="78"/>
              </a:cxn>
              <a:cxn ang="0">
                <a:pos x="25" y="66"/>
              </a:cxn>
              <a:cxn ang="0">
                <a:pos x="29" y="53"/>
              </a:cxn>
              <a:cxn ang="0">
                <a:pos x="28" y="27"/>
              </a:cxn>
              <a:cxn ang="0">
                <a:pos x="46" y="21"/>
              </a:cxn>
              <a:cxn ang="0">
                <a:pos x="59" y="1"/>
              </a:cxn>
            </a:cxnLst>
            <a:rect l="0" t="0" r="r" b="b"/>
            <a:pathLst>
              <a:path w="288" h="118">
                <a:moveTo>
                  <a:pt x="279" y="8"/>
                </a:moveTo>
                <a:cubicBezTo>
                  <a:pt x="282" y="8"/>
                  <a:pt x="284" y="10"/>
                  <a:pt x="287" y="10"/>
                </a:cubicBezTo>
                <a:cubicBezTo>
                  <a:pt x="287" y="10"/>
                  <a:pt x="288" y="10"/>
                  <a:pt x="288" y="9"/>
                </a:cubicBezTo>
                <a:cubicBezTo>
                  <a:pt x="288" y="5"/>
                  <a:pt x="282" y="4"/>
                  <a:pt x="278" y="4"/>
                </a:cubicBezTo>
                <a:cubicBezTo>
                  <a:pt x="266" y="4"/>
                  <a:pt x="264" y="8"/>
                  <a:pt x="279" y="8"/>
                </a:cubicBezTo>
                <a:close/>
                <a:moveTo>
                  <a:pt x="211" y="19"/>
                </a:moveTo>
                <a:cubicBezTo>
                  <a:pt x="212" y="22"/>
                  <a:pt x="214" y="22"/>
                  <a:pt x="216" y="25"/>
                </a:cubicBezTo>
                <a:cubicBezTo>
                  <a:pt x="218" y="25"/>
                  <a:pt x="218" y="25"/>
                  <a:pt x="218" y="25"/>
                </a:cubicBezTo>
                <a:cubicBezTo>
                  <a:pt x="218" y="19"/>
                  <a:pt x="218" y="19"/>
                  <a:pt x="218" y="19"/>
                </a:cubicBezTo>
                <a:cubicBezTo>
                  <a:pt x="217" y="18"/>
                  <a:pt x="217" y="17"/>
                  <a:pt x="216" y="17"/>
                </a:cubicBezTo>
                <a:cubicBezTo>
                  <a:pt x="214" y="17"/>
                  <a:pt x="212" y="17"/>
                  <a:pt x="211" y="19"/>
                </a:cubicBezTo>
                <a:close/>
                <a:moveTo>
                  <a:pt x="59" y="1"/>
                </a:moveTo>
                <a:cubicBezTo>
                  <a:pt x="62" y="2"/>
                  <a:pt x="64" y="2"/>
                  <a:pt x="66" y="2"/>
                </a:cubicBezTo>
                <a:cubicBezTo>
                  <a:pt x="68" y="2"/>
                  <a:pt x="69" y="0"/>
                  <a:pt x="71" y="0"/>
                </a:cubicBezTo>
                <a:cubicBezTo>
                  <a:pt x="74" y="0"/>
                  <a:pt x="74" y="4"/>
                  <a:pt x="76" y="5"/>
                </a:cubicBezTo>
                <a:cubicBezTo>
                  <a:pt x="79" y="7"/>
                  <a:pt x="82" y="7"/>
                  <a:pt x="86" y="7"/>
                </a:cubicBezTo>
                <a:cubicBezTo>
                  <a:pt x="92" y="7"/>
                  <a:pt x="96" y="5"/>
                  <a:pt x="103" y="5"/>
                </a:cubicBezTo>
                <a:cubicBezTo>
                  <a:pt x="105" y="5"/>
                  <a:pt x="107" y="6"/>
                  <a:pt x="109" y="7"/>
                </a:cubicBezTo>
                <a:cubicBezTo>
                  <a:pt x="110" y="8"/>
                  <a:pt x="112" y="8"/>
                  <a:pt x="113" y="9"/>
                </a:cubicBezTo>
                <a:cubicBezTo>
                  <a:pt x="114" y="10"/>
                  <a:pt x="114" y="14"/>
                  <a:pt x="117" y="14"/>
                </a:cubicBezTo>
                <a:cubicBezTo>
                  <a:pt x="119" y="14"/>
                  <a:pt x="120" y="11"/>
                  <a:pt x="121" y="10"/>
                </a:cubicBezTo>
                <a:cubicBezTo>
                  <a:pt x="123" y="8"/>
                  <a:pt x="124" y="7"/>
                  <a:pt x="127" y="7"/>
                </a:cubicBezTo>
                <a:cubicBezTo>
                  <a:pt x="132" y="7"/>
                  <a:pt x="132" y="7"/>
                  <a:pt x="132" y="7"/>
                </a:cubicBezTo>
                <a:cubicBezTo>
                  <a:pt x="135" y="7"/>
                  <a:pt x="136" y="6"/>
                  <a:pt x="139" y="6"/>
                </a:cubicBezTo>
                <a:cubicBezTo>
                  <a:pt x="144" y="6"/>
                  <a:pt x="144" y="6"/>
                  <a:pt x="144" y="6"/>
                </a:cubicBezTo>
                <a:cubicBezTo>
                  <a:pt x="146" y="6"/>
                  <a:pt x="147" y="7"/>
                  <a:pt x="149" y="7"/>
                </a:cubicBezTo>
                <a:cubicBezTo>
                  <a:pt x="165" y="7"/>
                  <a:pt x="165" y="7"/>
                  <a:pt x="165" y="7"/>
                </a:cubicBezTo>
                <a:cubicBezTo>
                  <a:pt x="167" y="7"/>
                  <a:pt x="168" y="8"/>
                  <a:pt x="170" y="8"/>
                </a:cubicBezTo>
                <a:cubicBezTo>
                  <a:pt x="174" y="8"/>
                  <a:pt x="176" y="8"/>
                  <a:pt x="180" y="8"/>
                </a:cubicBezTo>
                <a:cubicBezTo>
                  <a:pt x="184" y="6"/>
                  <a:pt x="186" y="5"/>
                  <a:pt x="190" y="5"/>
                </a:cubicBezTo>
                <a:cubicBezTo>
                  <a:pt x="193" y="5"/>
                  <a:pt x="195" y="7"/>
                  <a:pt x="197" y="9"/>
                </a:cubicBezTo>
                <a:cubicBezTo>
                  <a:pt x="202" y="13"/>
                  <a:pt x="201" y="12"/>
                  <a:pt x="195" y="14"/>
                </a:cubicBezTo>
                <a:cubicBezTo>
                  <a:pt x="192" y="15"/>
                  <a:pt x="190" y="16"/>
                  <a:pt x="188" y="16"/>
                </a:cubicBezTo>
                <a:cubicBezTo>
                  <a:pt x="187" y="19"/>
                  <a:pt x="188" y="22"/>
                  <a:pt x="186" y="22"/>
                </a:cubicBezTo>
                <a:cubicBezTo>
                  <a:pt x="182" y="22"/>
                  <a:pt x="180" y="20"/>
                  <a:pt x="176" y="20"/>
                </a:cubicBezTo>
                <a:cubicBezTo>
                  <a:pt x="174" y="20"/>
                  <a:pt x="171" y="22"/>
                  <a:pt x="171" y="24"/>
                </a:cubicBezTo>
                <a:cubicBezTo>
                  <a:pt x="166" y="24"/>
                  <a:pt x="166" y="24"/>
                  <a:pt x="166" y="24"/>
                </a:cubicBezTo>
                <a:cubicBezTo>
                  <a:pt x="166" y="26"/>
                  <a:pt x="166" y="27"/>
                  <a:pt x="166" y="28"/>
                </a:cubicBezTo>
                <a:cubicBezTo>
                  <a:pt x="150" y="28"/>
                  <a:pt x="150" y="28"/>
                  <a:pt x="150" y="28"/>
                </a:cubicBezTo>
                <a:cubicBezTo>
                  <a:pt x="148" y="28"/>
                  <a:pt x="147" y="27"/>
                  <a:pt x="145" y="26"/>
                </a:cubicBezTo>
                <a:cubicBezTo>
                  <a:pt x="137" y="25"/>
                  <a:pt x="132" y="24"/>
                  <a:pt x="124" y="24"/>
                </a:cubicBezTo>
                <a:cubicBezTo>
                  <a:pt x="120" y="24"/>
                  <a:pt x="117" y="24"/>
                  <a:pt x="115" y="27"/>
                </a:cubicBezTo>
                <a:cubicBezTo>
                  <a:pt x="115" y="28"/>
                  <a:pt x="115" y="30"/>
                  <a:pt x="114" y="30"/>
                </a:cubicBezTo>
                <a:cubicBezTo>
                  <a:pt x="110" y="33"/>
                  <a:pt x="108" y="35"/>
                  <a:pt x="105" y="39"/>
                </a:cubicBezTo>
                <a:cubicBezTo>
                  <a:pt x="108" y="41"/>
                  <a:pt x="111" y="41"/>
                  <a:pt x="114" y="43"/>
                </a:cubicBezTo>
                <a:cubicBezTo>
                  <a:pt x="115" y="44"/>
                  <a:pt x="116" y="45"/>
                  <a:pt x="118" y="46"/>
                </a:cubicBezTo>
                <a:cubicBezTo>
                  <a:pt x="119" y="47"/>
                  <a:pt x="119" y="49"/>
                  <a:pt x="120" y="49"/>
                </a:cubicBezTo>
                <a:cubicBezTo>
                  <a:pt x="124" y="50"/>
                  <a:pt x="126" y="50"/>
                  <a:pt x="129" y="50"/>
                </a:cubicBezTo>
                <a:cubicBezTo>
                  <a:pt x="133" y="51"/>
                  <a:pt x="135" y="53"/>
                  <a:pt x="139" y="55"/>
                </a:cubicBezTo>
                <a:cubicBezTo>
                  <a:pt x="141" y="56"/>
                  <a:pt x="143" y="56"/>
                  <a:pt x="146" y="57"/>
                </a:cubicBezTo>
                <a:cubicBezTo>
                  <a:pt x="149" y="58"/>
                  <a:pt x="150" y="60"/>
                  <a:pt x="153" y="60"/>
                </a:cubicBezTo>
                <a:cubicBezTo>
                  <a:pt x="156" y="60"/>
                  <a:pt x="157" y="58"/>
                  <a:pt x="159" y="57"/>
                </a:cubicBezTo>
                <a:cubicBezTo>
                  <a:pt x="162" y="56"/>
                  <a:pt x="165" y="56"/>
                  <a:pt x="168" y="56"/>
                </a:cubicBezTo>
                <a:cubicBezTo>
                  <a:pt x="174" y="56"/>
                  <a:pt x="178" y="56"/>
                  <a:pt x="184" y="56"/>
                </a:cubicBezTo>
                <a:cubicBezTo>
                  <a:pt x="188" y="56"/>
                  <a:pt x="190" y="51"/>
                  <a:pt x="194" y="51"/>
                </a:cubicBezTo>
                <a:cubicBezTo>
                  <a:pt x="197" y="51"/>
                  <a:pt x="198" y="56"/>
                  <a:pt x="201" y="56"/>
                </a:cubicBezTo>
                <a:cubicBezTo>
                  <a:pt x="210" y="56"/>
                  <a:pt x="210" y="56"/>
                  <a:pt x="210" y="56"/>
                </a:cubicBezTo>
                <a:cubicBezTo>
                  <a:pt x="213" y="56"/>
                  <a:pt x="213" y="58"/>
                  <a:pt x="215" y="59"/>
                </a:cubicBezTo>
                <a:cubicBezTo>
                  <a:pt x="217" y="62"/>
                  <a:pt x="220" y="63"/>
                  <a:pt x="220" y="67"/>
                </a:cubicBezTo>
                <a:cubicBezTo>
                  <a:pt x="220" y="68"/>
                  <a:pt x="220" y="68"/>
                  <a:pt x="220" y="70"/>
                </a:cubicBezTo>
                <a:cubicBezTo>
                  <a:pt x="220" y="72"/>
                  <a:pt x="222" y="74"/>
                  <a:pt x="222" y="76"/>
                </a:cubicBezTo>
                <a:cubicBezTo>
                  <a:pt x="222" y="79"/>
                  <a:pt x="220" y="80"/>
                  <a:pt x="218" y="82"/>
                </a:cubicBezTo>
                <a:cubicBezTo>
                  <a:pt x="215" y="87"/>
                  <a:pt x="213" y="90"/>
                  <a:pt x="213" y="96"/>
                </a:cubicBezTo>
                <a:cubicBezTo>
                  <a:pt x="213" y="100"/>
                  <a:pt x="218" y="106"/>
                  <a:pt x="220" y="108"/>
                </a:cubicBezTo>
                <a:cubicBezTo>
                  <a:pt x="221" y="108"/>
                  <a:pt x="233" y="118"/>
                  <a:pt x="228" y="118"/>
                </a:cubicBezTo>
                <a:cubicBezTo>
                  <a:pt x="224" y="118"/>
                  <a:pt x="222" y="118"/>
                  <a:pt x="218" y="117"/>
                </a:cubicBezTo>
                <a:cubicBezTo>
                  <a:pt x="217" y="117"/>
                  <a:pt x="218" y="115"/>
                  <a:pt x="216" y="114"/>
                </a:cubicBezTo>
                <a:cubicBezTo>
                  <a:pt x="214" y="112"/>
                  <a:pt x="213" y="111"/>
                  <a:pt x="210" y="111"/>
                </a:cubicBezTo>
                <a:cubicBezTo>
                  <a:pt x="208" y="111"/>
                  <a:pt x="207" y="112"/>
                  <a:pt x="205" y="112"/>
                </a:cubicBezTo>
                <a:cubicBezTo>
                  <a:pt x="200" y="112"/>
                  <a:pt x="200" y="112"/>
                  <a:pt x="200" y="112"/>
                </a:cubicBezTo>
                <a:cubicBezTo>
                  <a:pt x="199" y="112"/>
                  <a:pt x="198" y="112"/>
                  <a:pt x="197" y="111"/>
                </a:cubicBezTo>
                <a:cubicBezTo>
                  <a:pt x="192" y="106"/>
                  <a:pt x="186" y="107"/>
                  <a:pt x="179" y="105"/>
                </a:cubicBezTo>
                <a:cubicBezTo>
                  <a:pt x="176" y="104"/>
                  <a:pt x="175" y="103"/>
                  <a:pt x="172" y="102"/>
                </a:cubicBezTo>
                <a:cubicBezTo>
                  <a:pt x="167" y="101"/>
                  <a:pt x="164" y="98"/>
                  <a:pt x="158" y="97"/>
                </a:cubicBezTo>
                <a:cubicBezTo>
                  <a:pt x="157" y="97"/>
                  <a:pt x="157" y="95"/>
                  <a:pt x="156" y="94"/>
                </a:cubicBezTo>
                <a:cubicBezTo>
                  <a:pt x="153" y="92"/>
                  <a:pt x="150" y="91"/>
                  <a:pt x="147" y="91"/>
                </a:cubicBezTo>
                <a:cubicBezTo>
                  <a:pt x="143" y="91"/>
                  <a:pt x="141" y="92"/>
                  <a:pt x="138" y="92"/>
                </a:cubicBezTo>
                <a:cubicBezTo>
                  <a:pt x="133" y="93"/>
                  <a:pt x="130" y="94"/>
                  <a:pt x="128" y="98"/>
                </a:cubicBezTo>
                <a:cubicBezTo>
                  <a:pt x="122" y="98"/>
                  <a:pt x="122" y="98"/>
                  <a:pt x="122" y="98"/>
                </a:cubicBezTo>
                <a:cubicBezTo>
                  <a:pt x="120" y="98"/>
                  <a:pt x="118" y="100"/>
                  <a:pt x="115" y="100"/>
                </a:cubicBezTo>
                <a:cubicBezTo>
                  <a:pt x="111" y="100"/>
                  <a:pt x="108" y="98"/>
                  <a:pt x="103" y="97"/>
                </a:cubicBezTo>
                <a:cubicBezTo>
                  <a:pt x="100" y="96"/>
                  <a:pt x="97" y="97"/>
                  <a:pt x="94" y="95"/>
                </a:cubicBezTo>
                <a:cubicBezTo>
                  <a:pt x="92" y="94"/>
                  <a:pt x="90" y="93"/>
                  <a:pt x="88" y="93"/>
                </a:cubicBezTo>
                <a:cubicBezTo>
                  <a:pt x="82" y="93"/>
                  <a:pt x="82" y="93"/>
                  <a:pt x="82" y="93"/>
                </a:cubicBezTo>
                <a:cubicBezTo>
                  <a:pt x="78" y="93"/>
                  <a:pt x="77" y="91"/>
                  <a:pt x="73" y="91"/>
                </a:cubicBezTo>
                <a:cubicBezTo>
                  <a:pt x="73" y="91"/>
                  <a:pt x="72" y="92"/>
                  <a:pt x="71" y="92"/>
                </a:cubicBezTo>
                <a:cubicBezTo>
                  <a:pt x="68" y="92"/>
                  <a:pt x="67" y="90"/>
                  <a:pt x="64" y="90"/>
                </a:cubicBezTo>
                <a:cubicBezTo>
                  <a:pt x="63" y="90"/>
                  <a:pt x="63" y="91"/>
                  <a:pt x="62" y="91"/>
                </a:cubicBezTo>
                <a:cubicBezTo>
                  <a:pt x="59" y="92"/>
                  <a:pt x="57" y="93"/>
                  <a:pt x="57" y="95"/>
                </a:cubicBezTo>
                <a:cubicBezTo>
                  <a:pt x="55" y="95"/>
                  <a:pt x="55" y="95"/>
                  <a:pt x="55" y="95"/>
                </a:cubicBezTo>
                <a:cubicBezTo>
                  <a:pt x="52" y="95"/>
                  <a:pt x="51" y="93"/>
                  <a:pt x="49" y="93"/>
                </a:cubicBezTo>
                <a:cubicBezTo>
                  <a:pt x="48" y="93"/>
                  <a:pt x="47" y="93"/>
                  <a:pt x="46" y="93"/>
                </a:cubicBezTo>
                <a:cubicBezTo>
                  <a:pt x="42" y="93"/>
                  <a:pt x="40" y="90"/>
                  <a:pt x="36" y="90"/>
                </a:cubicBezTo>
                <a:cubicBezTo>
                  <a:pt x="31" y="90"/>
                  <a:pt x="29" y="90"/>
                  <a:pt x="25" y="90"/>
                </a:cubicBezTo>
                <a:cubicBezTo>
                  <a:pt x="22" y="90"/>
                  <a:pt x="21" y="87"/>
                  <a:pt x="18" y="86"/>
                </a:cubicBezTo>
                <a:cubicBezTo>
                  <a:pt x="18" y="87"/>
                  <a:pt x="18" y="89"/>
                  <a:pt x="17" y="89"/>
                </a:cubicBezTo>
                <a:cubicBezTo>
                  <a:pt x="11" y="89"/>
                  <a:pt x="8" y="86"/>
                  <a:pt x="3" y="84"/>
                </a:cubicBezTo>
                <a:cubicBezTo>
                  <a:pt x="2" y="84"/>
                  <a:pt x="1" y="84"/>
                  <a:pt x="0" y="84"/>
                </a:cubicBezTo>
                <a:cubicBezTo>
                  <a:pt x="0" y="84"/>
                  <a:pt x="0" y="84"/>
                  <a:pt x="0" y="84"/>
                </a:cubicBezTo>
                <a:cubicBezTo>
                  <a:pt x="0" y="80"/>
                  <a:pt x="1" y="79"/>
                  <a:pt x="0" y="75"/>
                </a:cubicBezTo>
                <a:cubicBezTo>
                  <a:pt x="0" y="75"/>
                  <a:pt x="0" y="75"/>
                  <a:pt x="0" y="75"/>
                </a:cubicBezTo>
                <a:cubicBezTo>
                  <a:pt x="2" y="77"/>
                  <a:pt x="3" y="78"/>
                  <a:pt x="5" y="78"/>
                </a:cubicBezTo>
                <a:cubicBezTo>
                  <a:pt x="11" y="78"/>
                  <a:pt x="15" y="76"/>
                  <a:pt x="20" y="73"/>
                </a:cubicBezTo>
                <a:cubicBezTo>
                  <a:pt x="22" y="71"/>
                  <a:pt x="23" y="69"/>
                  <a:pt x="25" y="66"/>
                </a:cubicBezTo>
                <a:cubicBezTo>
                  <a:pt x="27" y="63"/>
                  <a:pt x="31" y="62"/>
                  <a:pt x="31" y="59"/>
                </a:cubicBezTo>
                <a:cubicBezTo>
                  <a:pt x="31" y="57"/>
                  <a:pt x="29" y="56"/>
                  <a:pt x="29" y="53"/>
                </a:cubicBezTo>
                <a:cubicBezTo>
                  <a:pt x="29" y="36"/>
                  <a:pt x="29" y="36"/>
                  <a:pt x="29" y="36"/>
                </a:cubicBezTo>
                <a:cubicBezTo>
                  <a:pt x="29" y="33"/>
                  <a:pt x="28" y="31"/>
                  <a:pt x="28" y="27"/>
                </a:cubicBezTo>
                <a:cubicBezTo>
                  <a:pt x="28" y="23"/>
                  <a:pt x="32" y="21"/>
                  <a:pt x="36" y="21"/>
                </a:cubicBezTo>
                <a:cubicBezTo>
                  <a:pt x="40" y="21"/>
                  <a:pt x="42" y="21"/>
                  <a:pt x="46" y="21"/>
                </a:cubicBezTo>
                <a:cubicBezTo>
                  <a:pt x="52" y="21"/>
                  <a:pt x="52" y="13"/>
                  <a:pt x="53" y="7"/>
                </a:cubicBezTo>
                <a:cubicBezTo>
                  <a:pt x="54" y="4"/>
                  <a:pt x="57" y="3"/>
                  <a:pt x="59"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25"/>
          <p:cNvSpPr>
            <a:spLocks/>
          </p:cNvSpPr>
          <p:nvPr/>
        </p:nvSpPr>
        <p:spPr bwMode="auto">
          <a:xfrm>
            <a:off x="4437221" y="4351602"/>
            <a:ext cx="130866" cy="95346"/>
          </a:xfrm>
          <a:custGeom>
            <a:avLst/>
            <a:gdLst/>
            <a:ahLst/>
            <a:cxnLst>
              <a:cxn ang="0">
                <a:pos x="0" y="15"/>
              </a:cxn>
              <a:cxn ang="0">
                <a:pos x="4" y="6"/>
              </a:cxn>
              <a:cxn ang="0">
                <a:pos x="11" y="3"/>
              </a:cxn>
              <a:cxn ang="0">
                <a:pos x="20" y="0"/>
              </a:cxn>
              <a:cxn ang="0">
                <a:pos x="22" y="3"/>
              </a:cxn>
              <a:cxn ang="0">
                <a:pos x="32" y="10"/>
              </a:cxn>
              <a:cxn ang="0">
                <a:pos x="39" y="14"/>
              </a:cxn>
              <a:cxn ang="0">
                <a:pos x="43" y="18"/>
              </a:cxn>
              <a:cxn ang="0">
                <a:pos x="43" y="23"/>
              </a:cxn>
              <a:cxn ang="0">
                <a:pos x="43" y="23"/>
              </a:cxn>
              <a:cxn ang="0">
                <a:pos x="43" y="32"/>
              </a:cxn>
              <a:cxn ang="0">
                <a:pos x="43" y="32"/>
              </a:cxn>
              <a:cxn ang="0">
                <a:pos x="38" y="31"/>
              </a:cxn>
              <a:cxn ang="0">
                <a:pos x="27" y="28"/>
              </a:cxn>
              <a:cxn ang="0">
                <a:pos x="13" y="24"/>
              </a:cxn>
              <a:cxn ang="0">
                <a:pos x="0" y="15"/>
              </a:cxn>
            </a:cxnLst>
            <a:rect l="0" t="0" r="r" b="b"/>
            <a:pathLst>
              <a:path w="44" h="32">
                <a:moveTo>
                  <a:pt x="0" y="15"/>
                </a:moveTo>
                <a:cubicBezTo>
                  <a:pt x="2" y="12"/>
                  <a:pt x="2" y="9"/>
                  <a:pt x="4" y="6"/>
                </a:cubicBezTo>
                <a:cubicBezTo>
                  <a:pt x="6" y="4"/>
                  <a:pt x="9" y="5"/>
                  <a:pt x="11" y="3"/>
                </a:cubicBezTo>
                <a:cubicBezTo>
                  <a:pt x="14" y="2"/>
                  <a:pt x="16" y="0"/>
                  <a:pt x="20" y="0"/>
                </a:cubicBezTo>
                <a:cubicBezTo>
                  <a:pt x="21" y="1"/>
                  <a:pt x="21" y="2"/>
                  <a:pt x="22" y="3"/>
                </a:cubicBezTo>
                <a:cubicBezTo>
                  <a:pt x="26" y="6"/>
                  <a:pt x="28" y="7"/>
                  <a:pt x="32" y="10"/>
                </a:cubicBezTo>
                <a:cubicBezTo>
                  <a:pt x="35" y="11"/>
                  <a:pt x="36" y="12"/>
                  <a:pt x="39" y="14"/>
                </a:cubicBezTo>
                <a:cubicBezTo>
                  <a:pt x="41" y="15"/>
                  <a:pt x="43" y="16"/>
                  <a:pt x="43" y="18"/>
                </a:cubicBezTo>
                <a:cubicBezTo>
                  <a:pt x="43" y="23"/>
                  <a:pt x="43" y="23"/>
                  <a:pt x="43" y="23"/>
                </a:cubicBezTo>
                <a:cubicBezTo>
                  <a:pt x="43" y="23"/>
                  <a:pt x="43" y="23"/>
                  <a:pt x="43" y="23"/>
                </a:cubicBezTo>
                <a:cubicBezTo>
                  <a:pt x="44" y="27"/>
                  <a:pt x="43" y="28"/>
                  <a:pt x="43" y="32"/>
                </a:cubicBezTo>
                <a:cubicBezTo>
                  <a:pt x="43" y="32"/>
                  <a:pt x="43" y="32"/>
                  <a:pt x="43" y="32"/>
                </a:cubicBezTo>
                <a:cubicBezTo>
                  <a:pt x="41" y="32"/>
                  <a:pt x="40" y="32"/>
                  <a:pt x="38" y="31"/>
                </a:cubicBezTo>
                <a:cubicBezTo>
                  <a:pt x="34" y="29"/>
                  <a:pt x="31" y="28"/>
                  <a:pt x="27" y="28"/>
                </a:cubicBezTo>
                <a:cubicBezTo>
                  <a:pt x="22" y="27"/>
                  <a:pt x="18" y="28"/>
                  <a:pt x="13" y="24"/>
                </a:cubicBezTo>
                <a:cubicBezTo>
                  <a:pt x="8" y="20"/>
                  <a:pt x="5" y="17"/>
                  <a:pt x="0"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26"/>
          <p:cNvSpPr>
            <a:spLocks/>
          </p:cNvSpPr>
          <p:nvPr/>
        </p:nvSpPr>
        <p:spPr bwMode="auto">
          <a:xfrm>
            <a:off x="4188577" y="4132870"/>
            <a:ext cx="551507" cy="297253"/>
          </a:xfrm>
          <a:custGeom>
            <a:avLst/>
            <a:gdLst/>
            <a:ahLst/>
            <a:cxnLst>
              <a:cxn ang="0">
                <a:pos x="186" y="23"/>
              </a:cxn>
              <a:cxn ang="0">
                <a:pos x="180" y="29"/>
              </a:cxn>
              <a:cxn ang="0">
                <a:pos x="173" y="43"/>
              </a:cxn>
              <a:cxn ang="0">
                <a:pos x="163" y="43"/>
              </a:cxn>
              <a:cxn ang="0">
                <a:pos x="155" y="49"/>
              </a:cxn>
              <a:cxn ang="0">
                <a:pos x="156" y="58"/>
              </a:cxn>
              <a:cxn ang="0">
                <a:pos x="156" y="75"/>
              </a:cxn>
              <a:cxn ang="0">
                <a:pos x="158" y="81"/>
              </a:cxn>
              <a:cxn ang="0">
                <a:pos x="152" y="88"/>
              </a:cxn>
              <a:cxn ang="0">
                <a:pos x="147" y="95"/>
              </a:cxn>
              <a:cxn ang="0">
                <a:pos x="132" y="100"/>
              </a:cxn>
              <a:cxn ang="0">
                <a:pos x="127" y="97"/>
              </a:cxn>
              <a:cxn ang="0">
                <a:pos x="127" y="97"/>
              </a:cxn>
              <a:cxn ang="0">
                <a:pos x="127" y="92"/>
              </a:cxn>
              <a:cxn ang="0">
                <a:pos x="123" y="88"/>
              </a:cxn>
              <a:cxn ang="0">
                <a:pos x="116" y="84"/>
              </a:cxn>
              <a:cxn ang="0">
                <a:pos x="106" y="77"/>
              </a:cxn>
              <a:cxn ang="0">
                <a:pos x="104" y="74"/>
              </a:cxn>
              <a:cxn ang="0">
                <a:pos x="95" y="77"/>
              </a:cxn>
              <a:cxn ang="0">
                <a:pos x="88" y="80"/>
              </a:cxn>
              <a:cxn ang="0">
                <a:pos x="84" y="89"/>
              </a:cxn>
              <a:cxn ang="0">
                <a:pos x="84" y="89"/>
              </a:cxn>
              <a:cxn ang="0">
                <a:pos x="78" y="87"/>
              </a:cxn>
              <a:cxn ang="0">
                <a:pos x="66" y="85"/>
              </a:cxn>
              <a:cxn ang="0">
                <a:pos x="55" y="82"/>
              </a:cxn>
              <a:cxn ang="0">
                <a:pos x="49" y="82"/>
              </a:cxn>
              <a:cxn ang="0">
                <a:pos x="46" y="83"/>
              </a:cxn>
              <a:cxn ang="0">
                <a:pos x="44" y="82"/>
              </a:cxn>
              <a:cxn ang="0">
                <a:pos x="26" y="78"/>
              </a:cxn>
              <a:cxn ang="0">
                <a:pos x="22" y="79"/>
              </a:cxn>
              <a:cxn ang="0">
                <a:pos x="13" y="76"/>
              </a:cxn>
              <a:cxn ang="0">
                <a:pos x="10" y="74"/>
              </a:cxn>
              <a:cxn ang="0">
                <a:pos x="10" y="74"/>
              </a:cxn>
              <a:cxn ang="0">
                <a:pos x="5" y="63"/>
              </a:cxn>
              <a:cxn ang="0">
                <a:pos x="0" y="57"/>
              </a:cxn>
              <a:cxn ang="0">
                <a:pos x="2" y="51"/>
              </a:cxn>
              <a:cxn ang="0">
                <a:pos x="15" y="46"/>
              </a:cxn>
              <a:cxn ang="0">
                <a:pos x="17" y="37"/>
              </a:cxn>
              <a:cxn ang="0">
                <a:pos x="17" y="32"/>
              </a:cxn>
              <a:cxn ang="0">
                <a:pos x="20" y="24"/>
              </a:cxn>
              <a:cxn ang="0">
                <a:pos x="20" y="24"/>
              </a:cxn>
              <a:cxn ang="0">
                <a:pos x="22" y="23"/>
              </a:cxn>
              <a:cxn ang="0">
                <a:pos x="26" y="26"/>
              </a:cxn>
              <a:cxn ang="0">
                <a:pos x="37" y="28"/>
              </a:cxn>
              <a:cxn ang="0">
                <a:pos x="44" y="28"/>
              </a:cxn>
              <a:cxn ang="0">
                <a:pos x="55" y="26"/>
              </a:cxn>
              <a:cxn ang="0">
                <a:pos x="67" y="27"/>
              </a:cxn>
              <a:cxn ang="0">
                <a:pos x="79" y="30"/>
              </a:cxn>
              <a:cxn ang="0">
                <a:pos x="85" y="30"/>
              </a:cxn>
              <a:cxn ang="0">
                <a:pos x="89" y="28"/>
              </a:cxn>
              <a:cxn ang="0">
                <a:pos x="100" y="32"/>
              </a:cxn>
              <a:cxn ang="0">
                <a:pos x="104" y="30"/>
              </a:cxn>
              <a:cxn ang="0">
                <a:pos x="119" y="18"/>
              </a:cxn>
              <a:cxn ang="0">
                <a:pos x="125" y="10"/>
              </a:cxn>
              <a:cxn ang="0">
                <a:pos x="127" y="4"/>
              </a:cxn>
              <a:cxn ang="0">
                <a:pos x="133" y="0"/>
              </a:cxn>
              <a:cxn ang="0">
                <a:pos x="146" y="9"/>
              </a:cxn>
              <a:cxn ang="0">
                <a:pos x="150" y="15"/>
              </a:cxn>
              <a:cxn ang="0">
                <a:pos x="161" y="19"/>
              </a:cxn>
              <a:cxn ang="0">
                <a:pos x="170" y="14"/>
              </a:cxn>
              <a:cxn ang="0">
                <a:pos x="173" y="15"/>
              </a:cxn>
              <a:cxn ang="0">
                <a:pos x="179" y="19"/>
              </a:cxn>
              <a:cxn ang="0">
                <a:pos x="186" y="23"/>
              </a:cxn>
            </a:cxnLst>
            <a:rect l="0" t="0" r="r" b="b"/>
            <a:pathLst>
              <a:path w="186" h="100">
                <a:moveTo>
                  <a:pt x="186" y="23"/>
                </a:moveTo>
                <a:cubicBezTo>
                  <a:pt x="184" y="25"/>
                  <a:pt x="181" y="26"/>
                  <a:pt x="180" y="29"/>
                </a:cubicBezTo>
                <a:cubicBezTo>
                  <a:pt x="179" y="35"/>
                  <a:pt x="179" y="43"/>
                  <a:pt x="173" y="43"/>
                </a:cubicBezTo>
                <a:cubicBezTo>
                  <a:pt x="169" y="43"/>
                  <a:pt x="167" y="43"/>
                  <a:pt x="163" y="43"/>
                </a:cubicBezTo>
                <a:cubicBezTo>
                  <a:pt x="159" y="43"/>
                  <a:pt x="155" y="45"/>
                  <a:pt x="155" y="49"/>
                </a:cubicBezTo>
                <a:cubicBezTo>
                  <a:pt x="155" y="53"/>
                  <a:pt x="156" y="55"/>
                  <a:pt x="156" y="58"/>
                </a:cubicBezTo>
                <a:cubicBezTo>
                  <a:pt x="156" y="75"/>
                  <a:pt x="156" y="75"/>
                  <a:pt x="156" y="75"/>
                </a:cubicBezTo>
                <a:cubicBezTo>
                  <a:pt x="156" y="78"/>
                  <a:pt x="158" y="79"/>
                  <a:pt x="158" y="81"/>
                </a:cubicBezTo>
                <a:cubicBezTo>
                  <a:pt x="158" y="84"/>
                  <a:pt x="154" y="85"/>
                  <a:pt x="152" y="88"/>
                </a:cubicBezTo>
                <a:cubicBezTo>
                  <a:pt x="150" y="91"/>
                  <a:pt x="149" y="93"/>
                  <a:pt x="147" y="95"/>
                </a:cubicBezTo>
                <a:cubicBezTo>
                  <a:pt x="142" y="98"/>
                  <a:pt x="138" y="100"/>
                  <a:pt x="132" y="100"/>
                </a:cubicBezTo>
                <a:cubicBezTo>
                  <a:pt x="130" y="100"/>
                  <a:pt x="129" y="99"/>
                  <a:pt x="127" y="97"/>
                </a:cubicBezTo>
                <a:cubicBezTo>
                  <a:pt x="127" y="97"/>
                  <a:pt x="127" y="97"/>
                  <a:pt x="127" y="97"/>
                </a:cubicBezTo>
                <a:cubicBezTo>
                  <a:pt x="127" y="92"/>
                  <a:pt x="127" y="92"/>
                  <a:pt x="127" y="92"/>
                </a:cubicBezTo>
                <a:cubicBezTo>
                  <a:pt x="127" y="90"/>
                  <a:pt x="125" y="89"/>
                  <a:pt x="123" y="88"/>
                </a:cubicBezTo>
                <a:cubicBezTo>
                  <a:pt x="120" y="86"/>
                  <a:pt x="119" y="85"/>
                  <a:pt x="116" y="84"/>
                </a:cubicBezTo>
                <a:cubicBezTo>
                  <a:pt x="112" y="81"/>
                  <a:pt x="110" y="80"/>
                  <a:pt x="106" y="77"/>
                </a:cubicBezTo>
                <a:cubicBezTo>
                  <a:pt x="105" y="76"/>
                  <a:pt x="105" y="75"/>
                  <a:pt x="104" y="74"/>
                </a:cubicBezTo>
                <a:cubicBezTo>
                  <a:pt x="100" y="74"/>
                  <a:pt x="98" y="76"/>
                  <a:pt x="95" y="77"/>
                </a:cubicBezTo>
                <a:cubicBezTo>
                  <a:pt x="93" y="79"/>
                  <a:pt x="90" y="78"/>
                  <a:pt x="88" y="80"/>
                </a:cubicBezTo>
                <a:cubicBezTo>
                  <a:pt x="86" y="83"/>
                  <a:pt x="86" y="86"/>
                  <a:pt x="84" y="89"/>
                </a:cubicBezTo>
                <a:cubicBezTo>
                  <a:pt x="84" y="89"/>
                  <a:pt x="84" y="89"/>
                  <a:pt x="84" y="89"/>
                </a:cubicBezTo>
                <a:cubicBezTo>
                  <a:pt x="82" y="88"/>
                  <a:pt x="80" y="87"/>
                  <a:pt x="78" y="87"/>
                </a:cubicBezTo>
                <a:cubicBezTo>
                  <a:pt x="73" y="85"/>
                  <a:pt x="71" y="86"/>
                  <a:pt x="66" y="85"/>
                </a:cubicBezTo>
                <a:cubicBezTo>
                  <a:pt x="62" y="84"/>
                  <a:pt x="59" y="82"/>
                  <a:pt x="55" y="82"/>
                </a:cubicBezTo>
                <a:cubicBezTo>
                  <a:pt x="49" y="82"/>
                  <a:pt x="49" y="82"/>
                  <a:pt x="49" y="82"/>
                </a:cubicBezTo>
                <a:cubicBezTo>
                  <a:pt x="48" y="82"/>
                  <a:pt x="47" y="83"/>
                  <a:pt x="46" y="83"/>
                </a:cubicBezTo>
                <a:cubicBezTo>
                  <a:pt x="45" y="83"/>
                  <a:pt x="45" y="83"/>
                  <a:pt x="44" y="82"/>
                </a:cubicBezTo>
                <a:cubicBezTo>
                  <a:pt x="44" y="74"/>
                  <a:pt x="33" y="78"/>
                  <a:pt x="26" y="78"/>
                </a:cubicBezTo>
                <a:cubicBezTo>
                  <a:pt x="24" y="78"/>
                  <a:pt x="23" y="79"/>
                  <a:pt x="22" y="79"/>
                </a:cubicBezTo>
                <a:cubicBezTo>
                  <a:pt x="18" y="79"/>
                  <a:pt x="14" y="80"/>
                  <a:pt x="13" y="76"/>
                </a:cubicBezTo>
                <a:cubicBezTo>
                  <a:pt x="12" y="73"/>
                  <a:pt x="12" y="73"/>
                  <a:pt x="10" y="74"/>
                </a:cubicBezTo>
                <a:cubicBezTo>
                  <a:pt x="10" y="74"/>
                  <a:pt x="10" y="74"/>
                  <a:pt x="10" y="74"/>
                </a:cubicBezTo>
                <a:cubicBezTo>
                  <a:pt x="8" y="70"/>
                  <a:pt x="7" y="68"/>
                  <a:pt x="5" y="63"/>
                </a:cubicBezTo>
                <a:cubicBezTo>
                  <a:pt x="3" y="61"/>
                  <a:pt x="0" y="60"/>
                  <a:pt x="0" y="57"/>
                </a:cubicBezTo>
                <a:cubicBezTo>
                  <a:pt x="0" y="55"/>
                  <a:pt x="1" y="53"/>
                  <a:pt x="2" y="51"/>
                </a:cubicBezTo>
                <a:cubicBezTo>
                  <a:pt x="5" y="46"/>
                  <a:pt x="10" y="49"/>
                  <a:pt x="15" y="46"/>
                </a:cubicBezTo>
                <a:cubicBezTo>
                  <a:pt x="17" y="44"/>
                  <a:pt x="17" y="41"/>
                  <a:pt x="17" y="37"/>
                </a:cubicBezTo>
                <a:cubicBezTo>
                  <a:pt x="17" y="32"/>
                  <a:pt x="17" y="32"/>
                  <a:pt x="17" y="32"/>
                </a:cubicBezTo>
                <a:cubicBezTo>
                  <a:pt x="17" y="29"/>
                  <a:pt x="19" y="27"/>
                  <a:pt x="20" y="24"/>
                </a:cubicBezTo>
                <a:cubicBezTo>
                  <a:pt x="20" y="24"/>
                  <a:pt x="20" y="24"/>
                  <a:pt x="20" y="24"/>
                </a:cubicBezTo>
                <a:cubicBezTo>
                  <a:pt x="20" y="23"/>
                  <a:pt x="21" y="23"/>
                  <a:pt x="22" y="23"/>
                </a:cubicBezTo>
                <a:cubicBezTo>
                  <a:pt x="24" y="23"/>
                  <a:pt x="24" y="25"/>
                  <a:pt x="26" y="26"/>
                </a:cubicBezTo>
                <a:cubicBezTo>
                  <a:pt x="29" y="29"/>
                  <a:pt x="32" y="28"/>
                  <a:pt x="37" y="28"/>
                </a:cubicBezTo>
                <a:cubicBezTo>
                  <a:pt x="39" y="28"/>
                  <a:pt x="41" y="29"/>
                  <a:pt x="44" y="28"/>
                </a:cubicBezTo>
                <a:cubicBezTo>
                  <a:pt x="51" y="25"/>
                  <a:pt x="45" y="23"/>
                  <a:pt x="55" y="26"/>
                </a:cubicBezTo>
                <a:cubicBezTo>
                  <a:pt x="59" y="28"/>
                  <a:pt x="62" y="27"/>
                  <a:pt x="67" y="27"/>
                </a:cubicBezTo>
                <a:cubicBezTo>
                  <a:pt x="72" y="28"/>
                  <a:pt x="74" y="30"/>
                  <a:pt x="79" y="30"/>
                </a:cubicBezTo>
                <a:cubicBezTo>
                  <a:pt x="85" y="30"/>
                  <a:pt x="85" y="30"/>
                  <a:pt x="85" y="30"/>
                </a:cubicBezTo>
                <a:cubicBezTo>
                  <a:pt x="87" y="30"/>
                  <a:pt x="88" y="28"/>
                  <a:pt x="89" y="28"/>
                </a:cubicBezTo>
                <a:cubicBezTo>
                  <a:pt x="94" y="28"/>
                  <a:pt x="96" y="32"/>
                  <a:pt x="100" y="32"/>
                </a:cubicBezTo>
                <a:cubicBezTo>
                  <a:pt x="102" y="32"/>
                  <a:pt x="103" y="31"/>
                  <a:pt x="104" y="30"/>
                </a:cubicBezTo>
                <a:cubicBezTo>
                  <a:pt x="111" y="28"/>
                  <a:pt x="115" y="25"/>
                  <a:pt x="119" y="18"/>
                </a:cubicBezTo>
                <a:cubicBezTo>
                  <a:pt x="121" y="14"/>
                  <a:pt x="122" y="12"/>
                  <a:pt x="125" y="10"/>
                </a:cubicBezTo>
                <a:cubicBezTo>
                  <a:pt x="127" y="8"/>
                  <a:pt x="126" y="6"/>
                  <a:pt x="127" y="4"/>
                </a:cubicBezTo>
                <a:cubicBezTo>
                  <a:pt x="129" y="2"/>
                  <a:pt x="130" y="0"/>
                  <a:pt x="133" y="0"/>
                </a:cubicBezTo>
                <a:cubicBezTo>
                  <a:pt x="139" y="0"/>
                  <a:pt x="143" y="4"/>
                  <a:pt x="146" y="9"/>
                </a:cubicBezTo>
                <a:cubicBezTo>
                  <a:pt x="148" y="11"/>
                  <a:pt x="148" y="13"/>
                  <a:pt x="150" y="15"/>
                </a:cubicBezTo>
                <a:cubicBezTo>
                  <a:pt x="154" y="18"/>
                  <a:pt x="156" y="19"/>
                  <a:pt x="161" y="19"/>
                </a:cubicBezTo>
                <a:cubicBezTo>
                  <a:pt x="165" y="19"/>
                  <a:pt x="166" y="14"/>
                  <a:pt x="170" y="14"/>
                </a:cubicBezTo>
                <a:cubicBezTo>
                  <a:pt x="171" y="14"/>
                  <a:pt x="172" y="15"/>
                  <a:pt x="173" y="15"/>
                </a:cubicBezTo>
                <a:cubicBezTo>
                  <a:pt x="176" y="17"/>
                  <a:pt x="177" y="18"/>
                  <a:pt x="179" y="19"/>
                </a:cubicBezTo>
                <a:cubicBezTo>
                  <a:pt x="182" y="21"/>
                  <a:pt x="184" y="23"/>
                  <a:pt x="186" y="2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5" name="Freeform 27"/>
          <p:cNvSpPr>
            <a:spLocks/>
          </p:cNvSpPr>
          <p:nvPr/>
        </p:nvSpPr>
        <p:spPr bwMode="auto">
          <a:xfrm>
            <a:off x="3777284" y="4067437"/>
            <a:ext cx="469248" cy="317817"/>
          </a:xfrm>
          <a:custGeom>
            <a:avLst/>
            <a:gdLst/>
            <a:ahLst/>
            <a:cxnLst>
              <a:cxn ang="0">
                <a:pos x="158" y="46"/>
              </a:cxn>
              <a:cxn ang="0">
                <a:pos x="155" y="54"/>
              </a:cxn>
              <a:cxn ang="0">
                <a:pos x="155" y="59"/>
              </a:cxn>
              <a:cxn ang="0">
                <a:pos x="153" y="68"/>
              </a:cxn>
              <a:cxn ang="0">
                <a:pos x="140" y="73"/>
              </a:cxn>
              <a:cxn ang="0">
                <a:pos x="138" y="79"/>
              </a:cxn>
              <a:cxn ang="0">
                <a:pos x="143" y="85"/>
              </a:cxn>
              <a:cxn ang="0">
                <a:pos x="148" y="96"/>
              </a:cxn>
              <a:cxn ang="0">
                <a:pos x="148" y="96"/>
              </a:cxn>
              <a:cxn ang="0">
                <a:pos x="143" y="99"/>
              </a:cxn>
              <a:cxn ang="0">
                <a:pos x="137" y="101"/>
              </a:cxn>
              <a:cxn ang="0">
                <a:pos x="132" y="100"/>
              </a:cxn>
              <a:cxn ang="0">
                <a:pos x="123" y="107"/>
              </a:cxn>
              <a:cxn ang="0">
                <a:pos x="96" y="100"/>
              </a:cxn>
              <a:cxn ang="0">
                <a:pos x="78" y="95"/>
              </a:cxn>
              <a:cxn ang="0">
                <a:pos x="70" y="90"/>
              </a:cxn>
              <a:cxn ang="0">
                <a:pos x="65" y="89"/>
              </a:cxn>
              <a:cxn ang="0">
                <a:pos x="55" y="86"/>
              </a:cxn>
              <a:cxn ang="0">
                <a:pos x="41" y="84"/>
              </a:cxn>
              <a:cxn ang="0">
                <a:pos x="36" y="84"/>
              </a:cxn>
              <a:cxn ang="0">
                <a:pos x="21" y="81"/>
              </a:cxn>
              <a:cxn ang="0">
                <a:pos x="12" y="81"/>
              </a:cxn>
              <a:cxn ang="0">
                <a:pos x="5" y="79"/>
              </a:cxn>
              <a:cxn ang="0">
                <a:pos x="0" y="79"/>
              </a:cxn>
              <a:cxn ang="0">
                <a:pos x="0" y="74"/>
              </a:cxn>
              <a:cxn ang="0">
                <a:pos x="8" y="61"/>
              </a:cxn>
              <a:cxn ang="0">
                <a:pos x="5" y="57"/>
              </a:cxn>
              <a:cxn ang="0">
                <a:pos x="5" y="57"/>
              </a:cxn>
              <a:cxn ang="0">
                <a:pos x="4" y="55"/>
              </a:cxn>
              <a:cxn ang="0">
                <a:pos x="6" y="49"/>
              </a:cxn>
              <a:cxn ang="0">
                <a:pos x="2" y="33"/>
              </a:cxn>
              <a:cxn ang="0">
                <a:pos x="9" y="22"/>
              </a:cxn>
              <a:cxn ang="0">
                <a:pos x="21" y="20"/>
              </a:cxn>
              <a:cxn ang="0">
                <a:pos x="21" y="20"/>
              </a:cxn>
              <a:cxn ang="0">
                <a:pos x="31" y="20"/>
              </a:cxn>
              <a:cxn ang="0">
                <a:pos x="33" y="18"/>
              </a:cxn>
              <a:cxn ang="0">
                <a:pos x="36" y="14"/>
              </a:cxn>
              <a:cxn ang="0">
                <a:pos x="43" y="2"/>
              </a:cxn>
              <a:cxn ang="0">
                <a:pos x="43" y="2"/>
              </a:cxn>
              <a:cxn ang="0">
                <a:pos x="44" y="2"/>
              </a:cxn>
              <a:cxn ang="0">
                <a:pos x="49" y="2"/>
              </a:cxn>
              <a:cxn ang="0">
                <a:pos x="56" y="0"/>
              </a:cxn>
              <a:cxn ang="0">
                <a:pos x="68" y="5"/>
              </a:cxn>
              <a:cxn ang="0">
                <a:pos x="72" y="10"/>
              </a:cxn>
              <a:cxn ang="0">
                <a:pos x="78" y="11"/>
              </a:cxn>
              <a:cxn ang="0">
                <a:pos x="85" y="9"/>
              </a:cxn>
              <a:cxn ang="0">
                <a:pos x="92" y="12"/>
              </a:cxn>
              <a:cxn ang="0">
                <a:pos x="107" y="17"/>
              </a:cxn>
              <a:cxn ang="0">
                <a:pos x="109" y="14"/>
              </a:cxn>
              <a:cxn ang="0">
                <a:pos x="113" y="13"/>
              </a:cxn>
              <a:cxn ang="0">
                <a:pos x="125" y="21"/>
              </a:cxn>
              <a:cxn ang="0">
                <a:pos x="131" y="26"/>
              </a:cxn>
              <a:cxn ang="0">
                <a:pos x="133" y="41"/>
              </a:cxn>
              <a:cxn ang="0">
                <a:pos x="141" y="45"/>
              </a:cxn>
              <a:cxn ang="0">
                <a:pos x="146" y="46"/>
              </a:cxn>
              <a:cxn ang="0">
                <a:pos x="149" y="45"/>
              </a:cxn>
              <a:cxn ang="0">
                <a:pos x="155" y="48"/>
              </a:cxn>
              <a:cxn ang="0">
                <a:pos x="158" y="46"/>
              </a:cxn>
            </a:cxnLst>
            <a:rect l="0" t="0" r="r" b="b"/>
            <a:pathLst>
              <a:path w="158" h="107">
                <a:moveTo>
                  <a:pt x="158" y="46"/>
                </a:moveTo>
                <a:cubicBezTo>
                  <a:pt x="157" y="49"/>
                  <a:pt x="155" y="51"/>
                  <a:pt x="155" y="54"/>
                </a:cubicBezTo>
                <a:cubicBezTo>
                  <a:pt x="155" y="59"/>
                  <a:pt x="155" y="59"/>
                  <a:pt x="155" y="59"/>
                </a:cubicBezTo>
                <a:cubicBezTo>
                  <a:pt x="155" y="63"/>
                  <a:pt x="155" y="66"/>
                  <a:pt x="153" y="68"/>
                </a:cubicBezTo>
                <a:cubicBezTo>
                  <a:pt x="148" y="71"/>
                  <a:pt x="143" y="68"/>
                  <a:pt x="140" y="73"/>
                </a:cubicBezTo>
                <a:cubicBezTo>
                  <a:pt x="139" y="75"/>
                  <a:pt x="138" y="77"/>
                  <a:pt x="138" y="79"/>
                </a:cubicBezTo>
                <a:cubicBezTo>
                  <a:pt x="138" y="82"/>
                  <a:pt x="141" y="83"/>
                  <a:pt x="143" y="85"/>
                </a:cubicBezTo>
                <a:cubicBezTo>
                  <a:pt x="145" y="90"/>
                  <a:pt x="146" y="92"/>
                  <a:pt x="148" y="96"/>
                </a:cubicBezTo>
                <a:cubicBezTo>
                  <a:pt x="148" y="96"/>
                  <a:pt x="148" y="96"/>
                  <a:pt x="148" y="96"/>
                </a:cubicBezTo>
                <a:cubicBezTo>
                  <a:pt x="147" y="97"/>
                  <a:pt x="145" y="98"/>
                  <a:pt x="143" y="99"/>
                </a:cubicBezTo>
                <a:cubicBezTo>
                  <a:pt x="141" y="99"/>
                  <a:pt x="139" y="101"/>
                  <a:pt x="137" y="101"/>
                </a:cubicBezTo>
                <a:cubicBezTo>
                  <a:pt x="135" y="101"/>
                  <a:pt x="134" y="100"/>
                  <a:pt x="132" y="100"/>
                </a:cubicBezTo>
                <a:cubicBezTo>
                  <a:pt x="128" y="100"/>
                  <a:pt x="128" y="107"/>
                  <a:pt x="123" y="107"/>
                </a:cubicBezTo>
                <a:cubicBezTo>
                  <a:pt x="112" y="107"/>
                  <a:pt x="106" y="104"/>
                  <a:pt x="96" y="100"/>
                </a:cubicBezTo>
                <a:cubicBezTo>
                  <a:pt x="89" y="97"/>
                  <a:pt x="84" y="97"/>
                  <a:pt x="78" y="95"/>
                </a:cubicBezTo>
                <a:cubicBezTo>
                  <a:pt x="74" y="94"/>
                  <a:pt x="73" y="92"/>
                  <a:pt x="70" y="90"/>
                </a:cubicBezTo>
                <a:cubicBezTo>
                  <a:pt x="69" y="89"/>
                  <a:pt x="67" y="89"/>
                  <a:pt x="65" y="89"/>
                </a:cubicBezTo>
                <a:cubicBezTo>
                  <a:pt x="61" y="88"/>
                  <a:pt x="59" y="87"/>
                  <a:pt x="55" y="86"/>
                </a:cubicBezTo>
                <a:cubicBezTo>
                  <a:pt x="50" y="85"/>
                  <a:pt x="47" y="84"/>
                  <a:pt x="41" y="84"/>
                </a:cubicBezTo>
                <a:cubicBezTo>
                  <a:pt x="36" y="84"/>
                  <a:pt x="36" y="84"/>
                  <a:pt x="36" y="84"/>
                </a:cubicBezTo>
                <a:cubicBezTo>
                  <a:pt x="31" y="84"/>
                  <a:pt x="27" y="81"/>
                  <a:pt x="21" y="81"/>
                </a:cubicBezTo>
                <a:cubicBezTo>
                  <a:pt x="12" y="81"/>
                  <a:pt x="12" y="81"/>
                  <a:pt x="12" y="81"/>
                </a:cubicBezTo>
                <a:cubicBezTo>
                  <a:pt x="9" y="81"/>
                  <a:pt x="8" y="79"/>
                  <a:pt x="5" y="79"/>
                </a:cubicBezTo>
                <a:cubicBezTo>
                  <a:pt x="0" y="79"/>
                  <a:pt x="0" y="79"/>
                  <a:pt x="0" y="79"/>
                </a:cubicBezTo>
                <a:cubicBezTo>
                  <a:pt x="0" y="77"/>
                  <a:pt x="0" y="76"/>
                  <a:pt x="0" y="74"/>
                </a:cubicBezTo>
                <a:cubicBezTo>
                  <a:pt x="0" y="68"/>
                  <a:pt x="8" y="67"/>
                  <a:pt x="8" y="61"/>
                </a:cubicBezTo>
                <a:cubicBezTo>
                  <a:pt x="8" y="58"/>
                  <a:pt x="7" y="57"/>
                  <a:pt x="5" y="57"/>
                </a:cubicBezTo>
                <a:cubicBezTo>
                  <a:pt x="5" y="57"/>
                  <a:pt x="5" y="57"/>
                  <a:pt x="5" y="57"/>
                </a:cubicBezTo>
                <a:cubicBezTo>
                  <a:pt x="5" y="56"/>
                  <a:pt x="4" y="56"/>
                  <a:pt x="4" y="55"/>
                </a:cubicBezTo>
                <a:cubicBezTo>
                  <a:pt x="4" y="53"/>
                  <a:pt x="6" y="52"/>
                  <a:pt x="6" y="49"/>
                </a:cubicBezTo>
                <a:cubicBezTo>
                  <a:pt x="6" y="43"/>
                  <a:pt x="2" y="40"/>
                  <a:pt x="2" y="33"/>
                </a:cubicBezTo>
                <a:cubicBezTo>
                  <a:pt x="2" y="28"/>
                  <a:pt x="3" y="22"/>
                  <a:pt x="9" y="22"/>
                </a:cubicBezTo>
                <a:cubicBezTo>
                  <a:pt x="14" y="21"/>
                  <a:pt x="17" y="23"/>
                  <a:pt x="21" y="20"/>
                </a:cubicBezTo>
                <a:cubicBezTo>
                  <a:pt x="21" y="20"/>
                  <a:pt x="21" y="20"/>
                  <a:pt x="21" y="20"/>
                </a:cubicBezTo>
                <a:cubicBezTo>
                  <a:pt x="25" y="20"/>
                  <a:pt x="27" y="20"/>
                  <a:pt x="31" y="20"/>
                </a:cubicBezTo>
                <a:cubicBezTo>
                  <a:pt x="32" y="20"/>
                  <a:pt x="32" y="18"/>
                  <a:pt x="33" y="18"/>
                </a:cubicBezTo>
                <a:cubicBezTo>
                  <a:pt x="34" y="17"/>
                  <a:pt x="35" y="16"/>
                  <a:pt x="36" y="14"/>
                </a:cubicBezTo>
                <a:cubicBezTo>
                  <a:pt x="40" y="10"/>
                  <a:pt x="41" y="7"/>
                  <a:pt x="43" y="2"/>
                </a:cubicBezTo>
                <a:cubicBezTo>
                  <a:pt x="43" y="2"/>
                  <a:pt x="43" y="2"/>
                  <a:pt x="43" y="2"/>
                </a:cubicBezTo>
                <a:cubicBezTo>
                  <a:pt x="43" y="2"/>
                  <a:pt x="44" y="2"/>
                  <a:pt x="44" y="2"/>
                </a:cubicBezTo>
                <a:cubicBezTo>
                  <a:pt x="49" y="2"/>
                  <a:pt x="49" y="2"/>
                  <a:pt x="49" y="2"/>
                </a:cubicBezTo>
                <a:cubicBezTo>
                  <a:pt x="52" y="2"/>
                  <a:pt x="53" y="0"/>
                  <a:pt x="56" y="0"/>
                </a:cubicBezTo>
                <a:cubicBezTo>
                  <a:pt x="61" y="0"/>
                  <a:pt x="64" y="2"/>
                  <a:pt x="68" y="5"/>
                </a:cubicBezTo>
                <a:cubicBezTo>
                  <a:pt x="70" y="6"/>
                  <a:pt x="70" y="8"/>
                  <a:pt x="72" y="10"/>
                </a:cubicBezTo>
                <a:cubicBezTo>
                  <a:pt x="74" y="12"/>
                  <a:pt x="75" y="11"/>
                  <a:pt x="78" y="11"/>
                </a:cubicBezTo>
                <a:cubicBezTo>
                  <a:pt x="81" y="11"/>
                  <a:pt x="82" y="9"/>
                  <a:pt x="85" y="9"/>
                </a:cubicBezTo>
                <a:cubicBezTo>
                  <a:pt x="88" y="9"/>
                  <a:pt x="89" y="11"/>
                  <a:pt x="92" y="12"/>
                </a:cubicBezTo>
                <a:cubicBezTo>
                  <a:pt x="98" y="15"/>
                  <a:pt x="101" y="17"/>
                  <a:pt x="107" y="17"/>
                </a:cubicBezTo>
                <a:cubicBezTo>
                  <a:pt x="109" y="17"/>
                  <a:pt x="109" y="15"/>
                  <a:pt x="109" y="14"/>
                </a:cubicBezTo>
                <a:cubicBezTo>
                  <a:pt x="110" y="13"/>
                  <a:pt x="111" y="13"/>
                  <a:pt x="113" y="13"/>
                </a:cubicBezTo>
                <a:cubicBezTo>
                  <a:pt x="119" y="13"/>
                  <a:pt x="122" y="16"/>
                  <a:pt x="125" y="21"/>
                </a:cubicBezTo>
                <a:cubicBezTo>
                  <a:pt x="126" y="24"/>
                  <a:pt x="130" y="23"/>
                  <a:pt x="131" y="26"/>
                </a:cubicBezTo>
                <a:cubicBezTo>
                  <a:pt x="132" y="32"/>
                  <a:pt x="130" y="36"/>
                  <a:pt x="133" y="41"/>
                </a:cubicBezTo>
                <a:cubicBezTo>
                  <a:pt x="135" y="44"/>
                  <a:pt x="137" y="44"/>
                  <a:pt x="141" y="45"/>
                </a:cubicBezTo>
                <a:cubicBezTo>
                  <a:pt x="143" y="46"/>
                  <a:pt x="144" y="46"/>
                  <a:pt x="146" y="46"/>
                </a:cubicBezTo>
                <a:cubicBezTo>
                  <a:pt x="147" y="46"/>
                  <a:pt x="148" y="45"/>
                  <a:pt x="149" y="45"/>
                </a:cubicBezTo>
                <a:cubicBezTo>
                  <a:pt x="152" y="45"/>
                  <a:pt x="152" y="48"/>
                  <a:pt x="155" y="48"/>
                </a:cubicBezTo>
                <a:cubicBezTo>
                  <a:pt x="156" y="48"/>
                  <a:pt x="157" y="47"/>
                  <a:pt x="158" y="4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28"/>
          <p:cNvSpPr>
            <a:spLocks/>
          </p:cNvSpPr>
          <p:nvPr/>
        </p:nvSpPr>
        <p:spPr bwMode="auto">
          <a:xfrm>
            <a:off x="3635201" y="4039395"/>
            <a:ext cx="205647" cy="200038"/>
          </a:xfrm>
          <a:custGeom>
            <a:avLst/>
            <a:gdLst/>
            <a:ahLst/>
            <a:cxnLst>
              <a:cxn ang="0">
                <a:pos x="53" y="66"/>
              </a:cxn>
              <a:cxn ang="0">
                <a:pos x="52" y="64"/>
              </a:cxn>
              <a:cxn ang="0">
                <a:pos x="54" y="58"/>
              </a:cxn>
              <a:cxn ang="0">
                <a:pos x="50" y="42"/>
              </a:cxn>
              <a:cxn ang="0">
                <a:pos x="57" y="31"/>
              </a:cxn>
              <a:cxn ang="0">
                <a:pos x="69" y="29"/>
              </a:cxn>
              <a:cxn ang="0">
                <a:pos x="69" y="29"/>
              </a:cxn>
              <a:cxn ang="0">
                <a:pos x="65" y="17"/>
              </a:cxn>
              <a:cxn ang="0">
                <a:pos x="67" y="12"/>
              </a:cxn>
              <a:cxn ang="0">
                <a:pos x="67" y="12"/>
              </a:cxn>
              <a:cxn ang="0">
                <a:pos x="64" y="10"/>
              </a:cxn>
              <a:cxn ang="0">
                <a:pos x="61" y="7"/>
              </a:cxn>
              <a:cxn ang="0">
                <a:pos x="55" y="9"/>
              </a:cxn>
              <a:cxn ang="0">
                <a:pos x="45" y="6"/>
              </a:cxn>
              <a:cxn ang="0">
                <a:pos x="42" y="4"/>
              </a:cxn>
              <a:cxn ang="0">
                <a:pos x="36" y="4"/>
              </a:cxn>
              <a:cxn ang="0">
                <a:pos x="25" y="1"/>
              </a:cxn>
              <a:cxn ang="0">
                <a:pos x="14" y="29"/>
              </a:cxn>
              <a:cxn ang="0">
                <a:pos x="8" y="42"/>
              </a:cxn>
              <a:cxn ang="0">
                <a:pos x="7" y="46"/>
              </a:cxn>
              <a:cxn ang="0">
                <a:pos x="1" y="52"/>
              </a:cxn>
              <a:cxn ang="0">
                <a:pos x="0" y="57"/>
              </a:cxn>
              <a:cxn ang="0">
                <a:pos x="0" y="58"/>
              </a:cxn>
              <a:cxn ang="0">
                <a:pos x="13" y="58"/>
              </a:cxn>
              <a:cxn ang="0">
                <a:pos x="19" y="56"/>
              </a:cxn>
              <a:cxn ang="0">
                <a:pos x="20" y="55"/>
              </a:cxn>
              <a:cxn ang="0">
                <a:pos x="26" y="55"/>
              </a:cxn>
              <a:cxn ang="0">
                <a:pos x="32" y="60"/>
              </a:cxn>
              <a:cxn ang="0">
                <a:pos x="48" y="67"/>
              </a:cxn>
              <a:cxn ang="0">
                <a:pos x="52" y="66"/>
              </a:cxn>
              <a:cxn ang="0">
                <a:pos x="53" y="66"/>
              </a:cxn>
            </a:cxnLst>
            <a:rect l="0" t="0" r="r" b="b"/>
            <a:pathLst>
              <a:path w="69" h="67">
                <a:moveTo>
                  <a:pt x="53" y="66"/>
                </a:moveTo>
                <a:cubicBezTo>
                  <a:pt x="53" y="65"/>
                  <a:pt x="52" y="65"/>
                  <a:pt x="52" y="64"/>
                </a:cubicBezTo>
                <a:cubicBezTo>
                  <a:pt x="52" y="62"/>
                  <a:pt x="54" y="61"/>
                  <a:pt x="54" y="58"/>
                </a:cubicBezTo>
                <a:cubicBezTo>
                  <a:pt x="54" y="52"/>
                  <a:pt x="50" y="49"/>
                  <a:pt x="50" y="42"/>
                </a:cubicBezTo>
                <a:cubicBezTo>
                  <a:pt x="50" y="37"/>
                  <a:pt x="51" y="31"/>
                  <a:pt x="57" y="31"/>
                </a:cubicBezTo>
                <a:cubicBezTo>
                  <a:pt x="62" y="30"/>
                  <a:pt x="65" y="32"/>
                  <a:pt x="69" y="29"/>
                </a:cubicBezTo>
                <a:cubicBezTo>
                  <a:pt x="69" y="29"/>
                  <a:pt x="69" y="29"/>
                  <a:pt x="69" y="29"/>
                </a:cubicBezTo>
                <a:cubicBezTo>
                  <a:pt x="66" y="25"/>
                  <a:pt x="65" y="22"/>
                  <a:pt x="65" y="17"/>
                </a:cubicBezTo>
                <a:cubicBezTo>
                  <a:pt x="65" y="15"/>
                  <a:pt x="66" y="13"/>
                  <a:pt x="67" y="12"/>
                </a:cubicBezTo>
                <a:cubicBezTo>
                  <a:pt x="67" y="12"/>
                  <a:pt x="67" y="12"/>
                  <a:pt x="67" y="12"/>
                </a:cubicBezTo>
                <a:cubicBezTo>
                  <a:pt x="66" y="12"/>
                  <a:pt x="65" y="11"/>
                  <a:pt x="64" y="10"/>
                </a:cubicBezTo>
                <a:cubicBezTo>
                  <a:pt x="63" y="9"/>
                  <a:pt x="63" y="7"/>
                  <a:pt x="61" y="7"/>
                </a:cubicBezTo>
                <a:cubicBezTo>
                  <a:pt x="59" y="7"/>
                  <a:pt x="58" y="9"/>
                  <a:pt x="55" y="9"/>
                </a:cubicBezTo>
                <a:cubicBezTo>
                  <a:pt x="51" y="9"/>
                  <a:pt x="49" y="7"/>
                  <a:pt x="45" y="6"/>
                </a:cubicBezTo>
                <a:cubicBezTo>
                  <a:pt x="44" y="5"/>
                  <a:pt x="43" y="4"/>
                  <a:pt x="42" y="4"/>
                </a:cubicBezTo>
                <a:cubicBezTo>
                  <a:pt x="36" y="4"/>
                  <a:pt x="36" y="4"/>
                  <a:pt x="36" y="4"/>
                </a:cubicBezTo>
                <a:cubicBezTo>
                  <a:pt x="30" y="4"/>
                  <a:pt x="32" y="0"/>
                  <a:pt x="25" y="1"/>
                </a:cubicBezTo>
                <a:cubicBezTo>
                  <a:pt x="17" y="10"/>
                  <a:pt x="16" y="18"/>
                  <a:pt x="14" y="29"/>
                </a:cubicBezTo>
                <a:cubicBezTo>
                  <a:pt x="13" y="34"/>
                  <a:pt x="10" y="37"/>
                  <a:pt x="8" y="42"/>
                </a:cubicBezTo>
                <a:cubicBezTo>
                  <a:pt x="7" y="43"/>
                  <a:pt x="7" y="45"/>
                  <a:pt x="7" y="46"/>
                </a:cubicBezTo>
                <a:cubicBezTo>
                  <a:pt x="5" y="49"/>
                  <a:pt x="3" y="49"/>
                  <a:pt x="1" y="52"/>
                </a:cubicBezTo>
                <a:cubicBezTo>
                  <a:pt x="0" y="53"/>
                  <a:pt x="1" y="55"/>
                  <a:pt x="0" y="57"/>
                </a:cubicBezTo>
                <a:cubicBezTo>
                  <a:pt x="0" y="58"/>
                  <a:pt x="0" y="58"/>
                  <a:pt x="0" y="58"/>
                </a:cubicBezTo>
                <a:cubicBezTo>
                  <a:pt x="5" y="58"/>
                  <a:pt x="8" y="58"/>
                  <a:pt x="13" y="58"/>
                </a:cubicBezTo>
                <a:cubicBezTo>
                  <a:pt x="16" y="58"/>
                  <a:pt x="17" y="57"/>
                  <a:pt x="19" y="56"/>
                </a:cubicBezTo>
                <a:cubicBezTo>
                  <a:pt x="19" y="56"/>
                  <a:pt x="19" y="55"/>
                  <a:pt x="20" y="55"/>
                </a:cubicBezTo>
                <a:cubicBezTo>
                  <a:pt x="22" y="55"/>
                  <a:pt x="23" y="55"/>
                  <a:pt x="26" y="55"/>
                </a:cubicBezTo>
                <a:cubicBezTo>
                  <a:pt x="29" y="55"/>
                  <a:pt x="30" y="58"/>
                  <a:pt x="32" y="60"/>
                </a:cubicBezTo>
                <a:cubicBezTo>
                  <a:pt x="38" y="64"/>
                  <a:pt x="41" y="67"/>
                  <a:pt x="48" y="67"/>
                </a:cubicBezTo>
                <a:cubicBezTo>
                  <a:pt x="50" y="67"/>
                  <a:pt x="51" y="66"/>
                  <a:pt x="52" y="66"/>
                </a:cubicBezTo>
                <a:cubicBezTo>
                  <a:pt x="53" y="66"/>
                  <a:pt x="53" y="66"/>
                  <a:pt x="53" y="6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29"/>
          <p:cNvSpPr>
            <a:spLocks/>
          </p:cNvSpPr>
          <p:nvPr/>
        </p:nvSpPr>
        <p:spPr bwMode="auto">
          <a:xfrm>
            <a:off x="3827760" y="4039395"/>
            <a:ext cx="78520" cy="85997"/>
          </a:xfrm>
          <a:custGeom>
            <a:avLst/>
            <a:gdLst/>
            <a:ahLst/>
            <a:cxnLst>
              <a:cxn ang="0">
                <a:pos x="2" y="12"/>
              </a:cxn>
              <a:cxn ang="0">
                <a:pos x="10" y="14"/>
              </a:cxn>
              <a:cxn ang="0">
                <a:pos x="21" y="9"/>
              </a:cxn>
              <a:cxn ang="0">
                <a:pos x="26" y="11"/>
              </a:cxn>
              <a:cxn ang="0">
                <a:pos x="26" y="11"/>
              </a:cxn>
              <a:cxn ang="0">
                <a:pos x="19" y="23"/>
              </a:cxn>
              <a:cxn ang="0">
                <a:pos x="16" y="27"/>
              </a:cxn>
              <a:cxn ang="0">
                <a:pos x="14" y="29"/>
              </a:cxn>
              <a:cxn ang="0">
                <a:pos x="4" y="29"/>
              </a:cxn>
              <a:cxn ang="0">
                <a:pos x="4" y="29"/>
              </a:cxn>
              <a:cxn ang="0">
                <a:pos x="0" y="17"/>
              </a:cxn>
              <a:cxn ang="0">
                <a:pos x="2" y="12"/>
              </a:cxn>
            </a:cxnLst>
            <a:rect l="0" t="0" r="r" b="b"/>
            <a:pathLst>
              <a:path w="26" h="29">
                <a:moveTo>
                  <a:pt x="2" y="12"/>
                </a:moveTo>
                <a:cubicBezTo>
                  <a:pt x="4" y="13"/>
                  <a:pt x="7" y="14"/>
                  <a:pt x="10" y="14"/>
                </a:cubicBezTo>
                <a:cubicBezTo>
                  <a:pt x="20" y="14"/>
                  <a:pt x="16" y="0"/>
                  <a:pt x="21" y="9"/>
                </a:cubicBezTo>
                <a:cubicBezTo>
                  <a:pt x="22" y="11"/>
                  <a:pt x="24" y="11"/>
                  <a:pt x="26" y="11"/>
                </a:cubicBezTo>
                <a:cubicBezTo>
                  <a:pt x="26" y="11"/>
                  <a:pt x="26" y="11"/>
                  <a:pt x="26" y="11"/>
                </a:cubicBezTo>
                <a:cubicBezTo>
                  <a:pt x="24" y="16"/>
                  <a:pt x="23" y="19"/>
                  <a:pt x="19" y="23"/>
                </a:cubicBezTo>
                <a:cubicBezTo>
                  <a:pt x="18" y="25"/>
                  <a:pt x="17" y="26"/>
                  <a:pt x="16" y="27"/>
                </a:cubicBezTo>
                <a:cubicBezTo>
                  <a:pt x="15" y="27"/>
                  <a:pt x="15" y="29"/>
                  <a:pt x="14" y="29"/>
                </a:cubicBezTo>
                <a:cubicBezTo>
                  <a:pt x="10" y="29"/>
                  <a:pt x="8" y="29"/>
                  <a:pt x="4" y="29"/>
                </a:cubicBezTo>
                <a:cubicBezTo>
                  <a:pt x="4" y="29"/>
                  <a:pt x="4" y="29"/>
                  <a:pt x="4" y="29"/>
                </a:cubicBezTo>
                <a:cubicBezTo>
                  <a:pt x="1" y="25"/>
                  <a:pt x="0" y="22"/>
                  <a:pt x="0" y="17"/>
                </a:cubicBezTo>
                <a:cubicBezTo>
                  <a:pt x="0" y="15"/>
                  <a:pt x="1" y="13"/>
                  <a:pt x="2"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8" name="Freeform 30"/>
          <p:cNvSpPr>
            <a:spLocks/>
          </p:cNvSpPr>
          <p:nvPr/>
        </p:nvSpPr>
        <p:spPr bwMode="auto">
          <a:xfrm>
            <a:off x="3294950" y="3674840"/>
            <a:ext cx="400075" cy="373902"/>
          </a:xfrm>
          <a:custGeom>
            <a:avLst/>
            <a:gdLst/>
            <a:ahLst/>
            <a:cxnLst>
              <a:cxn ang="0">
                <a:pos x="4" y="54"/>
              </a:cxn>
              <a:cxn ang="0">
                <a:pos x="11" y="61"/>
              </a:cxn>
              <a:cxn ang="0">
                <a:pos x="19" y="67"/>
              </a:cxn>
              <a:cxn ang="0">
                <a:pos x="24" y="67"/>
              </a:cxn>
              <a:cxn ang="0">
                <a:pos x="34" y="65"/>
              </a:cxn>
              <a:cxn ang="0">
                <a:pos x="32" y="56"/>
              </a:cxn>
              <a:cxn ang="0">
                <a:pos x="43" y="36"/>
              </a:cxn>
              <a:cxn ang="0">
                <a:pos x="49" y="32"/>
              </a:cxn>
              <a:cxn ang="0">
                <a:pos x="66" y="28"/>
              </a:cxn>
              <a:cxn ang="0">
                <a:pos x="88" y="15"/>
              </a:cxn>
              <a:cxn ang="0">
                <a:pos x="97" y="4"/>
              </a:cxn>
              <a:cxn ang="0">
                <a:pos x="99" y="1"/>
              </a:cxn>
              <a:cxn ang="0">
                <a:pos x="108" y="0"/>
              </a:cxn>
              <a:cxn ang="0">
                <a:pos x="117" y="6"/>
              </a:cxn>
              <a:cxn ang="0">
                <a:pos x="130" y="21"/>
              </a:cxn>
              <a:cxn ang="0">
                <a:pos x="130" y="21"/>
              </a:cxn>
              <a:cxn ang="0">
                <a:pos x="130" y="21"/>
              </a:cxn>
              <a:cxn ang="0">
                <a:pos x="130" y="30"/>
              </a:cxn>
              <a:cxn ang="0">
                <a:pos x="132" y="33"/>
              </a:cxn>
              <a:cxn ang="0">
                <a:pos x="135" y="41"/>
              </a:cxn>
              <a:cxn ang="0">
                <a:pos x="132" y="58"/>
              </a:cxn>
              <a:cxn ang="0">
                <a:pos x="134" y="65"/>
              </a:cxn>
              <a:cxn ang="0">
                <a:pos x="131" y="73"/>
              </a:cxn>
              <a:cxn ang="0">
                <a:pos x="128" y="87"/>
              </a:cxn>
              <a:cxn ang="0">
                <a:pos x="128" y="91"/>
              </a:cxn>
              <a:cxn ang="0">
                <a:pos x="130" y="103"/>
              </a:cxn>
              <a:cxn ang="0">
                <a:pos x="124" y="121"/>
              </a:cxn>
              <a:cxn ang="0">
                <a:pos x="124" y="121"/>
              </a:cxn>
              <a:cxn ang="0">
                <a:pos x="121" y="119"/>
              </a:cxn>
              <a:cxn ang="0">
                <a:pos x="114" y="115"/>
              </a:cxn>
              <a:cxn ang="0">
                <a:pos x="114" y="110"/>
              </a:cxn>
              <a:cxn ang="0">
                <a:pos x="114" y="110"/>
              </a:cxn>
              <a:cxn ang="0">
                <a:pos x="107" y="109"/>
              </a:cxn>
              <a:cxn ang="0">
                <a:pos x="98" y="105"/>
              </a:cxn>
              <a:cxn ang="0">
                <a:pos x="87" y="117"/>
              </a:cxn>
              <a:cxn ang="0">
                <a:pos x="86" y="117"/>
              </a:cxn>
              <a:cxn ang="0">
                <a:pos x="74" y="109"/>
              </a:cxn>
              <a:cxn ang="0">
                <a:pos x="68" y="107"/>
              </a:cxn>
              <a:cxn ang="0">
                <a:pos x="53" y="100"/>
              </a:cxn>
              <a:cxn ang="0">
                <a:pos x="53" y="101"/>
              </a:cxn>
              <a:cxn ang="0">
                <a:pos x="52" y="103"/>
              </a:cxn>
              <a:cxn ang="0">
                <a:pos x="56" y="110"/>
              </a:cxn>
              <a:cxn ang="0">
                <a:pos x="59" y="119"/>
              </a:cxn>
              <a:cxn ang="0">
                <a:pos x="61" y="124"/>
              </a:cxn>
              <a:cxn ang="0">
                <a:pos x="61" y="125"/>
              </a:cxn>
              <a:cxn ang="0">
                <a:pos x="57" y="125"/>
              </a:cxn>
              <a:cxn ang="0">
                <a:pos x="52" y="124"/>
              </a:cxn>
              <a:cxn ang="0">
                <a:pos x="51" y="119"/>
              </a:cxn>
              <a:cxn ang="0">
                <a:pos x="47" y="116"/>
              </a:cxn>
              <a:cxn ang="0">
                <a:pos x="40" y="109"/>
              </a:cxn>
              <a:cxn ang="0">
                <a:pos x="36" y="106"/>
              </a:cxn>
              <a:cxn ang="0">
                <a:pos x="31" y="101"/>
              </a:cxn>
              <a:cxn ang="0">
                <a:pos x="28" y="99"/>
              </a:cxn>
              <a:cxn ang="0">
                <a:pos x="24" y="94"/>
              </a:cxn>
              <a:cxn ang="0">
                <a:pos x="18" y="84"/>
              </a:cxn>
              <a:cxn ang="0">
                <a:pos x="17" y="83"/>
              </a:cxn>
              <a:cxn ang="0">
                <a:pos x="14" y="78"/>
              </a:cxn>
              <a:cxn ang="0">
                <a:pos x="8" y="73"/>
              </a:cxn>
              <a:cxn ang="0">
                <a:pos x="3" y="71"/>
              </a:cxn>
              <a:cxn ang="0">
                <a:pos x="2" y="68"/>
              </a:cxn>
              <a:cxn ang="0">
                <a:pos x="0" y="67"/>
              </a:cxn>
              <a:cxn ang="0">
                <a:pos x="0" y="67"/>
              </a:cxn>
              <a:cxn ang="0">
                <a:pos x="4" y="54"/>
              </a:cxn>
            </a:cxnLst>
            <a:rect l="0" t="0" r="r" b="b"/>
            <a:pathLst>
              <a:path w="135" h="126">
                <a:moveTo>
                  <a:pt x="4" y="54"/>
                </a:moveTo>
                <a:cubicBezTo>
                  <a:pt x="8" y="56"/>
                  <a:pt x="9" y="58"/>
                  <a:pt x="11" y="61"/>
                </a:cubicBezTo>
                <a:cubicBezTo>
                  <a:pt x="14" y="64"/>
                  <a:pt x="15" y="67"/>
                  <a:pt x="19" y="67"/>
                </a:cubicBezTo>
                <a:cubicBezTo>
                  <a:pt x="24" y="67"/>
                  <a:pt x="24" y="67"/>
                  <a:pt x="24" y="67"/>
                </a:cubicBezTo>
                <a:cubicBezTo>
                  <a:pt x="28" y="67"/>
                  <a:pt x="30" y="65"/>
                  <a:pt x="34" y="65"/>
                </a:cubicBezTo>
                <a:cubicBezTo>
                  <a:pt x="34" y="62"/>
                  <a:pt x="32" y="59"/>
                  <a:pt x="32" y="56"/>
                </a:cubicBezTo>
                <a:cubicBezTo>
                  <a:pt x="32" y="47"/>
                  <a:pt x="36" y="41"/>
                  <a:pt x="43" y="36"/>
                </a:cubicBezTo>
                <a:cubicBezTo>
                  <a:pt x="46" y="34"/>
                  <a:pt x="47" y="33"/>
                  <a:pt x="49" y="32"/>
                </a:cubicBezTo>
                <a:cubicBezTo>
                  <a:pt x="56" y="30"/>
                  <a:pt x="60" y="30"/>
                  <a:pt x="66" y="28"/>
                </a:cubicBezTo>
                <a:cubicBezTo>
                  <a:pt x="76" y="24"/>
                  <a:pt x="81" y="21"/>
                  <a:pt x="88" y="15"/>
                </a:cubicBezTo>
                <a:cubicBezTo>
                  <a:pt x="92" y="12"/>
                  <a:pt x="94" y="8"/>
                  <a:pt x="97" y="4"/>
                </a:cubicBezTo>
                <a:cubicBezTo>
                  <a:pt x="97" y="3"/>
                  <a:pt x="98" y="2"/>
                  <a:pt x="99" y="1"/>
                </a:cubicBezTo>
                <a:cubicBezTo>
                  <a:pt x="102" y="0"/>
                  <a:pt x="104" y="0"/>
                  <a:pt x="108" y="0"/>
                </a:cubicBezTo>
                <a:cubicBezTo>
                  <a:pt x="112" y="0"/>
                  <a:pt x="114" y="3"/>
                  <a:pt x="117" y="6"/>
                </a:cubicBezTo>
                <a:cubicBezTo>
                  <a:pt x="121" y="13"/>
                  <a:pt x="122" y="18"/>
                  <a:pt x="130" y="21"/>
                </a:cubicBezTo>
                <a:cubicBezTo>
                  <a:pt x="130" y="21"/>
                  <a:pt x="130" y="21"/>
                  <a:pt x="130" y="21"/>
                </a:cubicBezTo>
                <a:cubicBezTo>
                  <a:pt x="130" y="21"/>
                  <a:pt x="130" y="21"/>
                  <a:pt x="130" y="21"/>
                </a:cubicBezTo>
                <a:cubicBezTo>
                  <a:pt x="130" y="25"/>
                  <a:pt x="130" y="26"/>
                  <a:pt x="130" y="30"/>
                </a:cubicBezTo>
                <a:cubicBezTo>
                  <a:pt x="130" y="31"/>
                  <a:pt x="131" y="32"/>
                  <a:pt x="132" y="33"/>
                </a:cubicBezTo>
                <a:cubicBezTo>
                  <a:pt x="134" y="36"/>
                  <a:pt x="135" y="38"/>
                  <a:pt x="135" y="41"/>
                </a:cubicBezTo>
                <a:cubicBezTo>
                  <a:pt x="135" y="48"/>
                  <a:pt x="132" y="51"/>
                  <a:pt x="132" y="58"/>
                </a:cubicBezTo>
                <a:cubicBezTo>
                  <a:pt x="132" y="61"/>
                  <a:pt x="134" y="62"/>
                  <a:pt x="134" y="65"/>
                </a:cubicBezTo>
                <a:cubicBezTo>
                  <a:pt x="134" y="68"/>
                  <a:pt x="133" y="70"/>
                  <a:pt x="131" y="73"/>
                </a:cubicBezTo>
                <a:cubicBezTo>
                  <a:pt x="129" y="78"/>
                  <a:pt x="128" y="81"/>
                  <a:pt x="128" y="87"/>
                </a:cubicBezTo>
                <a:cubicBezTo>
                  <a:pt x="128" y="91"/>
                  <a:pt x="128" y="91"/>
                  <a:pt x="128" y="91"/>
                </a:cubicBezTo>
                <a:cubicBezTo>
                  <a:pt x="130" y="103"/>
                  <a:pt x="130" y="103"/>
                  <a:pt x="130" y="103"/>
                </a:cubicBezTo>
                <a:cubicBezTo>
                  <a:pt x="130" y="111"/>
                  <a:pt x="128" y="115"/>
                  <a:pt x="124" y="121"/>
                </a:cubicBezTo>
                <a:cubicBezTo>
                  <a:pt x="124" y="122"/>
                  <a:pt x="124" y="122"/>
                  <a:pt x="124" y="121"/>
                </a:cubicBezTo>
                <a:cubicBezTo>
                  <a:pt x="123" y="121"/>
                  <a:pt x="122" y="119"/>
                  <a:pt x="121" y="119"/>
                </a:cubicBezTo>
                <a:cubicBezTo>
                  <a:pt x="118" y="119"/>
                  <a:pt x="114" y="118"/>
                  <a:pt x="114" y="115"/>
                </a:cubicBezTo>
                <a:cubicBezTo>
                  <a:pt x="114" y="110"/>
                  <a:pt x="114" y="110"/>
                  <a:pt x="114" y="110"/>
                </a:cubicBezTo>
                <a:cubicBezTo>
                  <a:pt x="114" y="110"/>
                  <a:pt x="114" y="110"/>
                  <a:pt x="114" y="110"/>
                </a:cubicBezTo>
                <a:cubicBezTo>
                  <a:pt x="111" y="110"/>
                  <a:pt x="110" y="110"/>
                  <a:pt x="107" y="109"/>
                </a:cubicBezTo>
                <a:cubicBezTo>
                  <a:pt x="104" y="108"/>
                  <a:pt x="102" y="105"/>
                  <a:pt x="98" y="105"/>
                </a:cubicBezTo>
                <a:cubicBezTo>
                  <a:pt x="92" y="105"/>
                  <a:pt x="89" y="111"/>
                  <a:pt x="87" y="117"/>
                </a:cubicBezTo>
                <a:cubicBezTo>
                  <a:pt x="86" y="117"/>
                  <a:pt x="86" y="117"/>
                  <a:pt x="86" y="117"/>
                </a:cubicBezTo>
                <a:cubicBezTo>
                  <a:pt x="82" y="114"/>
                  <a:pt x="79" y="111"/>
                  <a:pt x="74" y="109"/>
                </a:cubicBezTo>
                <a:cubicBezTo>
                  <a:pt x="72" y="109"/>
                  <a:pt x="70" y="109"/>
                  <a:pt x="68" y="107"/>
                </a:cubicBezTo>
                <a:cubicBezTo>
                  <a:pt x="63" y="104"/>
                  <a:pt x="59" y="101"/>
                  <a:pt x="53" y="100"/>
                </a:cubicBezTo>
                <a:cubicBezTo>
                  <a:pt x="53" y="100"/>
                  <a:pt x="53" y="100"/>
                  <a:pt x="53" y="101"/>
                </a:cubicBezTo>
                <a:cubicBezTo>
                  <a:pt x="52" y="102"/>
                  <a:pt x="52" y="102"/>
                  <a:pt x="52" y="103"/>
                </a:cubicBezTo>
                <a:cubicBezTo>
                  <a:pt x="52" y="106"/>
                  <a:pt x="56" y="107"/>
                  <a:pt x="56" y="110"/>
                </a:cubicBezTo>
                <a:cubicBezTo>
                  <a:pt x="58" y="113"/>
                  <a:pt x="58" y="115"/>
                  <a:pt x="59" y="119"/>
                </a:cubicBezTo>
                <a:cubicBezTo>
                  <a:pt x="59" y="121"/>
                  <a:pt x="61" y="122"/>
                  <a:pt x="61" y="124"/>
                </a:cubicBezTo>
                <a:cubicBezTo>
                  <a:pt x="61" y="124"/>
                  <a:pt x="61" y="125"/>
                  <a:pt x="61" y="125"/>
                </a:cubicBezTo>
                <a:cubicBezTo>
                  <a:pt x="57" y="125"/>
                  <a:pt x="57" y="125"/>
                  <a:pt x="57" y="125"/>
                </a:cubicBezTo>
                <a:cubicBezTo>
                  <a:pt x="55" y="125"/>
                  <a:pt x="53" y="126"/>
                  <a:pt x="52" y="124"/>
                </a:cubicBezTo>
                <a:cubicBezTo>
                  <a:pt x="51" y="122"/>
                  <a:pt x="52" y="121"/>
                  <a:pt x="51" y="119"/>
                </a:cubicBezTo>
                <a:cubicBezTo>
                  <a:pt x="50" y="118"/>
                  <a:pt x="49" y="118"/>
                  <a:pt x="47" y="116"/>
                </a:cubicBezTo>
                <a:cubicBezTo>
                  <a:pt x="44" y="114"/>
                  <a:pt x="43" y="112"/>
                  <a:pt x="40" y="109"/>
                </a:cubicBezTo>
                <a:cubicBezTo>
                  <a:pt x="38" y="108"/>
                  <a:pt x="37" y="108"/>
                  <a:pt x="36" y="106"/>
                </a:cubicBezTo>
                <a:cubicBezTo>
                  <a:pt x="35" y="104"/>
                  <a:pt x="34" y="102"/>
                  <a:pt x="31" y="101"/>
                </a:cubicBezTo>
                <a:cubicBezTo>
                  <a:pt x="30" y="100"/>
                  <a:pt x="29" y="100"/>
                  <a:pt x="28" y="99"/>
                </a:cubicBezTo>
                <a:cubicBezTo>
                  <a:pt x="26" y="97"/>
                  <a:pt x="26" y="95"/>
                  <a:pt x="24" y="94"/>
                </a:cubicBezTo>
                <a:cubicBezTo>
                  <a:pt x="20" y="90"/>
                  <a:pt x="18" y="88"/>
                  <a:pt x="18" y="84"/>
                </a:cubicBezTo>
                <a:cubicBezTo>
                  <a:pt x="18" y="83"/>
                  <a:pt x="18" y="83"/>
                  <a:pt x="17" y="83"/>
                </a:cubicBezTo>
                <a:cubicBezTo>
                  <a:pt x="15" y="83"/>
                  <a:pt x="15" y="80"/>
                  <a:pt x="14" y="78"/>
                </a:cubicBezTo>
                <a:cubicBezTo>
                  <a:pt x="13" y="75"/>
                  <a:pt x="11" y="74"/>
                  <a:pt x="8" y="73"/>
                </a:cubicBezTo>
                <a:cubicBezTo>
                  <a:pt x="6" y="72"/>
                  <a:pt x="4" y="73"/>
                  <a:pt x="3" y="71"/>
                </a:cubicBezTo>
                <a:cubicBezTo>
                  <a:pt x="2" y="70"/>
                  <a:pt x="3" y="68"/>
                  <a:pt x="2" y="68"/>
                </a:cubicBezTo>
                <a:cubicBezTo>
                  <a:pt x="1" y="67"/>
                  <a:pt x="0" y="67"/>
                  <a:pt x="0" y="67"/>
                </a:cubicBezTo>
                <a:cubicBezTo>
                  <a:pt x="0" y="67"/>
                  <a:pt x="0" y="67"/>
                  <a:pt x="0" y="67"/>
                </a:cubicBezTo>
                <a:cubicBezTo>
                  <a:pt x="0" y="62"/>
                  <a:pt x="0" y="58"/>
                  <a:pt x="4" y="5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9" name="Freeform 31"/>
          <p:cNvSpPr>
            <a:spLocks noEditPoints="1"/>
          </p:cNvSpPr>
          <p:nvPr/>
        </p:nvSpPr>
        <p:spPr bwMode="auto">
          <a:xfrm>
            <a:off x="2821962" y="3407500"/>
            <a:ext cx="484204" cy="560854"/>
          </a:xfrm>
          <a:custGeom>
            <a:avLst/>
            <a:gdLst/>
            <a:ahLst/>
            <a:cxnLst>
              <a:cxn ang="0">
                <a:pos x="67" y="176"/>
              </a:cxn>
              <a:cxn ang="0">
                <a:pos x="70" y="184"/>
              </a:cxn>
              <a:cxn ang="0">
                <a:pos x="75" y="188"/>
              </a:cxn>
              <a:cxn ang="0">
                <a:pos x="81" y="181"/>
              </a:cxn>
              <a:cxn ang="0">
                <a:pos x="71" y="177"/>
              </a:cxn>
              <a:cxn ang="0">
                <a:pos x="159" y="157"/>
              </a:cxn>
              <a:cxn ang="0">
                <a:pos x="155" y="156"/>
              </a:cxn>
              <a:cxn ang="0">
                <a:pos x="143" y="152"/>
              </a:cxn>
              <a:cxn ang="0">
                <a:pos x="137" y="146"/>
              </a:cxn>
              <a:cxn ang="0">
                <a:pos x="122" y="132"/>
              </a:cxn>
              <a:cxn ang="0">
                <a:pos x="109" y="122"/>
              </a:cxn>
              <a:cxn ang="0">
                <a:pos x="83" y="104"/>
              </a:cxn>
              <a:cxn ang="0">
                <a:pos x="74" y="96"/>
              </a:cxn>
              <a:cxn ang="0">
                <a:pos x="73" y="85"/>
              </a:cxn>
              <a:cxn ang="0">
                <a:pos x="53" y="69"/>
              </a:cxn>
              <a:cxn ang="0">
                <a:pos x="17" y="24"/>
              </a:cxn>
              <a:cxn ang="0">
                <a:pos x="0" y="14"/>
              </a:cxn>
              <a:cxn ang="0">
                <a:pos x="11" y="5"/>
              </a:cxn>
              <a:cxn ang="0">
                <a:pos x="25" y="0"/>
              </a:cxn>
              <a:cxn ang="0">
                <a:pos x="43" y="17"/>
              </a:cxn>
              <a:cxn ang="0">
                <a:pos x="58" y="28"/>
              </a:cxn>
              <a:cxn ang="0">
                <a:pos x="74" y="29"/>
              </a:cxn>
              <a:cxn ang="0">
                <a:pos x="74" y="41"/>
              </a:cxn>
              <a:cxn ang="0">
                <a:pos x="90" y="54"/>
              </a:cxn>
              <a:cxn ang="0">
                <a:pos x="107" y="63"/>
              </a:cxn>
              <a:cxn ang="0">
                <a:pos x="108" y="85"/>
              </a:cxn>
              <a:cxn ang="0">
                <a:pos x="102" y="93"/>
              </a:cxn>
              <a:cxn ang="0">
                <a:pos x="108" y="98"/>
              </a:cxn>
              <a:cxn ang="0">
                <a:pos x="123" y="108"/>
              </a:cxn>
              <a:cxn ang="0">
                <a:pos x="129" y="117"/>
              </a:cxn>
              <a:cxn ang="0">
                <a:pos x="149" y="121"/>
              </a:cxn>
              <a:cxn ang="0">
                <a:pos x="163" y="144"/>
              </a:cxn>
            </a:cxnLst>
            <a:rect l="0" t="0" r="r" b="b"/>
            <a:pathLst>
              <a:path w="163" h="189">
                <a:moveTo>
                  <a:pt x="71" y="177"/>
                </a:moveTo>
                <a:cubicBezTo>
                  <a:pt x="69" y="177"/>
                  <a:pt x="69" y="176"/>
                  <a:pt x="67" y="176"/>
                </a:cubicBezTo>
                <a:cubicBezTo>
                  <a:pt x="65" y="176"/>
                  <a:pt x="65" y="178"/>
                  <a:pt x="64" y="179"/>
                </a:cubicBezTo>
                <a:cubicBezTo>
                  <a:pt x="66" y="181"/>
                  <a:pt x="68" y="181"/>
                  <a:pt x="70" y="184"/>
                </a:cubicBezTo>
                <a:cubicBezTo>
                  <a:pt x="71" y="186"/>
                  <a:pt x="71" y="189"/>
                  <a:pt x="73" y="189"/>
                </a:cubicBezTo>
                <a:cubicBezTo>
                  <a:pt x="74" y="189"/>
                  <a:pt x="75" y="188"/>
                  <a:pt x="75" y="188"/>
                </a:cubicBezTo>
                <a:cubicBezTo>
                  <a:pt x="78" y="187"/>
                  <a:pt x="81" y="187"/>
                  <a:pt x="81" y="184"/>
                </a:cubicBezTo>
                <a:cubicBezTo>
                  <a:pt x="81" y="181"/>
                  <a:pt x="81" y="181"/>
                  <a:pt x="81" y="181"/>
                </a:cubicBezTo>
                <a:cubicBezTo>
                  <a:pt x="79" y="181"/>
                  <a:pt x="77" y="182"/>
                  <a:pt x="75" y="180"/>
                </a:cubicBezTo>
                <a:cubicBezTo>
                  <a:pt x="73" y="180"/>
                  <a:pt x="72" y="178"/>
                  <a:pt x="71" y="177"/>
                </a:cubicBezTo>
                <a:close/>
                <a:moveTo>
                  <a:pt x="163" y="144"/>
                </a:moveTo>
                <a:cubicBezTo>
                  <a:pt x="159" y="148"/>
                  <a:pt x="159" y="152"/>
                  <a:pt x="159" y="157"/>
                </a:cubicBezTo>
                <a:cubicBezTo>
                  <a:pt x="159" y="157"/>
                  <a:pt x="159" y="157"/>
                  <a:pt x="159" y="157"/>
                </a:cubicBezTo>
                <a:cubicBezTo>
                  <a:pt x="158" y="157"/>
                  <a:pt x="156" y="157"/>
                  <a:pt x="155" y="156"/>
                </a:cubicBezTo>
                <a:cubicBezTo>
                  <a:pt x="153" y="155"/>
                  <a:pt x="152" y="154"/>
                  <a:pt x="149" y="153"/>
                </a:cubicBezTo>
                <a:cubicBezTo>
                  <a:pt x="147" y="153"/>
                  <a:pt x="144" y="154"/>
                  <a:pt x="143" y="152"/>
                </a:cubicBezTo>
                <a:cubicBezTo>
                  <a:pt x="141" y="150"/>
                  <a:pt x="142" y="149"/>
                  <a:pt x="141" y="148"/>
                </a:cubicBezTo>
                <a:cubicBezTo>
                  <a:pt x="139" y="147"/>
                  <a:pt x="138" y="147"/>
                  <a:pt x="137" y="146"/>
                </a:cubicBezTo>
                <a:cubicBezTo>
                  <a:pt x="136" y="144"/>
                  <a:pt x="136" y="142"/>
                  <a:pt x="134" y="141"/>
                </a:cubicBezTo>
                <a:cubicBezTo>
                  <a:pt x="129" y="138"/>
                  <a:pt x="127" y="135"/>
                  <a:pt x="122" y="132"/>
                </a:cubicBezTo>
                <a:cubicBezTo>
                  <a:pt x="118" y="130"/>
                  <a:pt x="114" y="131"/>
                  <a:pt x="111" y="128"/>
                </a:cubicBezTo>
                <a:cubicBezTo>
                  <a:pt x="110" y="126"/>
                  <a:pt x="110" y="124"/>
                  <a:pt x="109" y="122"/>
                </a:cubicBezTo>
                <a:cubicBezTo>
                  <a:pt x="107" y="120"/>
                  <a:pt x="105" y="120"/>
                  <a:pt x="102" y="118"/>
                </a:cubicBezTo>
                <a:cubicBezTo>
                  <a:pt x="95" y="113"/>
                  <a:pt x="91" y="110"/>
                  <a:pt x="83" y="104"/>
                </a:cubicBezTo>
                <a:cubicBezTo>
                  <a:pt x="79" y="101"/>
                  <a:pt x="78" y="99"/>
                  <a:pt x="74" y="96"/>
                </a:cubicBezTo>
                <a:cubicBezTo>
                  <a:pt x="74" y="96"/>
                  <a:pt x="74" y="96"/>
                  <a:pt x="74" y="96"/>
                </a:cubicBezTo>
                <a:cubicBezTo>
                  <a:pt x="74" y="95"/>
                  <a:pt x="75" y="94"/>
                  <a:pt x="75" y="93"/>
                </a:cubicBezTo>
                <a:cubicBezTo>
                  <a:pt x="75" y="89"/>
                  <a:pt x="74" y="88"/>
                  <a:pt x="73" y="85"/>
                </a:cubicBezTo>
                <a:cubicBezTo>
                  <a:pt x="71" y="81"/>
                  <a:pt x="70" y="78"/>
                  <a:pt x="67" y="75"/>
                </a:cubicBezTo>
                <a:cubicBezTo>
                  <a:pt x="62" y="71"/>
                  <a:pt x="59" y="71"/>
                  <a:pt x="53" y="69"/>
                </a:cubicBezTo>
                <a:cubicBezTo>
                  <a:pt x="44" y="65"/>
                  <a:pt x="41" y="59"/>
                  <a:pt x="34" y="52"/>
                </a:cubicBezTo>
                <a:cubicBezTo>
                  <a:pt x="26" y="42"/>
                  <a:pt x="26" y="33"/>
                  <a:pt x="17" y="24"/>
                </a:cubicBezTo>
                <a:cubicBezTo>
                  <a:pt x="14" y="21"/>
                  <a:pt x="11" y="22"/>
                  <a:pt x="7" y="20"/>
                </a:cubicBezTo>
                <a:cubicBezTo>
                  <a:pt x="4" y="18"/>
                  <a:pt x="2" y="16"/>
                  <a:pt x="0" y="14"/>
                </a:cubicBezTo>
                <a:cubicBezTo>
                  <a:pt x="0" y="14"/>
                  <a:pt x="0" y="14"/>
                  <a:pt x="0" y="14"/>
                </a:cubicBezTo>
                <a:cubicBezTo>
                  <a:pt x="1" y="8"/>
                  <a:pt x="5" y="7"/>
                  <a:pt x="11" y="5"/>
                </a:cubicBezTo>
                <a:cubicBezTo>
                  <a:pt x="16" y="3"/>
                  <a:pt x="20" y="2"/>
                  <a:pt x="25" y="0"/>
                </a:cubicBezTo>
                <a:cubicBezTo>
                  <a:pt x="25" y="0"/>
                  <a:pt x="25" y="0"/>
                  <a:pt x="25" y="0"/>
                </a:cubicBezTo>
                <a:cubicBezTo>
                  <a:pt x="27" y="2"/>
                  <a:pt x="28" y="3"/>
                  <a:pt x="30" y="5"/>
                </a:cubicBezTo>
                <a:cubicBezTo>
                  <a:pt x="35" y="10"/>
                  <a:pt x="37" y="13"/>
                  <a:pt x="43" y="17"/>
                </a:cubicBezTo>
                <a:cubicBezTo>
                  <a:pt x="46" y="21"/>
                  <a:pt x="47" y="24"/>
                  <a:pt x="51" y="26"/>
                </a:cubicBezTo>
                <a:cubicBezTo>
                  <a:pt x="54" y="27"/>
                  <a:pt x="55" y="27"/>
                  <a:pt x="58" y="28"/>
                </a:cubicBezTo>
                <a:cubicBezTo>
                  <a:pt x="62" y="28"/>
                  <a:pt x="63" y="30"/>
                  <a:pt x="67" y="30"/>
                </a:cubicBezTo>
                <a:cubicBezTo>
                  <a:pt x="70" y="30"/>
                  <a:pt x="71" y="30"/>
                  <a:pt x="74" y="29"/>
                </a:cubicBezTo>
                <a:cubicBezTo>
                  <a:pt x="74" y="29"/>
                  <a:pt x="74" y="29"/>
                  <a:pt x="74" y="29"/>
                </a:cubicBezTo>
                <a:cubicBezTo>
                  <a:pt x="73" y="34"/>
                  <a:pt x="73" y="36"/>
                  <a:pt x="74" y="41"/>
                </a:cubicBezTo>
                <a:cubicBezTo>
                  <a:pt x="78" y="46"/>
                  <a:pt x="83" y="43"/>
                  <a:pt x="88" y="46"/>
                </a:cubicBezTo>
                <a:cubicBezTo>
                  <a:pt x="92" y="47"/>
                  <a:pt x="89" y="51"/>
                  <a:pt x="90" y="54"/>
                </a:cubicBezTo>
                <a:cubicBezTo>
                  <a:pt x="91" y="57"/>
                  <a:pt x="93" y="57"/>
                  <a:pt x="94" y="59"/>
                </a:cubicBezTo>
                <a:cubicBezTo>
                  <a:pt x="99" y="62"/>
                  <a:pt x="102" y="63"/>
                  <a:pt x="107" y="63"/>
                </a:cubicBezTo>
                <a:cubicBezTo>
                  <a:pt x="113" y="64"/>
                  <a:pt x="120" y="65"/>
                  <a:pt x="120" y="70"/>
                </a:cubicBezTo>
                <a:cubicBezTo>
                  <a:pt x="120" y="78"/>
                  <a:pt x="113" y="80"/>
                  <a:pt x="108" y="85"/>
                </a:cubicBezTo>
                <a:cubicBezTo>
                  <a:pt x="105" y="87"/>
                  <a:pt x="101" y="87"/>
                  <a:pt x="101" y="90"/>
                </a:cubicBezTo>
                <a:cubicBezTo>
                  <a:pt x="101" y="91"/>
                  <a:pt x="102" y="92"/>
                  <a:pt x="102" y="93"/>
                </a:cubicBezTo>
                <a:cubicBezTo>
                  <a:pt x="102" y="94"/>
                  <a:pt x="102" y="96"/>
                  <a:pt x="103" y="97"/>
                </a:cubicBezTo>
                <a:cubicBezTo>
                  <a:pt x="105" y="98"/>
                  <a:pt x="106" y="98"/>
                  <a:pt x="108" y="98"/>
                </a:cubicBezTo>
                <a:cubicBezTo>
                  <a:pt x="112" y="99"/>
                  <a:pt x="114" y="100"/>
                  <a:pt x="117" y="102"/>
                </a:cubicBezTo>
                <a:cubicBezTo>
                  <a:pt x="119" y="104"/>
                  <a:pt x="122" y="105"/>
                  <a:pt x="123" y="108"/>
                </a:cubicBezTo>
                <a:cubicBezTo>
                  <a:pt x="124" y="110"/>
                  <a:pt x="123" y="112"/>
                  <a:pt x="124" y="115"/>
                </a:cubicBezTo>
                <a:cubicBezTo>
                  <a:pt x="125" y="116"/>
                  <a:pt x="127" y="117"/>
                  <a:pt x="129" y="117"/>
                </a:cubicBezTo>
                <a:cubicBezTo>
                  <a:pt x="139" y="117"/>
                  <a:pt x="139" y="117"/>
                  <a:pt x="139" y="117"/>
                </a:cubicBezTo>
                <a:cubicBezTo>
                  <a:pt x="143" y="117"/>
                  <a:pt x="145" y="120"/>
                  <a:pt x="149" y="121"/>
                </a:cubicBezTo>
                <a:cubicBezTo>
                  <a:pt x="156" y="125"/>
                  <a:pt x="158" y="130"/>
                  <a:pt x="161" y="137"/>
                </a:cubicBezTo>
                <a:cubicBezTo>
                  <a:pt x="162" y="140"/>
                  <a:pt x="163" y="141"/>
                  <a:pt x="163" y="14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0" name="Freeform 32"/>
          <p:cNvSpPr>
            <a:spLocks noEditPoints="1"/>
          </p:cNvSpPr>
          <p:nvPr/>
        </p:nvSpPr>
        <p:spPr bwMode="auto">
          <a:xfrm>
            <a:off x="3547333" y="3246723"/>
            <a:ext cx="568333" cy="334644"/>
          </a:xfrm>
          <a:custGeom>
            <a:avLst/>
            <a:gdLst/>
            <a:ahLst/>
            <a:cxnLst>
              <a:cxn ang="0">
                <a:pos x="166" y="65"/>
              </a:cxn>
              <a:cxn ang="0">
                <a:pos x="157" y="66"/>
              </a:cxn>
              <a:cxn ang="0">
                <a:pos x="149" y="86"/>
              </a:cxn>
              <a:cxn ang="0">
                <a:pos x="150" y="94"/>
              </a:cxn>
              <a:cxn ang="0">
                <a:pos x="152" y="103"/>
              </a:cxn>
              <a:cxn ang="0">
                <a:pos x="161" y="104"/>
              </a:cxn>
              <a:cxn ang="0">
                <a:pos x="172" y="101"/>
              </a:cxn>
              <a:cxn ang="0">
                <a:pos x="180" y="104"/>
              </a:cxn>
              <a:cxn ang="0">
                <a:pos x="190" y="94"/>
              </a:cxn>
              <a:cxn ang="0">
                <a:pos x="184" y="75"/>
              </a:cxn>
              <a:cxn ang="0">
                <a:pos x="177" y="71"/>
              </a:cxn>
              <a:cxn ang="0">
                <a:pos x="169" y="67"/>
              </a:cxn>
              <a:cxn ang="0">
                <a:pos x="37" y="4"/>
              </a:cxn>
              <a:cxn ang="0">
                <a:pos x="39" y="12"/>
              </a:cxn>
              <a:cxn ang="0">
                <a:pos x="39" y="19"/>
              </a:cxn>
              <a:cxn ang="0">
                <a:pos x="35" y="14"/>
              </a:cxn>
              <a:cxn ang="0">
                <a:pos x="33" y="9"/>
              </a:cxn>
              <a:cxn ang="0">
                <a:pos x="27" y="6"/>
              </a:cxn>
              <a:cxn ang="0">
                <a:pos x="17" y="19"/>
              </a:cxn>
              <a:cxn ang="0">
                <a:pos x="7" y="28"/>
              </a:cxn>
              <a:cxn ang="0">
                <a:pos x="4" y="37"/>
              </a:cxn>
              <a:cxn ang="0">
                <a:pos x="11" y="39"/>
              </a:cxn>
              <a:cxn ang="0">
                <a:pos x="27" y="38"/>
              </a:cxn>
              <a:cxn ang="0">
                <a:pos x="45" y="58"/>
              </a:cxn>
              <a:cxn ang="0">
                <a:pos x="49" y="71"/>
              </a:cxn>
              <a:cxn ang="0">
                <a:pos x="62" y="90"/>
              </a:cxn>
              <a:cxn ang="0">
                <a:pos x="83" y="103"/>
              </a:cxn>
              <a:cxn ang="0">
                <a:pos x="93" y="87"/>
              </a:cxn>
              <a:cxn ang="0">
                <a:pos x="96" y="74"/>
              </a:cxn>
              <a:cxn ang="0">
                <a:pos x="89" y="63"/>
              </a:cxn>
              <a:cxn ang="0">
                <a:pos x="74" y="59"/>
              </a:cxn>
              <a:cxn ang="0">
                <a:pos x="60" y="27"/>
              </a:cxn>
              <a:cxn ang="0">
                <a:pos x="56" y="11"/>
              </a:cxn>
              <a:cxn ang="0">
                <a:pos x="50" y="3"/>
              </a:cxn>
              <a:cxn ang="0">
                <a:pos x="46" y="3"/>
              </a:cxn>
            </a:cxnLst>
            <a:rect l="0" t="0" r="r" b="b"/>
            <a:pathLst>
              <a:path w="192" h="113">
                <a:moveTo>
                  <a:pt x="168" y="65"/>
                </a:moveTo>
                <a:cubicBezTo>
                  <a:pt x="167" y="65"/>
                  <a:pt x="167" y="65"/>
                  <a:pt x="166" y="65"/>
                </a:cubicBezTo>
                <a:cubicBezTo>
                  <a:pt x="165" y="65"/>
                  <a:pt x="164" y="66"/>
                  <a:pt x="163" y="66"/>
                </a:cubicBezTo>
                <a:cubicBezTo>
                  <a:pt x="157" y="66"/>
                  <a:pt x="157" y="66"/>
                  <a:pt x="157" y="66"/>
                </a:cubicBezTo>
                <a:cubicBezTo>
                  <a:pt x="152" y="66"/>
                  <a:pt x="155" y="73"/>
                  <a:pt x="153" y="77"/>
                </a:cubicBezTo>
                <a:cubicBezTo>
                  <a:pt x="151" y="80"/>
                  <a:pt x="151" y="82"/>
                  <a:pt x="149" y="86"/>
                </a:cubicBezTo>
                <a:cubicBezTo>
                  <a:pt x="151" y="87"/>
                  <a:pt x="152" y="87"/>
                  <a:pt x="152" y="88"/>
                </a:cubicBezTo>
                <a:cubicBezTo>
                  <a:pt x="152" y="91"/>
                  <a:pt x="150" y="92"/>
                  <a:pt x="150" y="94"/>
                </a:cubicBezTo>
                <a:cubicBezTo>
                  <a:pt x="150" y="96"/>
                  <a:pt x="152" y="96"/>
                  <a:pt x="152" y="97"/>
                </a:cubicBezTo>
                <a:cubicBezTo>
                  <a:pt x="153" y="100"/>
                  <a:pt x="152" y="101"/>
                  <a:pt x="152" y="103"/>
                </a:cubicBezTo>
                <a:cubicBezTo>
                  <a:pt x="152" y="104"/>
                  <a:pt x="153" y="105"/>
                  <a:pt x="154" y="105"/>
                </a:cubicBezTo>
                <a:cubicBezTo>
                  <a:pt x="157" y="105"/>
                  <a:pt x="159" y="105"/>
                  <a:pt x="161" y="104"/>
                </a:cubicBezTo>
                <a:cubicBezTo>
                  <a:pt x="163" y="103"/>
                  <a:pt x="165" y="103"/>
                  <a:pt x="165" y="102"/>
                </a:cubicBezTo>
                <a:cubicBezTo>
                  <a:pt x="168" y="95"/>
                  <a:pt x="165" y="95"/>
                  <a:pt x="172" y="101"/>
                </a:cubicBezTo>
                <a:cubicBezTo>
                  <a:pt x="173" y="102"/>
                  <a:pt x="174" y="102"/>
                  <a:pt x="174" y="103"/>
                </a:cubicBezTo>
                <a:cubicBezTo>
                  <a:pt x="177" y="113"/>
                  <a:pt x="175" y="105"/>
                  <a:pt x="180" y="104"/>
                </a:cubicBezTo>
                <a:cubicBezTo>
                  <a:pt x="183" y="103"/>
                  <a:pt x="186" y="101"/>
                  <a:pt x="186" y="98"/>
                </a:cubicBezTo>
                <a:cubicBezTo>
                  <a:pt x="186" y="96"/>
                  <a:pt x="189" y="96"/>
                  <a:pt x="190" y="94"/>
                </a:cubicBezTo>
                <a:cubicBezTo>
                  <a:pt x="191" y="90"/>
                  <a:pt x="192" y="87"/>
                  <a:pt x="192" y="83"/>
                </a:cubicBezTo>
                <a:cubicBezTo>
                  <a:pt x="192" y="78"/>
                  <a:pt x="188" y="77"/>
                  <a:pt x="184" y="75"/>
                </a:cubicBezTo>
                <a:cubicBezTo>
                  <a:pt x="182" y="73"/>
                  <a:pt x="182" y="70"/>
                  <a:pt x="180" y="70"/>
                </a:cubicBezTo>
                <a:cubicBezTo>
                  <a:pt x="179" y="70"/>
                  <a:pt x="178" y="70"/>
                  <a:pt x="177" y="71"/>
                </a:cubicBezTo>
                <a:cubicBezTo>
                  <a:pt x="176" y="69"/>
                  <a:pt x="175" y="66"/>
                  <a:pt x="173" y="66"/>
                </a:cubicBezTo>
                <a:cubicBezTo>
                  <a:pt x="172" y="66"/>
                  <a:pt x="171" y="67"/>
                  <a:pt x="169" y="67"/>
                </a:cubicBezTo>
                <a:cubicBezTo>
                  <a:pt x="169" y="67"/>
                  <a:pt x="168" y="66"/>
                  <a:pt x="168" y="65"/>
                </a:cubicBezTo>
                <a:close/>
                <a:moveTo>
                  <a:pt x="37" y="4"/>
                </a:moveTo>
                <a:cubicBezTo>
                  <a:pt x="37" y="6"/>
                  <a:pt x="39" y="6"/>
                  <a:pt x="39" y="8"/>
                </a:cubicBezTo>
                <a:cubicBezTo>
                  <a:pt x="39" y="9"/>
                  <a:pt x="39" y="10"/>
                  <a:pt x="39" y="12"/>
                </a:cubicBezTo>
                <a:cubicBezTo>
                  <a:pt x="39" y="15"/>
                  <a:pt x="41" y="16"/>
                  <a:pt x="41" y="19"/>
                </a:cubicBezTo>
                <a:cubicBezTo>
                  <a:pt x="39" y="19"/>
                  <a:pt x="39" y="19"/>
                  <a:pt x="39" y="19"/>
                </a:cubicBezTo>
                <a:cubicBezTo>
                  <a:pt x="37" y="19"/>
                  <a:pt x="37" y="17"/>
                  <a:pt x="35" y="17"/>
                </a:cubicBezTo>
                <a:cubicBezTo>
                  <a:pt x="35" y="16"/>
                  <a:pt x="35" y="15"/>
                  <a:pt x="35" y="14"/>
                </a:cubicBezTo>
                <a:cubicBezTo>
                  <a:pt x="35" y="13"/>
                  <a:pt x="36" y="13"/>
                  <a:pt x="36" y="12"/>
                </a:cubicBezTo>
                <a:cubicBezTo>
                  <a:pt x="36" y="10"/>
                  <a:pt x="34" y="10"/>
                  <a:pt x="33" y="9"/>
                </a:cubicBezTo>
                <a:cubicBezTo>
                  <a:pt x="31" y="7"/>
                  <a:pt x="32" y="4"/>
                  <a:pt x="29" y="4"/>
                </a:cubicBezTo>
                <a:cubicBezTo>
                  <a:pt x="28" y="4"/>
                  <a:pt x="28" y="6"/>
                  <a:pt x="27" y="6"/>
                </a:cubicBezTo>
                <a:cubicBezTo>
                  <a:pt x="21" y="7"/>
                  <a:pt x="15" y="9"/>
                  <a:pt x="15" y="15"/>
                </a:cubicBezTo>
                <a:cubicBezTo>
                  <a:pt x="15" y="17"/>
                  <a:pt x="17" y="18"/>
                  <a:pt x="17" y="19"/>
                </a:cubicBezTo>
                <a:cubicBezTo>
                  <a:pt x="17" y="22"/>
                  <a:pt x="15" y="23"/>
                  <a:pt x="12" y="25"/>
                </a:cubicBezTo>
                <a:cubicBezTo>
                  <a:pt x="10" y="26"/>
                  <a:pt x="9" y="27"/>
                  <a:pt x="7" y="28"/>
                </a:cubicBezTo>
                <a:cubicBezTo>
                  <a:pt x="4" y="30"/>
                  <a:pt x="0" y="31"/>
                  <a:pt x="0" y="35"/>
                </a:cubicBezTo>
                <a:cubicBezTo>
                  <a:pt x="0" y="37"/>
                  <a:pt x="2" y="37"/>
                  <a:pt x="4" y="37"/>
                </a:cubicBezTo>
                <a:cubicBezTo>
                  <a:pt x="6" y="37"/>
                  <a:pt x="7" y="36"/>
                  <a:pt x="8" y="36"/>
                </a:cubicBezTo>
                <a:cubicBezTo>
                  <a:pt x="10" y="37"/>
                  <a:pt x="10" y="38"/>
                  <a:pt x="11" y="39"/>
                </a:cubicBezTo>
                <a:cubicBezTo>
                  <a:pt x="15" y="41"/>
                  <a:pt x="17" y="40"/>
                  <a:pt x="21" y="40"/>
                </a:cubicBezTo>
                <a:cubicBezTo>
                  <a:pt x="24" y="40"/>
                  <a:pt x="25" y="38"/>
                  <a:pt x="27" y="38"/>
                </a:cubicBezTo>
                <a:cubicBezTo>
                  <a:pt x="34" y="38"/>
                  <a:pt x="41" y="41"/>
                  <a:pt x="42" y="48"/>
                </a:cubicBezTo>
                <a:cubicBezTo>
                  <a:pt x="43" y="52"/>
                  <a:pt x="42" y="55"/>
                  <a:pt x="45" y="58"/>
                </a:cubicBezTo>
                <a:cubicBezTo>
                  <a:pt x="47" y="60"/>
                  <a:pt x="50" y="60"/>
                  <a:pt x="51" y="64"/>
                </a:cubicBezTo>
                <a:cubicBezTo>
                  <a:pt x="49" y="71"/>
                  <a:pt x="49" y="71"/>
                  <a:pt x="49" y="71"/>
                </a:cubicBezTo>
                <a:cubicBezTo>
                  <a:pt x="51" y="75"/>
                  <a:pt x="51" y="78"/>
                  <a:pt x="53" y="82"/>
                </a:cubicBezTo>
                <a:cubicBezTo>
                  <a:pt x="55" y="86"/>
                  <a:pt x="58" y="87"/>
                  <a:pt x="62" y="90"/>
                </a:cubicBezTo>
                <a:cubicBezTo>
                  <a:pt x="67" y="94"/>
                  <a:pt x="70" y="97"/>
                  <a:pt x="77" y="99"/>
                </a:cubicBezTo>
                <a:cubicBezTo>
                  <a:pt x="80" y="100"/>
                  <a:pt x="80" y="103"/>
                  <a:pt x="83" y="103"/>
                </a:cubicBezTo>
                <a:cubicBezTo>
                  <a:pt x="87" y="103"/>
                  <a:pt x="87" y="99"/>
                  <a:pt x="89" y="97"/>
                </a:cubicBezTo>
                <a:cubicBezTo>
                  <a:pt x="91" y="93"/>
                  <a:pt x="93" y="91"/>
                  <a:pt x="93" y="87"/>
                </a:cubicBezTo>
                <a:cubicBezTo>
                  <a:pt x="93" y="79"/>
                  <a:pt x="93" y="79"/>
                  <a:pt x="93" y="79"/>
                </a:cubicBezTo>
                <a:cubicBezTo>
                  <a:pt x="93" y="77"/>
                  <a:pt x="95" y="76"/>
                  <a:pt x="96" y="74"/>
                </a:cubicBezTo>
                <a:cubicBezTo>
                  <a:pt x="99" y="70"/>
                  <a:pt x="106" y="66"/>
                  <a:pt x="98" y="66"/>
                </a:cubicBezTo>
                <a:cubicBezTo>
                  <a:pt x="94" y="66"/>
                  <a:pt x="92" y="64"/>
                  <a:pt x="89" y="63"/>
                </a:cubicBezTo>
                <a:cubicBezTo>
                  <a:pt x="84" y="63"/>
                  <a:pt x="81" y="62"/>
                  <a:pt x="77" y="61"/>
                </a:cubicBezTo>
                <a:cubicBezTo>
                  <a:pt x="76" y="60"/>
                  <a:pt x="74" y="60"/>
                  <a:pt x="74" y="59"/>
                </a:cubicBezTo>
                <a:cubicBezTo>
                  <a:pt x="68" y="50"/>
                  <a:pt x="67" y="44"/>
                  <a:pt x="64" y="35"/>
                </a:cubicBezTo>
                <a:cubicBezTo>
                  <a:pt x="62" y="32"/>
                  <a:pt x="61" y="30"/>
                  <a:pt x="60" y="27"/>
                </a:cubicBezTo>
                <a:cubicBezTo>
                  <a:pt x="59" y="23"/>
                  <a:pt x="60" y="21"/>
                  <a:pt x="59" y="17"/>
                </a:cubicBezTo>
                <a:cubicBezTo>
                  <a:pt x="59" y="14"/>
                  <a:pt x="58" y="13"/>
                  <a:pt x="56" y="11"/>
                </a:cubicBezTo>
                <a:cubicBezTo>
                  <a:pt x="55" y="9"/>
                  <a:pt x="56" y="7"/>
                  <a:pt x="55" y="5"/>
                </a:cubicBezTo>
                <a:cubicBezTo>
                  <a:pt x="54" y="4"/>
                  <a:pt x="52" y="4"/>
                  <a:pt x="50" y="3"/>
                </a:cubicBezTo>
                <a:cubicBezTo>
                  <a:pt x="50" y="3"/>
                  <a:pt x="50" y="2"/>
                  <a:pt x="49" y="1"/>
                </a:cubicBezTo>
                <a:cubicBezTo>
                  <a:pt x="48" y="0"/>
                  <a:pt x="47" y="2"/>
                  <a:pt x="46" y="3"/>
                </a:cubicBezTo>
                <a:cubicBezTo>
                  <a:pt x="43" y="5"/>
                  <a:pt x="40" y="4"/>
                  <a:pt x="37"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1" name="Freeform 33"/>
          <p:cNvSpPr>
            <a:spLocks/>
          </p:cNvSpPr>
          <p:nvPr/>
        </p:nvSpPr>
        <p:spPr bwMode="auto">
          <a:xfrm>
            <a:off x="3038826" y="3306546"/>
            <a:ext cx="671156" cy="566462"/>
          </a:xfrm>
          <a:custGeom>
            <a:avLst/>
            <a:gdLst/>
            <a:ahLst/>
            <a:cxnLst>
              <a:cxn ang="0">
                <a:pos x="97" y="185"/>
              </a:cxn>
              <a:cxn ang="0">
                <a:pos x="110" y="191"/>
              </a:cxn>
              <a:cxn ang="0">
                <a:pos x="118" y="180"/>
              </a:cxn>
              <a:cxn ang="0">
                <a:pos x="135" y="156"/>
              </a:cxn>
              <a:cxn ang="0">
                <a:pos x="174" y="139"/>
              </a:cxn>
              <a:cxn ang="0">
                <a:pos x="185" y="125"/>
              </a:cxn>
              <a:cxn ang="0">
                <a:pos x="203" y="130"/>
              </a:cxn>
              <a:cxn ang="0">
                <a:pos x="216" y="145"/>
              </a:cxn>
              <a:cxn ang="0">
                <a:pos x="218" y="132"/>
              </a:cxn>
              <a:cxn ang="0">
                <a:pos x="220" y="119"/>
              </a:cxn>
              <a:cxn ang="0">
                <a:pos x="217" y="110"/>
              </a:cxn>
              <a:cxn ang="0">
                <a:pos x="222" y="95"/>
              </a:cxn>
              <a:cxn ang="0">
                <a:pos x="224" y="92"/>
              </a:cxn>
              <a:cxn ang="0">
                <a:pos x="217" y="70"/>
              </a:cxn>
              <a:cxn ang="0">
                <a:pos x="214" y="58"/>
              </a:cxn>
              <a:cxn ang="0">
                <a:pos x="205" y="50"/>
              </a:cxn>
              <a:cxn ang="0">
                <a:pos x="202" y="38"/>
              </a:cxn>
              <a:cxn ang="0">
                <a:pos x="189" y="34"/>
              </a:cxn>
              <a:cxn ang="0">
                <a:pos x="174" y="36"/>
              </a:cxn>
              <a:cxn ang="0">
                <a:pos x="162" y="33"/>
              </a:cxn>
              <a:cxn ang="0">
                <a:pos x="159" y="31"/>
              </a:cxn>
              <a:cxn ang="0">
                <a:pos x="150" y="47"/>
              </a:cxn>
              <a:cxn ang="0">
                <a:pos x="149" y="43"/>
              </a:cxn>
              <a:cxn ang="0">
                <a:pos x="147" y="34"/>
              </a:cxn>
              <a:cxn ang="0">
                <a:pos x="151" y="30"/>
              </a:cxn>
              <a:cxn ang="0">
                <a:pos x="152" y="14"/>
              </a:cxn>
              <a:cxn ang="0">
                <a:pos x="146" y="13"/>
              </a:cxn>
              <a:cxn ang="0">
                <a:pos x="139" y="4"/>
              </a:cxn>
              <a:cxn ang="0">
                <a:pos x="137" y="6"/>
              </a:cxn>
              <a:cxn ang="0">
                <a:pos x="135" y="4"/>
              </a:cxn>
              <a:cxn ang="0">
                <a:pos x="136" y="1"/>
              </a:cxn>
              <a:cxn ang="0">
                <a:pos x="120" y="4"/>
              </a:cxn>
              <a:cxn ang="0">
                <a:pos x="101" y="1"/>
              </a:cxn>
              <a:cxn ang="0">
                <a:pos x="81" y="11"/>
              </a:cxn>
              <a:cxn ang="0">
                <a:pos x="72" y="30"/>
              </a:cxn>
              <a:cxn ang="0">
                <a:pos x="63" y="40"/>
              </a:cxn>
              <a:cxn ang="0">
                <a:pos x="55" y="28"/>
              </a:cxn>
              <a:cxn ang="0">
                <a:pos x="40" y="34"/>
              </a:cxn>
              <a:cxn ang="0">
                <a:pos x="12" y="50"/>
              </a:cxn>
              <a:cxn ang="0">
                <a:pos x="1" y="63"/>
              </a:cxn>
              <a:cxn ang="0">
                <a:pos x="1" y="75"/>
              </a:cxn>
              <a:cxn ang="0">
                <a:pos x="17" y="88"/>
              </a:cxn>
              <a:cxn ang="0">
                <a:pos x="34" y="97"/>
              </a:cxn>
              <a:cxn ang="0">
                <a:pos x="35" y="119"/>
              </a:cxn>
              <a:cxn ang="0">
                <a:pos x="29" y="127"/>
              </a:cxn>
              <a:cxn ang="0">
                <a:pos x="35" y="132"/>
              </a:cxn>
              <a:cxn ang="0">
                <a:pos x="50" y="142"/>
              </a:cxn>
              <a:cxn ang="0">
                <a:pos x="56" y="151"/>
              </a:cxn>
              <a:cxn ang="0">
                <a:pos x="76" y="155"/>
              </a:cxn>
              <a:cxn ang="0">
                <a:pos x="90" y="178"/>
              </a:cxn>
            </a:cxnLst>
            <a:rect l="0" t="0" r="r" b="b"/>
            <a:pathLst>
              <a:path w="226" h="191">
                <a:moveTo>
                  <a:pt x="90" y="178"/>
                </a:moveTo>
                <a:cubicBezTo>
                  <a:pt x="94" y="180"/>
                  <a:pt x="95" y="182"/>
                  <a:pt x="97" y="185"/>
                </a:cubicBezTo>
                <a:cubicBezTo>
                  <a:pt x="100" y="188"/>
                  <a:pt x="101" y="191"/>
                  <a:pt x="105" y="191"/>
                </a:cubicBezTo>
                <a:cubicBezTo>
                  <a:pt x="110" y="191"/>
                  <a:pt x="110" y="191"/>
                  <a:pt x="110" y="191"/>
                </a:cubicBezTo>
                <a:cubicBezTo>
                  <a:pt x="114" y="191"/>
                  <a:pt x="116" y="189"/>
                  <a:pt x="120" y="189"/>
                </a:cubicBezTo>
                <a:cubicBezTo>
                  <a:pt x="120" y="186"/>
                  <a:pt x="118" y="183"/>
                  <a:pt x="118" y="180"/>
                </a:cubicBezTo>
                <a:cubicBezTo>
                  <a:pt x="118" y="171"/>
                  <a:pt x="122" y="165"/>
                  <a:pt x="129" y="160"/>
                </a:cubicBezTo>
                <a:cubicBezTo>
                  <a:pt x="132" y="158"/>
                  <a:pt x="133" y="157"/>
                  <a:pt x="135" y="156"/>
                </a:cubicBezTo>
                <a:cubicBezTo>
                  <a:pt x="142" y="154"/>
                  <a:pt x="146" y="154"/>
                  <a:pt x="152" y="152"/>
                </a:cubicBezTo>
                <a:cubicBezTo>
                  <a:pt x="162" y="148"/>
                  <a:pt x="167" y="145"/>
                  <a:pt x="174" y="139"/>
                </a:cubicBezTo>
                <a:cubicBezTo>
                  <a:pt x="178" y="136"/>
                  <a:pt x="180" y="132"/>
                  <a:pt x="183" y="128"/>
                </a:cubicBezTo>
                <a:cubicBezTo>
                  <a:pt x="183" y="127"/>
                  <a:pt x="184" y="126"/>
                  <a:pt x="185" y="125"/>
                </a:cubicBezTo>
                <a:cubicBezTo>
                  <a:pt x="188" y="124"/>
                  <a:pt x="190" y="124"/>
                  <a:pt x="194" y="124"/>
                </a:cubicBezTo>
                <a:cubicBezTo>
                  <a:pt x="198" y="124"/>
                  <a:pt x="200" y="127"/>
                  <a:pt x="203" y="130"/>
                </a:cubicBezTo>
                <a:cubicBezTo>
                  <a:pt x="207" y="137"/>
                  <a:pt x="208" y="142"/>
                  <a:pt x="216" y="145"/>
                </a:cubicBezTo>
                <a:cubicBezTo>
                  <a:pt x="216" y="145"/>
                  <a:pt x="216" y="145"/>
                  <a:pt x="216" y="145"/>
                </a:cubicBezTo>
                <a:cubicBezTo>
                  <a:pt x="216" y="143"/>
                  <a:pt x="216" y="143"/>
                  <a:pt x="216" y="143"/>
                </a:cubicBezTo>
                <a:cubicBezTo>
                  <a:pt x="216" y="139"/>
                  <a:pt x="217" y="136"/>
                  <a:pt x="218" y="132"/>
                </a:cubicBezTo>
                <a:cubicBezTo>
                  <a:pt x="220" y="129"/>
                  <a:pt x="222" y="128"/>
                  <a:pt x="222" y="124"/>
                </a:cubicBezTo>
                <a:cubicBezTo>
                  <a:pt x="222" y="122"/>
                  <a:pt x="222" y="120"/>
                  <a:pt x="220" y="119"/>
                </a:cubicBezTo>
                <a:cubicBezTo>
                  <a:pt x="218" y="117"/>
                  <a:pt x="215" y="117"/>
                  <a:pt x="215" y="115"/>
                </a:cubicBezTo>
                <a:cubicBezTo>
                  <a:pt x="215" y="113"/>
                  <a:pt x="216" y="112"/>
                  <a:pt x="217" y="110"/>
                </a:cubicBezTo>
                <a:cubicBezTo>
                  <a:pt x="217" y="107"/>
                  <a:pt x="217" y="105"/>
                  <a:pt x="218" y="103"/>
                </a:cubicBezTo>
                <a:cubicBezTo>
                  <a:pt x="219" y="100"/>
                  <a:pt x="220" y="98"/>
                  <a:pt x="222" y="95"/>
                </a:cubicBezTo>
                <a:cubicBezTo>
                  <a:pt x="222" y="94"/>
                  <a:pt x="224" y="94"/>
                  <a:pt x="224" y="93"/>
                </a:cubicBezTo>
                <a:cubicBezTo>
                  <a:pt x="224" y="92"/>
                  <a:pt x="224" y="92"/>
                  <a:pt x="224" y="92"/>
                </a:cubicBezTo>
                <a:cubicBezTo>
                  <a:pt x="224" y="90"/>
                  <a:pt x="226" y="89"/>
                  <a:pt x="226" y="87"/>
                </a:cubicBezTo>
                <a:cubicBezTo>
                  <a:pt x="226" y="80"/>
                  <a:pt x="221" y="77"/>
                  <a:pt x="217" y="70"/>
                </a:cubicBezTo>
                <a:cubicBezTo>
                  <a:pt x="216" y="68"/>
                  <a:pt x="214" y="66"/>
                  <a:pt x="214" y="64"/>
                </a:cubicBezTo>
                <a:cubicBezTo>
                  <a:pt x="214" y="58"/>
                  <a:pt x="214" y="58"/>
                  <a:pt x="214" y="58"/>
                </a:cubicBezTo>
                <a:cubicBezTo>
                  <a:pt x="214" y="56"/>
                  <a:pt x="214" y="55"/>
                  <a:pt x="213" y="53"/>
                </a:cubicBezTo>
                <a:cubicBezTo>
                  <a:pt x="211" y="51"/>
                  <a:pt x="208" y="52"/>
                  <a:pt x="205" y="50"/>
                </a:cubicBezTo>
                <a:cubicBezTo>
                  <a:pt x="202" y="49"/>
                  <a:pt x="201" y="46"/>
                  <a:pt x="201" y="42"/>
                </a:cubicBezTo>
                <a:cubicBezTo>
                  <a:pt x="201" y="41"/>
                  <a:pt x="202" y="40"/>
                  <a:pt x="202" y="38"/>
                </a:cubicBezTo>
                <a:cubicBezTo>
                  <a:pt x="202" y="35"/>
                  <a:pt x="198" y="36"/>
                  <a:pt x="195" y="36"/>
                </a:cubicBezTo>
                <a:cubicBezTo>
                  <a:pt x="193" y="36"/>
                  <a:pt x="192" y="34"/>
                  <a:pt x="189" y="34"/>
                </a:cubicBezTo>
                <a:cubicBezTo>
                  <a:pt x="185" y="34"/>
                  <a:pt x="182" y="34"/>
                  <a:pt x="178" y="34"/>
                </a:cubicBezTo>
                <a:cubicBezTo>
                  <a:pt x="176" y="34"/>
                  <a:pt x="176" y="36"/>
                  <a:pt x="174" y="36"/>
                </a:cubicBezTo>
                <a:cubicBezTo>
                  <a:pt x="172" y="36"/>
                  <a:pt x="171" y="34"/>
                  <a:pt x="168" y="34"/>
                </a:cubicBezTo>
                <a:cubicBezTo>
                  <a:pt x="166" y="34"/>
                  <a:pt x="164" y="34"/>
                  <a:pt x="162" y="33"/>
                </a:cubicBezTo>
                <a:cubicBezTo>
                  <a:pt x="161" y="33"/>
                  <a:pt x="160" y="32"/>
                  <a:pt x="159" y="31"/>
                </a:cubicBezTo>
                <a:cubicBezTo>
                  <a:pt x="159" y="31"/>
                  <a:pt x="159" y="31"/>
                  <a:pt x="159" y="31"/>
                </a:cubicBezTo>
                <a:cubicBezTo>
                  <a:pt x="157" y="34"/>
                  <a:pt x="155" y="34"/>
                  <a:pt x="153" y="37"/>
                </a:cubicBezTo>
                <a:cubicBezTo>
                  <a:pt x="151" y="41"/>
                  <a:pt x="151" y="43"/>
                  <a:pt x="150" y="47"/>
                </a:cubicBezTo>
                <a:cubicBezTo>
                  <a:pt x="149" y="48"/>
                  <a:pt x="149" y="48"/>
                  <a:pt x="149" y="47"/>
                </a:cubicBezTo>
                <a:cubicBezTo>
                  <a:pt x="149" y="46"/>
                  <a:pt x="149" y="44"/>
                  <a:pt x="149" y="43"/>
                </a:cubicBezTo>
                <a:cubicBezTo>
                  <a:pt x="149" y="41"/>
                  <a:pt x="149" y="40"/>
                  <a:pt x="149" y="38"/>
                </a:cubicBezTo>
                <a:cubicBezTo>
                  <a:pt x="149" y="36"/>
                  <a:pt x="148" y="35"/>
                  <a:pt x="147" y="34"/>
                </a:cubicBezTo>
                <a:cubicBezTo>
                  <a:pt x="147" y="34"/>
                  <a:pt x="147" y="34"/>
                  <a:pt x="147" y="34"/>
                </a:cubicBezTo>
                <a:cubicBezTo>
                  <a:pt x="148" y="32"/>
                  <a:pt x="150" y="32"/>
                  <a:pt x="151" y="30"/>
                </a:cubicBezTo>
                <a:cubicBezTo>
                  <a:pt x="154" y="27"/>
                  <a:pt x="157" y="24"/>
                  <a:pt x="157" y="19"/>
                </a:cubicBezTo>
                <a:cubicBezTo>
                  <a:pt x="157" y="17"/>
                  <a:pt x="155" y="14"/>
                  <a:pt x="152" y="14"/>
                </a:cubicBezTo>
                <a:cubicBezTo>
                  <a:pt x="151" y="14"/>
                  <a:pt x="150" y="15"/>
                  <a:pt x="148" y="15"/>
                </a:cubicBezTo>
                <a:cubicBezTo>
                  <a:pt x="147" y="15"/>
                  <a:pt x="147" y="14"/>
                  <a:pt x="146" y="13"/>
                </a:cubicBezTo>
                <a:cubicBezTo>
                  <a:pt x="145" y="12"/>
                  <a:pt x="143" y="13"/>
                  <a:pt x="143" y="11"/>
                </a:cubicBezTo>
                <a:cubicBezTo>
                  <a:pt x="142" y="8"/>
                  <a:pt x="142" y="5"/>
                  <a:pt x="139" y="4"/>
                </a:cubicBezTo>
                <a:cubicBezTo>
                  <a:pt x="139" y="4"/>
                  <a:pt x="139" y="4"/>
                  <a:pt x="138" y="4"/>
                </a:cubicBezTo>
                <a:cubicBezTo>
                  <a:pt x="137" y="6"/>
                  <a:pt x="137" y="6"/>
                  <a:pt x="137" y="6"/>
                </a:cubicBezTo>
                <a:cubicBezTo>
                  <a:pt x="137" y="7"/>
                  <a:pt x="137" y="7"/>
                  <a:pt x="137" y="7"/>
                </a:cubicBezTo>
                <a:cubicBezTo>
                  <a:pt x="136" y="6"/>
                  <a:pt x="135" y="5"/>
                  <a:pt x="135" y="4"/>
                </a:cubicBezTo>
                <a:cubicBezTo>
                  <a:pt x="135" y="3"/>
                  <a:pt x="135" y="2"/>
                  <a:pt x="136" y="1"/>
                </a:cubicBezTo>
                <a:cubicBezTo>
                  <a:pt x="136" y="1"/>
                  <a:pt x="136" y="1"/>
                  <a:pt x="136" y="1"/>
                </a:cubicBezTo>
                <a:cubicBezTo>
                  <a:pt x="132" y="1"/>
                  <a:pt x="129" y="0"/>
                  <a:pt x="126" y="2"/>
                </a:cubicBezTo>
                <a:cubicBezTo>
                  <a:pt x="124" y="3"/>
                  <a:pt x="123" y="4"/>
                  <a:pt x="120" y="4"/>
                </a:cubicBezTo>
                <a:cubicBezTo>
                  <a:pt x="115" y="4"/>
                  <a:pt x="113" y="1"/>
                  <a:pt x="108" y="1"/>
                </a:cubicBezTo>
                <a:cubicBezTo>
                  <a:pt x="101" y="1"/>
                  <a:pt x="101" y="1"/>
                  <a:pt x="101" y="1"/>
                </a:cubicBezTo>
                <a:cubicBezTo>
                  <a:pt x="96" y="1"/>
                  <a:pt x="94" y="3"/>
                  <a:pt x="90" y="6"/>
                </a:cubicBezTo>
                <a:cubicBezTo>
                  <a:pt x="87" y="9"/>
                  <a:pt x="84" y="9"/>
                  <a:pt x="81" y="11"/>
                </a:cubicBezTo>
                <a:cubicBezTo>
                  <a:pt x="79" y="13"/>
                  <a:pt x="79" y="15"/>
                  <a:pt x="78" y="17"/>
                </a:cubicBezTo>
                <a:cubicBezTo>
                  <a:pt x="75" y="22"/>
                  <a:pt x="74" y="25"/>
                  <a:pt x="72" y="30"/>
                </a:cubicBezTo>
                <a:cubicBezTo>
                  <a:pt x="71" y="33"/>
                  <a:pt x="73" y="35"/>
                  <a:pt x="71" y="38"/>
                </a:cubicBezTo>
                <a:cubicBezTo>
                  <a:pt x="69" y="40"/>
                  <a:pt x="66" y="40"/>
                  <a:pt x="63" y="40"/>
                </a:cubicBezTo>
                <a:cubicBezTo>
                  <a:pt x="61" y="40"/>
                  <a:pt x="59" y="40"/>
                  <a:pt x="58" y="38"/>
                </a:cubicBezTo>
                <a:cubicBezTo>
                  <a:pt x="55" y="35"/>
                  <a:pt x="57" y="31"/>
                  <a:pt x="55" y="28"/>
                </a:cubicBezTo>
                <a:cubicBezTo>
                  <a:pt x="54" y="26"/>
                  <a:pt x="52" y="26"/>
                  <a:pt x="50" y="26"/>
                </a:cubicBezTo>
                <a:cubicBezTo>
                  <a:pt x="45" y="26"/>
                  <a:pt x="43" y="29"/>
                  <a:pt x="40" y="34"/>
                </a:cubicBezTo>
                <a:cubicBezTo>
                  <a:pt x="36" y="40"/>
                  <a:pt x="32" y="43"/>
                  <a:pt x="26" y="46"/>
                </a:cubicBezTo>
                <a:cubicBezTo>
                  <a:pt x="20" y="48"/>
                  <a:pt x="16" y="47"/>
                  <a:pt x="12" y="50"/>
                </a:cubicBezTo>
                <a:cubicBezTo>
                  <a:pt x="9" y="53"/>
                  <a:pt x="8" y="55"/>
                  <a:pt x="5" y="57"/>
                </a:cubicBezTo>
                <a:cubicBezTo>
                  <a:pt x="3" y="59"/>
                  <a:pt x="3" y="61"/>
                  <a:pt x="1" y="63"/>
                </a:cubicBezTo>
                <a:cubicBezTo>
                  <a:pt x="1" y="63"/>
                  <a:pt x="1" y="63"/>
                  <a:pt x="1" y="63"/>
                </a:cubicBezTo>
                <a:cubicBezTo>
                  <a:pt x="0" y="68"/>
                  <a:pt x="0" y="70"/>
                  <a:pt x="1" y="75"/>
                </a:cubicBezTo>
                <a:cubicBezTo>
                  <a:pt x="5" y="80"/>
                  <a:pt x="10" y="77"/>
                  <a:pt x="15" y="80"/>
                </a:cubicBezTo>
                <a:cubicBezTo>
                  <a:pt x="19" y="81"/>
                  <a:pt x="16" y="85"/>
                  <a:pt x="17" y="88"/>
                </a:cubicBezTo>
                <a:cubicBezTo>
                  <a:pt x="18" y="91"/>
                  <a:pt x="20" y="91"/>
                  <a:pt x="21" y="93"/>
                </a:cubicBezTo>
                <a:cubicBezTo>
                  <a:pt x="26" y="96"/>
                  <a:pt x="29" y="97"/>
                  <a:pt x="34" y="97"/>
                </a:cubicBezTo>
                <a:cubicBezTo>
                  <a:pt x="40" y="98"/>
                  <a:pt x="47" y="99"/>
                  <a:pt x="47" y="104"/>
                </a:cubicBezTo>
                <a:cubicBezTo>
                  <a:pt x="47" y="112"/>
                  <a:pt x="40" y="114"/>
                  <a:pt x="35" y="119"/>
                </a:cubicBezTo>
                <a:cubicBezTo>
                  <a:pt x="32" y="121"/>
                  <a:pt x="28" y="121"/>
                  <a:pt x="28" y="124"/>
                </a:cubicBezTo>
                <a:cubicBezTo>
                  <a:pt x="28" y="125"/>
                  <a:pt x="29" y="126"/>
                  <a:pt x="29" y="127"/>
                </a:cubicBezTo>
                <a:cubicBezTo>
                  <a:pt x="29" y="128"/>
                  <a:pt x="29" y="130"/>
                  <a:pt x="30" y="131"/>
                </a:cubicBezTo>
                <a:cubicBezTo>
                  <a:pt x="32" y="132"/>
                  <a:pt x="33" y="132"/>
                  <a:pt x="35" y="132"/>
                </a:cubicBezTo>
                <a:cubicBezTo>
                  <a:pt x="39" y="133"/>
                  <a:pt x="41" y="134"/>
                  <a:pt x="44" y="136"/>
                </a:cubicBezTo>
                <a:cubicBezTo>
                  <a:pt x="46" y="138"/>
                  <a:pt x="49" y="139"/>
                  <a:pt x="50" y="142"/>
                </a:cubicBezTo>
                <a:cubicBezTo>
                  <a:pt x="51" y="144"/>
                  <a:pt x="50" y="146"/>
                  <a:pt x="51" y="149"/>
                </a:cubicBezTo>
                <a:cubicBezTo>
                  <a:pt x="52" y="150"/>
                  <a:pt x="54" y="151"/>
                  <a:pt x="56" y="151"/>
                </a:cubicBezTo>
                <a:cubicBezTo>
                  <a:pt x="66" y="151"/>
                  <a:pt x="66" y="151"/>
                  <a:pt x="66" y="151"/>
                </a:cubicBezTo>
                <a:cubicBezTo>
                  <a:pt x="70" y="151"/>
                  <a:pt x="72" y="154"/>
                  <a:pt x="76" y="155"/>
                </a:cubicBezTo>
                <a:cubicBezTo>
                  <a:pt x="83" y="159"/>
                  <a:pt x="85" y="164"/>
                  <a:pt x="88" y="171"/>
                </a:cubicBezTo>
                <a:cubicBezTo>
                  <a:pt x="89" y="174"/>
                  <a:pt x="90" y="175"/>
                  <a:pt x="90" y="17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2" name="Freeform 34"/>
          <p:cNvSpPr>
            <a:spLocks/>
          </p:cNvSpPr>
          <p:nvPr/>
        </p:nvSpPr>
        <p:spPr bwMode="auto">
          <a:xfrm>
            <a:off x="2891134" y="3123335"/>
            <a:ext cx="555247" cy="372033"/>
          </a:xfrm>
          <a:custGeom>
            <a:avLst/>
            <a:gdLst/>
            <a:ahLst/>
            <a:cxnLst>
              <a:cxn ang="0">
                <a:pos x="2" y="95"/>
              </a:cxn>
              <a:cxn ang="0">
                <a:pos x="7" y="100"/>
              </a:cxn>
              <a:cxn ang="0">
                <a:pos x="20" y="112"/>
              </a:cxn>
              <a:cxn ang="0">
                <a:pos x="28" y="121"/>
              </a:cxn>
              <a:cxn ang="0">
                <a:pos x="35" y="123"/>
              </a:cxn>
              <a:cxn ang="0">
                <a:pos x="44" y="125"/>
              </a:cxn>
              <a:cxn ang="0">
                <a:pos x="51" y="124"/>
              </a:cxn>
              <a:cxn ang="0">
                <a:pos x="51" y="124"/>
              </a:cxn>
              <a:cxn ang="0">
                <a:pos x="55" y="118"/>
              </a:cxn>
              <a:cxn ang="0">
                <a:pos x="62" y="111"/>
              </a:cxn>
              <a:cxn ang="0">
                <a:pos x="76" y="107"/>
              </a:cxn>
              <a:cxn ang="0">
                <a:pos x="90" y="95"/>
              </a:cxn>
              <a:cxn ang="0">
                <a:pos x="100" y="87"/>
              </a:cxn>
              <a:cxn ang="0">
                <a:pos x="105" y="89"/>
              </a:cxn>
              <a:cxn ang="0">
                <a:pos x="108" y="99"/>
              </a:cxn>
              <a:cxn ang="0">
                <a:pos x="113" y="101"/>
              </a:cxn>
              <a:cxn ang="0">
                <a:pos x="121" y="99"/>
              </a:cxn>
              <a:cxn ang="0">
                <a:pos x="122" y="91"/>
              </a:cxn>
              <a:cxn ang="0">
                <a:pos x="128" y="78"/>
              </a:cxn>
              <a:cxn ang="0">
                <a:pos x="131" y="72"/>
              </a:cxn>
              <a:cxn ang="0">
                <a:pos x="140" y="67"/>
              </a:cxn>
              <a:cxn ang="0">
                <a:pos x="151" y="62"/>
              </a:cxn>
              <a:cxn ang="0">
                <a:pos x="158" y="62"/>
              </a:cxn>
              <a:cxn ang="0">
                <a:pos x="170" y="65"/>
              </a:cxn>
              <a:cxn ang="0">
                <a:pos x="176" y="63"/>
              </a:cxn>
              <a:cxn ang="0">
                <a:pos x="186" y="62"/>
              </a:cxn>
              <a:cxn ang="0">
                <a:pos x="186" y="62"/>
              </a:cxn>
              <a:cxn ang="0">
                <a:pos x="187" y="58"/>
              </a:cxn>
              <a:cxn ang="0">
                <a:pos x="180" y="40"/>
              </a:cxn>
              <a:cxn ang="0">
                <a:pos x="180" y="29"/>
              </a:cxn>
              <a:cxn ang="0">
                <a:pos x="178" y="15"/>
              </a:cxn>
              <a:cxn ang="0">
                <a:pos x="178" y="15"/>
              </a:cxn>
              <a:cxn ang="0">
                <a:pos x="173" y="15"/>
              </a:cxn>
              <a:cxn ang="0">
                <a:pos x="167" y="18"/>
              </a:cxn>
              <a:cxn ang="0">
                <a:pos x="150" y="11"/>
              </a:cxn>
              <a:cxn ang="0">
                <a:pos x="144" y="17"/>
              </a:cxn>
              <a:cxn ang="0">
                <a:pos x="144" y="17"/>
              </a:cxn>
              <a:cxn ang="0">
                <a:pos x="131" y="6"/>
              </a:cxn>
              <a:cxn ang="0">
                <a:pos x="123" y="0"/>
              </a:cxn>
              <a:cxn ang="0">
                <a:pos x="123" y="0"/>
              </a:cxn>
              <a:cxn ang="0">
                <a:pos x="95" y="3"/>
              </a:cxn>
              <a:cxn ang="0">
                <a:pos x="86" y="2"/>
              </a:cxn>
              <a:cxn ang="0">
                <a:pos x="81" y="10"/>
              </a:cxn>
              <a:cxn ang="0">
                <a:pos x="76" y="16"/>
              </a:cxn>
              <a:cxn ang="0">
                <a:pos x="70" y="19"/>
              </a:cxn>
              <a:cxn ang="0">
                <a:pos x="54" y="12"/>
              </a:cxn>
              <a:cxn ang="0">
                <a:pos x="48" y="7"/>
              </a:cxn>
              <a:cxn ang="0">
                <a:pos x="35" y="11"/>
              </a:cxn>
              <a:cxn ang="0">
                <a:pos x="30" y="14"/>
              </a:cxn>
              <a:cxn ang="0">
                <a:pos x="29" y="15"/>
              </a:cxn>
              <a:cxn ang="0">
                <a:pos x="29" y="15"/>
              </a:cxn>
              <a:cxn ang="0">
                <a:pos x="16" y="33"/>
              </a:cxn>
              <a:cxn ang="0">
                <a:pos x="3" y="54"/>
              </a:cxn>
              <a:cxn ang="0">
                <a:pos x="0" y="75"/>
              </a:cxn>
              <a:cxn ang="0">
                <a:pos x="2" y="95"/>
              </a:cxn>
            </a:cxnLst>
            <a:rect l="0" t="0" r="r" b="b"/>
            <a:pathLst>
              <a:path w="187" h="125">
                <a:moveTo>
                  <a:pt x="2" y="95"/>
                </a:moveTo>
                <a:cubicBezTo>
                  <a:pt x="4" y="97"/>
                  <a:pt x="5" y="98"/>
                  <a:pt x="7" y="100"/>
                </a:cubicBezTo>
                <a:cubicBezTo>
                  <a:pt x="12" y="105"/>
                  <a:pt x="14" y="108"/>
                  <a:pt x="20" y="112"/>
                </a:cubicBezTo>
                <a:cubicBezTo>
                  <a:pt x="23" y="116"/>
                  <a:pt x="24" y="119"/>
                  <a:pt x="28" y="121"/>
                </a:cubicBezTo>
                <a:cubicBezTo>
                  <a:pt x="31" y="122"/>
                  <a:pt x="32" y="122"/>
                  <a:pt x="35" y="123"/>
                </a:cubicBezTo>
                <a:cubicBezTo>
                  <a:pt x="39" y="123"/>
                  <a:pt x="40" y="125"/>
                  <a:pt x="44" y="125"/>
                </a:cubicBezTo>
                <a:cubicBezTo>
                  <a:pt x="47" y="125"/>
                  <a:pt x="48" y="125"/>
                  <a:pt x="51" y="124"/>
                </a:cubicBezTo>
                <a:cubicBezTo>
                  <a:pt x="51" y="124"/>
                  <a:pt x="51" y="124"/>
                  <a:pt x="51" y="124"/>
                </a:cubicBezTo>
                <a:cubicBezTo>
                  <a:pt x="53" y="122"/>
                  <a:pt x="53" y="120"/>
                  <a:pt x="55" y="118"/>
                </a:cubicBezTo>
                <a:cubicBezTo>
                  <a:pt x="58" y="116"/>
                  <a:pt x="59" y="114"/>
                  <a:pt x="62" y="111"/>
                </a:cubicBezTo>
                <a:cubicBezTo>
                  <a:pt x="66" y="108"/>
                  <a:pt x="70" y="109"/>
                  <a:pt x="76" y="107"/>
                </a:cubicBezTo>
                <a:cubicBezTo>
                  <a:pt x="82" y="104"/>
                  <a:pt x="86" y="101"/>
                  <a:pt x="90" y="95"/>
                </a:cubicBezTo>
                <a:cubicBezTo>
                  <a:pt x="93" y="90"/>
                  <a:pt x="95" y="87"/>
                  <a:pt x="100" y="87"/>
                </a:cubicBezTo>
                <a:cubicBezTo>
                  <a:pt x="102" y="87"/>
                  <a:pt x="104" y="87"/>
                  <a:pt x="105" y="89"/>
                </a:cubicBezTo>
                <a:cubicBezTo>
                  <a:pt x="107" y="92"/>
                  <a:pt x="105" y="96"/>
                  <a:pt x="108" y="99"/>
                </a:cubicBezTo>
                <a:cubicBezTo>
                  <a:pt x="109" y="101"/>
                  <a:pt x="111" y="101"/>
                  <a:pt x="113" y="101"/>
                </a:cubicBezTo>
                <a:cubicBezTo>
                  <a:pt x="116" y="101"/>
                  <a:pt x="119" y="101"/>
                  <a:pt x="121" y="99"/>
                </a:cubicBezTo>
                <a:cubicBezTo>
                  <a:pt x="123" y="96"/>
                  <a:pt x="121" y="94"/>
                  <a:pt x="122" y="91"/>
                </a:cubicBezTo>
                <a:cubicBezTo>
                  <a:pt x="124" y="86"/>
                  <a:pt x="125" y="83"/>
                  <a:pt x="128" y="78"/>
                </a:cubicBezTo>
                <a:cubicBezTo>
                  <a:pt x="129" y="76"/>
                  <a:pt x="129" y="74"/>
                  <a:pt x="131" y="72"/>
                </a:cubicBezTo>
                <a:cubicBezTo>
                  <a:pt x="134" y="70"/>
                  <a:pt x="137" y="70"/>
                  <a:pt x="140" y="67"/>
                </a:cubicBezTo>
                <a:cubicBezTo>
                  <a:pt x="144" y="64"/>
                  <a:pt x="146" y="62"/>
                  <a:pt x="151" y="62"/>
                </a:cubicBezTo>
                <a:cubicBezTo>
                  <a:pt x="158" y="62"/>
                  <a:pt x="158" y="62"/>
                  <a:pt x="158" y="62"/>
                </a:cubicBezTo>
                <a:cubicBezTo>
                  <a:pt x="163" y="62"/>
                  <a:pt x="165" y="65"/>
                  <a:pt x="170" y="65"/>
                </a:cubicBezTo>
                <a:cubicBezTo>
                  <a:pt x="173" y="65"/>
                  <a:pt x="174" y="64"/>
                  <a:pt x="176" y="63"/>
                </a:cubicBezTo>
                <a:cubicBezTo>
                  <a:pt x="179" y="61"/>
                  <a:pt x="182" y="62"/>
                  <a:pt x="186" y="62"/>
                </a:cubicBezTo>
                <a:cubicBezTo>
                  <a:pt x="186" y="62"/>
                  <a:pt x="186" y="62"/>
                  <a:pt x="186" y="62"/>
                </a:cubicBezTo>
                <a:cubicBezTo>
                  <a:pt x="186" y="61"/>
                  <a:pt x="187" y="60"/>
                  <a:pt x="187" y="58"/>
                </a:cubicBezTo>
                <a:cubicBezTo>
                  <a:pt x="187" y="51"/>
                  <a:pt x="180" y="47"/>
                  <a:pt x="180" y="40"/>
                </a:cubicBezTo>
                <a:cubicBezTo>
                  <a:pt x="180" y="29"/>
                  <a:pt x="180" y="29"/>
                  <a:pt x="180" y="29"/>
                </a:cubicBezTo>
                <a:cubicBezTo>
                  <a:pt x="180" y="24"/>
                  <a:pt x="178" y="20"/>
                  <a:pt x="178" y="15"/>
                </a:cubicBezTo>
                <a:cubicBezTo>
                  <a:pt x="178" y="15"/>
                  <a:pt x="178" y="15"/>
                  <a:pt x="178" y="15"/>
                </a:cubicBezTo>
                <a:cubicBezTo>
                  <a:pt x="173" y="15"/>
                  <a:pt x="173" y="15"/>
                  <a:pt x="173" y="15"/>
                </a:cubicBezTo>
                <a:cubicBezTo>
                  <a:pt x="167" y="18"/>
                  <a:pt x="167" y="18"/>
                  <a:pt x="167" y="18"/>
                </a:cubicBezTo>
                <a:cubicBezTo>
                  <a:pt x="161" y="14"/>
                  <a:pt x="157" y="11"/>
                  <a:pt x="150" y="11"/>
                </a:cubicBezTo>
                <a:cubicBezTo>
                  <a:pt x="147" y="11"/>
                  <a:pt x="146" y="14"/>
                  <a:pt x="144" y="17"/>
                </a:cubicBezTo>
                <a:cubicBezTo>
                  <a:pt x="144" y="17"/>
                  <a:pt x="144" y="17"/>
                  <a:pt x="144" y="17"/>
                </a:cubicBezTo>
                <a:cubicBezTo>
                  <a:pt x="142" y="11"/>
                  <a:pt x="137" y="9"/>
                  <a:pt x="131" y="6"/>
                </a:cubicBezTo>
                <a:cubicBezTo>
                  <a:pt x="127" y="4"/>
                  <a:pt x="125" y="2"/>
                  <a:pt x="123" y="0"/>
                </a:cubicBezTo>
                <a:cubicBezTo>
                  <a:pt x="123" y="0"/>
                  <a:pt x="123" y="0"/>
                  <a:pt x="123" y="0"/>
                </a:cubicBezTo>
                <a:cubicBezTo>
                  <a:pt x="112" y="1"/>
                  <a:pt x="106" y="3"/>
                  <a:pt x="95" y="3"/>
                </a:cubicBezTo>
                <a:cubicBezTo>
                  <a:pt x="91" y="3"/>
                  <a:pt x="89" y="2"/>
                  <a:pt x="86" y="2"/>
                </a:cubicBezTo>
                <a:cubicBezTo>
                  <a:pt x="82" y="2"/>
                  <a:pt x="82" y="7"/>
                  <a:pt x="81" y="10"/>
                </a:cubicBezTo>
                <a:cubicBezTo>
                  <a:pt x="80" y="13"/>
                  <a:pt x="78" y="14"/>
                  <a:pt x="76" y="16"/>
                </a:cubicBezTo>
                <a:cubicBezTo>
                  <a:pt x="74" y="18"/>
                  <a:pt x="72" y="19"/>
                  <a:pt x="70" y="19"/>
                </a:cubicBezTo>
                <a:cubicBezTo>
                  <a:pt x="63" y="19"/>
                  <a:pt x="59" y="17"/>
                  <a:pt x="54" y="12"/>
                </a:cubicBezTo>
                <a:cubicBezTo>
                  <a:pt x="52" y="10"/>
                  <a:pt x="51" y="7"/>
                  <a:pt x="48" y="7"/>
                </a:cubicBezTo>
                <a:cubicBezTo>
                  <a:pt x="43" y="7"/>
                  <a:pt x="39" y="8"/>
                  <a:pt x="35" y="11"/>
                </a:cubicBezTo>
                <a:cubicBezTo>
                  <a:pt x="33" y="13"/>
                  <a:pt x="32" y="14"/>
                  <a:pt x="30" y="14"/>
                </a:cubicBezTo>
                <a:cubicBezTo>
                  <a:pt x="29" y="14"/>
                  <a:pt x="29" y="14"/>
                  <a:pt x="29" y="15"/>
                </a:cubicBezTo>
                <a:cubicBezTo>
                  <a:pt x="29" y="15"/>
                  <a:pt x="29" y="15"/>
                  <a:pt x="29" y="15"/>
                </a:cubicBezTo>
                <a:cubicBezTo>
                  <a:pt x="24" y="21"/>
                  <a:pt x="20" y="25"/>
                  <a:pt x="16" y="33"/>
                </a:cubicBezTo>
                <a:cubicBezTo>
                  <a:pt x="12" y="41"/>
                  <a:pt x="7" y="45"/>
                  <a:pt x="3" y="54"/>
                </a:cubicBezTo>
                <a:cubicBezTo>
                  <a:pt x="0" y="62"/>
                  <a:pt x="0" y="67"/>
                  <a:pt x="0" y="75"/>
                </a:cubicBezTo>
                <a:cubicBezTo>
                  <a:pt x="0" y="83"/>
                  <a:pt x="0" y="88"/>
                  <a:pt x="2" y="9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 name="Freeform 35"/>
          <p:cNvSpPr>
            <a:spLocks noEditPoints="1"/>
          </p:cNvSpPr>
          <p:nvPr/>
        </p:nvSpPr>
        <p:spPr bwMode="auto">
          <a:xfrm>
            <a:off x="3336079" y="2224100"/>
            <a:ext cx="893627" cy="878669"/>
          </a:xfrm>
          <a:custGeom>
            <a:avLst/>
            <a:gdLst/>
            <a:ahLst/>
            <a:cxnLst>
              <a:cxn ang="0">
                <a:pos x="12" y="185"/>
              </a:cxn>
              <a:cxn ang="0">
                <a:pos x="7" y="185"/>
              </a:cxn>
              <a:cxn ang="0">
                <a:pos x="0" y="192"/>
              </a:cxn>
              <a:cxn ang="0">
                <a:pos x="11" y="193"/>
              </a:cxn>
              <a:cxn ang="0">
                <a:pos x="14" y="184"/>
              </a:cxn>
              <a:cxn ang="0">
                <a:pos x="13" y="197"/>
              </a:cxn>
              <a:cxn ang="0">
                <a:pos x="15" y="208"/>
              </a:cxn>
              <a:cxn ang="0">
                <a:pos x="18" y="207"/>
              </a:cxn>
              <a:cxn ang="0">
                <a:pos x="16" y="202"/>
              </a:cxn>
              <a:cxn ang="0">
                <a:pos x="28" y="184"/>
              </a:cxn>
              <a:cxn ang="0">
                <a:pos x="35" y="184"/>
              </a:cxn>
              <a:cxn ang="0">
                <a:pos x="40" y="182"/>
              </a:cxn>
              <a:cxn ang="0">
                <a:pos x="44" y="190"/>
              </a:cxn>
              <a:cxn ang="0">
                <a:pos x="42" y="201"/>
              </a:cxn>
              <a:cxn ang="0">
                <a:pos x="31" y="197"/>
              </a:cxn>
              <a:cxn ang="0">
                <a:pos x="23" y="196"/>
              </a:cxn>
              <a:cxn ang="0">
                <a:pos x="21" y="191"/>
              </a:cxn>
              <a:cxn ang="0">
                <a:pos x="28" y="184"/>
              </a:cxn>
              <a:cxn ang="0">
                <a:pos x="39" y="255"/>
              </a:cxn>
              <a:cxn ang="0">
                <a:pos x="32" y="266"/>
              </a:cxn>
              <a:cxn ang="0">
                <a:pos x="36" y="271"/>
              </a:cxn>
              <a:cxn ang="0">
                <a:pos x="58" y="272"/>
              </a:cxn>
              <a:cxn ang="0">
                <a:pos x="61" y="271"/>
              </a:cxn>
              <a:cxn ang="0">
                <a:pos x="52" y="267"/>
              </a:cxn>
              <a:cxn ang="0">
                <a:pos x="46" y="257"/>
              </a:cxn>
              <a:cxn ang="0">
                <a:pos x="24" y="279"/>
              </a:cxn>
              <a:cxn ang="0">
                <a:pos x="34" y="276"/>
              </a:cxn>
              <a:cxn ang="0">
                <a:pos x="40" y="282"/>
              </a:cxn>
              <a:cxn ang="0">
                <a:pos x="32" y="290"/>
              </a:cxn>
              <a:cxn ang="0">
                <a:pos x="25" y="287"/>
              </a:cxn>
              <a:cxn ang="0">
                <a:pos x="23" y="279"/>
              </a:cxn>
              <a:cxn ang="0">
                <a:pos x="111" y="74"/>
              </a:cxn>
              <a:cxn ang="0">
                <a:pos x="108" y="70"/>
              </a:cxn>
              <a:cxn ang="0">
                <a:pos x="108" y="77"/>
              </a:cxn>
              <a:cxn ang="0">
                <a:pos x="109" y="85"/>
              </a:cxn>
              <a:cxn ang="0">
                <a:pos x="114" y="79"/>
              </a:cxn>
              <a:cxn ang="0">
                <a:pos x="114" y="74"/>
              </a:cxn>
              <a:cxn ang="0">
                <a:pos x="111" y="74"/>
              </a:cxn>
              <a:cxn ang="0">
                <a:pos x="145" y="61"/>
              </a:cxn>
              <a:cxn ang="0">
                <a:pos x="144" y="54"/>
              </a:cxn>
              <a:cxn ang="0">
                <a:pos x="300" y="75"/>
              </a:cxn>
              <a:cxn ang="0">
                <a:pos x="295" y="80"/>
              </a:cxn>
              <a:cxn ang="0">
                <a:pos x="297" y="83"/>
              </a:cxn>
              <a:cxn ang="0">
                <a:pos x="300" y="75"/>
              </a:cxn>
              <a:cxn ang="0">
                <a:pos x="253" y="8"/>
              </a:cxn>
              <a:cxn ang="0">
                <a:pos x="256" y="28"/>
              </a:cxn>
              <a:cxn ang="0">
                <a:pos x="262" y="34"/>
              </a:cxn>
              <a:cxn ang="0">
                <a:pos x="269" y="24"/>
              </a:cxn>
              <a:cxn ang="0">
                <a:pos x="270" y="15"/>
              </a:cxn>
              <a:cxn ang="0">
                <a:pos x="264" y="7"/>
              </a:cxn>
            </a:cxnLst>
            <a:rect l="0" t="0" r="r" b="b"/>
            <a:pathLst>
              <a:path w="301" h="296">
                <a:moveTo>
                  <a:pt x="12" y="184"/>
                </a:moveTo>
                <a:cubicBezTo>
                  <a:pt x="12" y="184"/>
                  <a:pt x="12" y="185"/>
                  <a:pt x="12" y="185"/>
                </a:cubicBezTo>
                <a:cubicBezTo>
                  <a:pt x="12" y="186"/>
                  <a:pt x="11" y="187"/>
                  <a:pt x="10" y="187"/>
                </a:cubicBezTo>
                <a:cubicBezTo>
                  <a:pt x="8" y="187"/>
                  <a:pt x="8" y="185"/>
                  <a:pt x="7" y="185"/>
                </a:cubicBezTo>
                <a:cubicBezTo>
                  <a:pt x="6" y="185"/>
                  <a:pt x="5" y="186"/>
                  <a:pt x="4" y="187"/>
                </a:cubicBezTo>
                <a:cubicBezTo>
                  <a:pt x="2" y="188"/>
                  <a:pt x="1" y="189"/>
                  <a:pt x="0" y="192"/>
                </a:cubicBezTo>
                <a:cubicBezTo>
                  <a:pt x="3" y="193"/>
                  <a:pt x="4" y="196"/>
                  <a:pt x="7" y="196"/>
                </a:cubicBezTo>
                <a:cubicBezTo>
                  <a:pt x="9" y="196"/>
                  <a:pt x="9" y="195"/>
                  <a:pt x="11" y="193"/>
                </a:cubicBezTo>
                <a:cubicBezTo>
                  <a:pt x="12" y="191"/>
                  <a:pt x="14" y="190"/>
                  <a:pt x="14" y="187"/>
                </a:cubicBezTo>
                <a:cubicBezTo>
                  <a:pt x="14" y="184"/>
                  <a:pt x="14" y="184"/>
                  <a:pt x="14" y="184"/>
                </a:cubicBezTo>
                <a:cubicBezTo>
                  <a:pt x="13" y="184"/>
                  <a:pt x="12" y="184"/>
                  <a:pt x="12" y="184"/>
                </a:cubicBezTo>
                <a:close/>
                <a:moveTo>
                  <a:pt x="13" y="197"/>
                </a:moveTo>
                <a:cubicBezTo>
                  <a:pt x="13" y="198"/>
                  <a:pt x="12" y="199"/>
                  <a:pt x="12" y="200"/>
                </a:cubicBezTo>
                <a:cubicBezTo>
                  <a:pt x="12" y="203"/>
                  <a:pt x="15" y="204"/>
                  <a:pt x="15" y="208"/>
                </a:cubicBezTo>
                <a:cubicBezTo>
                  <a:pt x="16" y="208"/>
                  <a:pt x="16" y="208"/>
                  <a:pt x="17" y="208"/>
                </a:cubicBezTo>
                <a:cubicBezTo>
                  <a:pt x="18" y="208"/>
                  <a:pt x="18" y="207"/>
                  <a:pt x="18" y="207"/>
                </a:cubicBezTo>
                <a:cubicBezTo>
                  <a:pt x="19" y="206"/>
                  <a:pt x="21" y="206"/>
                  <a:pt x="21" y="204"/>
                </a:cubicBezTo>
                <a:cubicBezTo>
                  <a:pt x="21" y="202"/>
                  <a:pt x="18" y="202"/>
                  <a:pt x="16" y="202"/>
                </a:cubicBezTo>
                <a:cubicBezTo>
                  <a:pt x="16" y="200"/>
                  <a:pt x="15" y="198"/>
                  <a:pt x="13" y="197"/>
                </a:cubicBezTo>
                <a:close/>
                <a:moveTo>
                  <a:pt x="28" y="184"/>
                </a:moveTo>
                <a:cubicBezTo>
                  <a:pt x="29" y="183"/>
                  <a:pt x="32" y="182"/>
                  <a:pt x="32" y="184"/>
                </a:cubicBezTo>
                <a:cubicBezTo>
                  <a:pt x="35" y="184"/>
                  <a:pt x="35" y="184"/>
                  <a:pt x="35" y="184"/>
                </a:cubicBezTo>
                <a:cubicBezTo>
                  <a:pt x="37" y="184"/>
                  <a:pt x="37" y="182"/>
                  <a:pt x="39" y="182"/>
                </a:cubicBezTo>
                <a:cubicBezTo>
                  <a:pt x="40" y="182"/>
                  <a:pt x="40" y="182"/>
                  <a:pt x="40" y="182"/>
                </a:cubicBezTo>
                <a:cubicBezTo>
                  <a:pt x="40" y="183"/>
                  <a:pt x="40" y="184"/>
                  <a:pt x="40" y="185"/>
                </a:cubicBezTo>
                <a:cubicBezTo>
                  <a:pt x="40" y="188"/>
                  <a:pt x="43" y="187"/>
                  <a:pt x="44" y="190"/>
                </a:cubicBezTo>
                <a:cubicBezTo>
                  <a:pt x="45" y="193"/>
                  <a:pt x="45" y="194"/>
                  <a:pt x="45" y="197"/>
                </a:cubicBezTo>
                <a:cubicBezTo>
                  <a:pt x="45" y="198"/>
                  <a:pt x="43" y="199"/>
                  <a:pt x="42" y="201"/>
                </a:cubicBezTo>
                <a:cubicBezTo>
                  <a:pt x="41" y="202"/>
                  <a:pt x="41" y="205"/>
                  <a:pt x="39" y="205"/>
                </a:cubicBezTo>
                <a:cubicBezTo>
                  <a:pt x="35" y="205"/>
                  <a:pt x="35" y="199"/>
                  <a:pt x="31" y="197"/>
                </a:cubicBezTo>
                <a:cubicBezTo>
                  <a:pt x="32" y="195"/>
                  <a:pt x="35" y="193"/>
                  <a:pt x="31" y="193"/>
                </a:cubicBezTo>
                <a:cubicBezTo>
                  <a:pt x="28" y="193"/>
                  <a:pt x="27" y="196"/>
                  <a:pt x="23" y="196"/>
                </a:cubicBezTo>
                <a:cubicBezTo>
                  <a:pt x="22" y="196"/>
                  <a:pt x="22" y="195"/>
                  <a:pt x="21" y="195"/>
                </a:cubicBezTo>
                <a:cubicBezTo>
                  <a:pt x="21" y="194"/>
                  <a:pt x="21" y="193"/>
                  <a:pt x="21" y="191"/>
                </a:cubicBezTo>
                <a:cubicBezTo>
                  <a:pt x="21" y="188"/>
                  <a:pt x="23" y="188"/>
                  <a:pt x="25" y="187"/>
                </a:cubicBezTo>
                <a:cubicBezTo>
                  <a:pt x="27" y="187"/>
                  <a:pt x="27" y="185"/>
                  <a:pt x="28" y="184"/>
                </a:cubicBezTo>
                <a:close/>
                <a:moveTo>
                  <a:pt x="40" y="256"/>
                </a:moveTo>
                <a:cubicBezTo>
                  <a:pt x="39" y="256"/>
                  <a:pt x="39" y="255"/>
                  <a:pt x="39" y="255"/>
                </a:cubicBezTo>
                <a:cubicBezTo>
                  <a:pt x="36" y="255"/>
                  <a:pt x="37" y="259"/>
                  <a:pt x="35" y="261"/>
                </a:cubicBezTo>
                <a:cubicBezTo>
                  <a:pt x="34" y="263"/>
                  <a:pt x="32" y="264"/>
                  <a:pt x="32" y="266"/>
                </a:cubicBezTo>
                <a:cubicBezTo>
                  <a:pt x="32" y="267"/>
                  <a:pt x="33" y="267"/>
                  <a:pt x="33" y="268"/>
                </a:cubicBezTo>
                <a:cubicBezTo>
                  <a:pt x="34" y="269"/>
                  <a:pt x="35" y="271"/>
                  <a:pt x="36" y="271"/>
                </a:cubicBezTo>
                <a:cubicBezTo>
                  <a:pt x="41" y="271"/>
                  <a:pt x="44" y="269"/>
                  <a:pt x="49" y="269"/>
                </a:cubicBezTo>
                <a:cubicBezTo>
                  <a:pt x="53" y="269"/>
                  <a:pt x="56" y="269"/>
                  <a:pt x="58" y="272"/>
                </a:cubicBezTo>
                <a:cubicBezTo>
                  <a:pt x="58" y="274"/>
                  <a:pt x="59" y="275"/>
                  <a:pt x="60" y="276"/>
                </a:cubicBezTo>
                <a:cubicBezTo>
                  <a:pt x="61" y="274"/>
                  <a:pt x="61" y="273"/>
                  <a:pt x="61" y="271"/>
                </a:cubicBezTo>
                <a:cubicBezTo>
                  <a:pt x="61" y="268"/>
                  <a:pt x="59" y="266"/>
                  <a:pt x="56" y="264"/>
                </a:cubicBezTo>
                <a:cubicBezTo>
                  <a:pt x="55" y="266"/>
                  <a:pt x="54" y="266"/>
                  <a:pt x="52" y="267"/>
                </a:cubicBezTo>
                <a:cubicBezTo>
                  <a:pt x="51" y="264"/>
                  <a:pt x="49" y="262"/>
                  <a:pt x="47" y="260"/>
                </a:cubicBezTo>
                <a:cubicBezTo>
                  <a:pt x="46" y="259"/>
                  <a:pt x="46" y="258"/>
                  <a:pt x="46" y="257"/>
                </a:cubicBezTo>
                <a:cubicBezTo>
                  <a:pt x="44" y="255"/>
                  <a:pt x="42" y="256"/>
                  <a:pt x="40" y="256"/>
                </a:cubicBezTo>
                <a:close/>
                <a:moveTo>
                  <a:pt x="24" y="279"/>
                </a:moveTo>
                <a:cubicBezTo>
                  <a:pt x="26" y="279"/>
                  <a:pt x="28" y="280"/>
                  <a:pt x="30" y="279"/>
                </a:cubicBezTo>
                <a:cubicBezTo>
                  <a:pt x="32" y="278"/>
                  <a:pt x="32" y="275"/>
                  <a:pt x="34" y="276"/>
                </a:cubicBezTo>
                <a:cubicBezTo>
                  <a:pt x="35" y="276"/>
                  <a:pt x="35" y="278"/>
                  <a:pt x="36" y="279"/>
                </a:cubicBezTo>
                <a:cubicBezTo>
                  <a:pt x="37" y="280"/>
                  <a:pt x="40" y="280"/>
                  <a:pt x="40" y="282"/>
                </a:cubicBezTo>
                <a:cubicBezTo>
                  <a:pt x="40" y="286"/>
                  <a:pt x="38" y="288"/>
                  <a:pt x="36" y="292"/>
                </a:cubicBezTo>
                <a:cubicBezTo>
                  <a:pt x="35" y="292"/>
                  <a:pt x="34" y="291"/>
                  <a:pt x="32" y="290"/>
                </a:cubicBezTo>
                <a:cubicBezTo>
                  <a:pt x="30" y="292"/>
                  <a:pt x="30" y="294"/>
                  <a:pt x="28" y="296"/>
                </a:cubicBezTo>
                <a:cubicBezTo>
                  <a:pt x="25" y="294"/>
                  <a:pt x="26" y="291"/>
                  <a:pt x="25" y="287"/>
                </a:cubicBezTo>
                <a:cubicBezTo>
                  <a:pt x="25" y="285"/>
                  <a:pt x="22" y="285"/>
                  <a:pt x="22" y="284"/>
                </a:cubicBezTo>
                <a:cubicBezTo>
                  <a:pt x="22" y="282"/>
                  <a:pt x="23" y="281"/>
                  <a:pt x="23" y="279"/>
                </a:cubicBezTo>
                <a:cubicBezTo>
                  <a:pt x="23" y="279"/>
                  <a:pt x="23" y="279"/>
                  <a:pt x="24" y="279"/>
                </a:cubicBezTo>
                <a:close/>
                <a:moveTo>
                  <a:pt x="111" y="74"/>
                </a:moveTo>
                <a:cubicBezTo>
                  <a:pt x="110" y="74"/>
                  <a:pt x="110" y="72"/>
                  <a:pt x="110" y="71"/>
                </a:cubicBezTo>
                <a:cubicBezTo>
                  <a:pt x="110" y="70"/>
                  <a:pt x="109" y="70"/>
                  <a:pt x="108" y="70"/>
                </a:cubicBezTo>
                <a:cubicBezTo>
                  <a:pt x="108" y="70"/>
                  <a:pt x="107" y="70"/>
                  <a:pt x="107" y="71"/>
                </a:cubicBezTo>
                <a:cubicBezTo>
                  <a:pt x="107" y="73"/>
                  <a:pt x="108" y="74"/>
                  <a:pt x="108" y="77"/>
                </a:cubicBezTo>
                <a:cubicBezTo>
                  <a:pt x="108" y="84"/>
                  <a:pt x="108" y="84"/>
                  <a:pt x="108" y="84"/>
                </a:cubicBezTo>
                <a:cubicBezTo>
                  <a:pt x="109" y="85"/>
                  <a:pt x="109" y="85"/>
                  <a:pt x="109" y="85"/>
                </a:cubicBezTo>
                <a:cubicBezTo>
                  <a:pt x="110" y="84"/>
                  <a:pt x="110" y="83"/>
                  <a:pt x="111" y="81"/>
                </a:cubicBezTo>
                <a:cubicBezTo>
                  <a:pt x="111" y="80"/>
                  <a:pt x="113" y="80"/>
                  <a:pt x="114" y="79"/>
                </a:cubicBezTo>
                <a:cubicBezTo>
                  <a:pt x="115" y="78"/>
                  <a:pt x="115" y="76"/>
                  <a:pt x="115" y="75"/>
                </a:cubicBezTo>
                <a:cubicBezTo>
                  <a:pt x="114" y="74"/>
                  <a:pt x="114" y="74"/>
                  <a:pt x="114" y="74"/>
                </a:cubicBezTo>
                <a:cubicBezTo>
                  <a:pt x="112" y="75"/>
                  <a:pt x="112" y="75"/>
                  <a:pt x="112" y="75"/>
                </a:cubicBezTo>
                <a:cubicBezTo>
                  <a:pt x="112" y="75"/>
                  <a:pt x="111" y="74"/>
                  <a:pt x="111" y="74"/>
                </a:cubicBezTo>
                <a:close/>
                <a:moveTo>
                  <a:pt x="142" y="58"/>
                </a:moveTo>
                <a:cubicBezTo>
                  <a:pt x="142" y="59"/>
                  <a:pt x="144" y="60"/>
                  <a:pt x="145" y="61"/>
                </a:cubicBezTo>
                <a:cubicBezTo>
                  <a:pt x="145" y="61"/>
                  <a:pt x="146" y="60"/>
                  <a:pt x="146" y="60"/>
                </a:cubicBezTo>
                <a:cubicBezTo>
                  <a:pt x="146" y="58"/>
                  <a:pt x="146" y="54"/>
                  <a:pt x="144" y="54"/>
                </a:cubicBezTo>
                <a:cubicBezTo>
                  <a:pt x="143" y="55"/>
                  <a:pt x="142" y="56"/>
                  <a:pt x="142" y="58"/>
                </a:cubicBezTo>
                <a:close/>
                <a:moveTo>
                  <a:pt x="300" y="75"/>
                </a:moveTo>
                <a:cubicBezTo>
                  <a:pt x="299" y="74"/>
                  <a:pt x="299" y="74"/>
                  <a:pt x="298" y="73"/>
                </a:cubicBezTo>
                <a:cubicBezTo>
                  <a:pt x="298" y="76"/>
                  <a:pt x="295" y="77"/>
                  <a:pt x="295" y="80"/>
                </a:cubicBezTo>
                <a:cubicBezTo>
                  <a:pt x="295" y="83"/>
                  <a:pt x="295" y="83"/>
                  <a:pt x="295" y="83"/>
                </a:cubicBezTo>
                <a:cubicBezTo>
                  <a:pt x="295" y="83"/>
                  <a:pt x="296" y="83"/>
                  <a:pt x="297" y="83"/>
                </a:cubicBezTo>
                <a:cubicBezTo>
                  <a:pt x="299" y="83"/>
                  <a:pt x="301" y="81"/>
                  <a:pt x="301" y="79"/>
                </a:cubicBezTo>
                <a:cubicBezTo>
                  <a:pt x="301" y="78"/>
                  <a:pt x="300" y="76"/>
                  <a:pt x="300" y="75"/>
                </a:cubicBezTo>
                <a:close/>
                <a:moveTo>
                  <a:pt x="260" y="0"/>
                </a:moveTo>
                <a:cubicBezTo>
                  <a:pt x="257" y="3"/>
                  <a:pt x="256" y="5"/>
                  <a:pt x="253" y="8"/>
                </a:cubicBezTo>
                <a:cubicBezTo>
                  <a:pt x="251" y="10"/>
                  <a:pt x="248" y="10"/>
                  <a:pt x="248" y="13"/>
                </a:cubicBezTo>
                <a:cubicBezTo>
                  <a:pt x="248" y="27"/>
                  <a:pt x="264" y="23"/>
                  <a:pt x="256" y="28"/>
                </a:cubicBezTo>
                <a:cubicBezTo>
                  <a:pt x="255" y="28"/>
                  <a:pt x="256" y="29"/>
                  <a:pt x="255" y="30"/>
                </a:cubicBezTo>
                <a:cubicBezTo>
                  <a:pt x="251" y="34"/>
                  <a:pt x="256" y="34"/>
                  <a:pt x="262" y="34"/>
                </a:cubicBezTo>
                <a:cubicBezTo>
                  <a:pt x="265" y="34"/>
                  <a:pt x="266" y="31"/>
                  <a:pt x="268" y="28"/>
                </a:cubicBezTo>
                <a:cubicBezTo>
                  <a:pt x="268" y="27"/>
                  <a:pt x="269" y="26"/>
                  <a:pt x="269" y="24"/>
                </a:cubicBezTo>
                <a:cubicBezTo>
                  <a:pt x="269" y="20"/>
                  <a:pt x="269" y="20"/>
                  <a:pt x="269" y="20"/>
                </a:cubicBezTo>
                <a:cubicBezTo>
                  <a:pt x="269" y="18"/>
                  <a:pt x="270" y="17"/>
                  <a:pt x="270" y="15"/>
                </a:cubicBezTo>
                <a:cubicBezTo>
                  <a:pt x="270" y="14"/>
                  <a:pt x="269" y="14"/>
                  <a:pt x="268" y="13"/>
                </a:cubicBezTo>
                <a:cubicBezTo>
                  <a:pt x="266" y="12"/>
                  <a:pt x="265" y="10"/>
                  <a:pt x="264" y="7"/>
                </a:cubicBezTo>
                <a:cubicBezTo>
                  <a:pt x="262" y="5"/>
                  <a:pt x="263" y="2"/>
                  <a:pt x="26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4" name="Freeform 36"/>
          <p:cNvSpPr>
            <a:spLocks noEditPoints="1"/>
          </p:cNvSpPr>
          <p:nvPr/>
        </p:nvSpPr>
        <p:spPr bwMode="auto">
          <a:xfrm>
            <a:off x="2663054" y="2553133"/>
            <a:ext cx="652461" cy="628156"/>
          </a:xfrm>
          <a:custGeom>
            <a:avLst/>
            <a:gdLst/>
            <a:ahLst/>
            <a:cxnLst>
              <a:cxn ang="0">
                <a:pos x="85" y="20"/>
              </a:cxn>
              <a:cxn ang="0">
                <a:pos x="78" y="38"/>
              </a:cxn>
              <a:cxn ang="0">
                <a:pos x="95" y="32"/>
              </a:cxn>
              <a:cxn ang="0">
                <a:pos x="125" y="50"/>
              </a:cxn>
              <a:cxn ang="0">
                <a:pos x="110" y="48"/>
              </a:cxn>
              <a:cxn ang="0">
                <a:pos x="135" y="62"/>
              </a:cxn>
              <a:cxn ang="0">
                <a:pos x="140" y="57"/>
              </a:cxn>
              <a:cxn ang="0">
                <a:pos x="129" y="49"/>
              </a:cxn>
              <a:cxn ang="0">
                <a:pos x="136" y="67"/>
              </a:cxn>
              <a:cxn ang="0">
                <a:pos x="133" y="88"/>
              </a:cxn>
              <a:cxn ang="0">
                <a:pos x="126" y="72"/>
              </a:cxn>
              <a:cxn ang="0">
                <a:pos x="125" y="60"/>
              </a:cxn>
              <a:cxn ang="0">
                <a:pos x="151" y="83"/>
              </a:cxn>
              <a:cxn ang="0">
                <a:pos x="168" y="91"/>
              </a:cxn>
              <a:cxn ang="0">
                <a:pos x="178" y="86"/>
              </a:cxn>
              <a:cxn ang="0">
                <a:pos x="160" y="75"/>
              </a:cxn>
              <a:cxn ang="0">
                <a:pos x="142" y="77"/>
              </a:cxn>
              <a:cxn ang="0">
                <a:pos x="142" y="85"/>
              </a:cxn>
              <a:cxn ang="0">
                <a:pos x="158" y="95"/>
              </a:cxn>
              <a:cxn ang="0">
                <a:pos x="174" y="98"/>
              </a:cxn>
              <a:cxn ang="0">
                <a:pos x="156" y="83"/>
              </a:cxn>
              <a:cxn ang="0">
                <a:pos x="193" y="93"/>
              </a:cxn>
              <a:cxn ang="0">
                <a:pos x="199" y="101"/>
              </a:cxn>
              <a:cxn ang="0">
                <a:pos x="200" y="96"/>
              </a:cxn>
              <a:cxn ang="0">
                <a:pos x="193" y="76"/>
              </a:cxn>
              <a:cxn ang="0">
                <a:pos x="199" y="83"/>
              </a:cxn>
              <a:cxn ang="0">
                <a:pos x="13" y="0"/>
              </a:cxn>
              <a:cxn ang="0">
                <a:pos x="47" y="31"/>
              </a:cxn>
              <a:cxn ang="0">
                <a:pos x="45" y="5"/>
              </a:cxn>
              <a:cxn ang="0">
                <a:pos x="53" y="7"/>
              </a:cxn>
              <a:cxn ang="0">
                <a:pos x="95" y="44"/>
              </a:cxn>
              <a:cxn ang="0">
                <a:pos x="121" y="65"/>
              </a:cxn>
              <a:cxn ang="0">
                <a:pos x="123" y="81"/>
              </a:cxn>
              <a:cxn ang="0">
                <a:pos x="143" y="99"/>
              </a:cxn>
              <a:cxn ang="0">
                <a:pos x="173" y="110"/>
              </a:cxn>
              <a:cxn ang="0">
                <a:pos x="153" y="131"/>
              </a:cxn>
              <a:cxn ang="0">
                <a:pos x="159" y="130"/>
              </a:cxn>
              <a:cxn ang="0">
                <a:pos x="180" y="117"/>
              </a:cxn>
              <a:cxn ang="0">
                <a:pos x="200" y="117"/>
              </a:cxn>
              <a:cxn ang="0">
                <a:pos x="219" y="143"/>
              </a:cxn>
              <a:cxn ang="0">
                <a:pos x="211" y="146"/>
              </a:cxn>
              <a:cxn ang="0">
                <a:pos x="202" y="151"/>
              </a:cxn>
              <a:cxn ang="0">
                <a:pos x="200" y="160"/>
              </a:cxn>
              <a:cxn ang="0">
                <a:pos x="209" y="159"/>
              </a:cxn>
              <a:cxn ang="0">
                <a:pos x="207" y="167"/>
              </a:cxn>
              <a:cxn ang="0">
                <a:pos x="202" y="176"/>
              </a:cxn>
              <a:cxn ang="0">
                <a:pos x="192" y="187"/>
              </a:cxn>
              <a:cxn ang="0">
                <a:pos x="200" y="192"/>
              </a:cxn>
              <a:cxn ang="0">
                <a:pos x="158" y="202"/>
              </a:cxn>
              <a:cxn ang="0">
                <a:pos x="131" y="204"/>
              </a:cxn>
              <a:cxn ang="0">
                <a:pos x="107" y="206"/>
              </a:cxn>
              <a:cxn ang="0">
                <a:pos x="72" y="187"/>
              </a:cxn>
              <a:cxn ang="0">
                <a:pos x="43" y="156"/>
              </a:cxn>
              <a:cxn ang="0">
                <a:pos x="44" y="131"/>
              </a:cxn>
              <a:cxn ang="0">
                <a:pos x="16" y="122"/>
              </a:cxn>
              <a:cxn ang="0">
                <a:pos x="3" y="99"/>
              </a:cxn>
              <a:cxn ang="0">
                <a:pos x="10" y="77"/>
              </a:cxn>
              <a:cxn ang="0">
                <a:pos x="9" y="59"/>
              </a:cxn>
              <a:cxn ang="0">
                <a:pos x="12" y="1"/>
              </a:cxn>
            </a:cxnLst>
            <a:rect l="0" t="0" r="r" b="b"/>
            <a:pathLst>
              <a:path w="220" h="211">
                <a:moveTo>
                  <a:pt x="92" y="19"/>
                </a:moveTo>
                <a:cubicBezTo>
                  <a:pt x="91" y="18"/>
                  <a:pt x="90" y="18"/>
                  <a:pt x="89" y="18"/>
                </a:cubicBezTo>
                <a:cubicBezTo>
                  <a:pt x="87" y="18"/>
                  <a:pt x="86" y="19"/>
                  <a:pt x="85" y="20"/>
                </a:cubicBezTo>
                <a:cubicBezTo>
                  <a:pt x="82" y="21"/>
                  <a:pt x="80" y="20"/>
                  <a:pt x="77" y="21"/>
                </a:cubicBezTo>
                <a:cubicBezTo>
                  <a:pt x="75" y="22"/>
                  <a:pt x="76" y="25"/>
                  <a:pt x="76" y="28"/>
                </a:cubicBezTo>
                <a:cubicBezTo>
                  <a:pt x="76" y="32"/>
                  <a:pt x="76" y="35"/>
                  <a:pt x="78" y="38"/>
                </a:cubicBezTo>
                <a:cubicBezTo>
                  <a:pt x="80" y="40"/>
                  <a:pt x="83" y="40"/>
                  <a:pt x="86" y="40"/>
                </a:cubicBezTo>
                <a:cubicBezTo>
                  <a:pt x="88" y="40"/>
                  <a:pt x="88" y="40"/>
                  <a:pt x="90" y="40"/>
                </a:cubicBezTo>
                <a:cubicBezTo>
                  <a:pt x="93" y="40"/>
                  <a:pt x="94" y="36"/>
                  <a:pt x="95" y="32"/>
                </a:cubicBezTo>
                <a:cubicBezTo>
                  <a:pt x="95" y="29"/>
                  <a:pt x="97" y="27"/>
                  <a:pt x="97" y="24"/>
                </a:cubicBezTo>
                <a:cubicBezTo>
                  <a:pt x="97" y="22"/>
                  <a:pt x="94" y="20"/>
                  <a:pt x="92" y="19"/>
                </a:cubicBezTo>
                <a:close/>
                <a:moveTo>
                  <a:pt x="125" y="50"/>
                </a:moveTo>
                <a:cubicBezTo>
                  <a:pt x="120" y="50"/>
                  <a:pt x="120" y="50"/>
                  <a:pt x="120" y="50"/>
                </a:cubicBezTo>
                <a:cubicBezTo>
                  <a:pt x="116" y="50"/>
                  <a:pt x="114" y="47"/>
                  <a:pt x="111" y="47"/>
                </a:cubicBezTo>
                <a:cubicBezTo>
                  <a:pt x="110" y="48"/>
                  <a:pt x="110" y="48"/>
                  <a:pt x="110" y="48"/>
                </a:cubicBezTo>
                <a:cubicBezTo>
                  <a:pt x="111" y="50"/>
                  <a:pt x="112" y="50"/>
                  <a:pt x="114" y="51"/>
                </a:cubicBezTo>
                <a:cubicBezTo>
                  <a:pt x="118" y="54"/>
                  <a:pt x="120" y="56"/>
                  <a:pt x="125" y="57"/>
                </a:cubicBezTo>
                <a:cubicBezTo>
                  <a:pt x="129" y="57"/>
                  <a:pt x="132" y="59"/>
                  <a:pt x="135" y="62"/>
                </a:cubicBezTo>
                <a:cubicBezTo>
                  <a:pt x="137" y="63"/>
                  <a:pt x="138" y="65"/>
                  <a:pt x="140" y="65"/>
                </a:cubicBezTo>
                <a:cubicBezTo>
                  <a:pt x="141" y="65"/>
                  <a:pt x="141" y="64"/>
                  <a:pt x="141" y="62"/>
                </a:cubicBezTo>
                <a:cubicBezTo>
                  <a:pt x="141" y="60"/>
                  <a:pt x="141" y="59"/>
                  <a:pt x="140" y="57"/>
                </a:cubicBezTo>
                <a:cubicBezTo>
                  <a:pt x="140" y="55"/>
                  <a:pt x="140" y="53"/>
                  <a:pt x="139" y="52"/>
                </a:cubicBezTo>
                <a:cubicBezTo>
                  <a:pt x="137" y="51"/>
                  <a:pt x="136" y="52"/>
                  <a:pt x="134" y="52"/>
                </a:cubicBezTo>
                <a:cubicBezTo>
                  <a:pt x="132" y="51"/>
                  <a:pt x="131" y="50"/>
                  <a:pt x="129" y="49"/>
                </a:cubicBezTo>
                <a:cubicBezTo>
                  <a:pt x="128" y="49"/>
                  <a:pt x="127" y="50"/>
                  <a:pt x="125" y="50"/>
                </a:cubicBezTo>
                <a:close/>
                <a:moveTo>
                  <a:pt x="125" y="60"/>
                </a:moveTo>
                <a:cubicBezTo>
                  <a:pt x="130" y="60"/>
                  <a:pt x="133" y="63"/>
                  <a:pt x="136" y="67"/>
                </a:cubicBezTo>
                <a:cubicBezTo>
                  <a:pt x="137" y="69"/>
                  <a:pt x="139" y="69"/>
                  <a:pt x="139" y="71"/>
                </a:cubicBezTo>
                <a:cubicBezTo>
                  <a:pt x="139" y="75"/>
                  <a:pt x="138" y="77"/>
                  <a:pt x="138" y="82"/>
                </a:cubicBezTo>
                <a:cubicBezTo>
                  <a:pt x="137" y="85"/>
                  <a:pt x="136" y="88"/>
                  <a:pt x="133" y="88"/>
                </a:cubicBezTo>
                <a:cubicBezTo>
                  <a:pt x="129" y="88"/>
                  <a:pt x="129" y="84"/>
                  <a:pt x="128" y="81"/>
                </a:cubicBezTo>
                <a:cubicBezTo>
                  <a:pt x="128" y="79"/>
                  <a:pt x="126" y="78"/>
                  <a:pt x="126" y="75"/>
                </a:cubicBezTo>
                <a:cubicBezTo>
                  <a:pt x="126" y="74"/>
                  <a:pt x="126" y="73"/>
                  <a:pt x="126" y="72"/>
                </a:cubicBezTo>
                <a:cubicBezTo>
                  <a:pt x="126" y="68"/>
                  <a:pt x="122" y="67"/>
                  <a:pt x="122" y="63"/>
                </a:cubicBezTo>
                <a:cubicBezTo>
                  <a:pt x="122" y="60"/>
                  <a:pt x="122" y="60"/>
                  <a:pt x="122" y="60"/>
                </a:cubicBezTo>
                <a:cubicBezTo>
                  <a:pt x="125" y="60"/>
                  <a:pt x="125" y="60"/>
                  <a:pt x="125" y="60"/>
                </a:cubicBezTo>
                <a:close/>
                <a:moveTo>
                  <a:pt x="156" y="74"/>
                </a:moveTo>
                <a:cubicBezTo>
                  <a:pt x="155" y="74"/>
                  <a:pt x="155" y="75"/>
                  <a:pt x="154" y="76"/>
                </a:cubicBezTo>
                <a:cubicBezTo>
                  <a:pt x="153" y="78"/>
                  <a:pt x="148" y="83"/>
                  <a:pt x="151" y="83"/>
                </a:cubicBezTo>
                <a:cubicBezTo>
                  <a:pt x="153" y="83"/>
                  <a:pt x="154" y="82"/>
                  <a:pt x="156" y="82"/>
                </a:cubicBezTo>
                <a:cubicBezTo>
                  <a:pt x="161" y="82"/>
                  <a:pt x="164" y="84"/>
                  <a:pt x="167" y="88"/>
                </a:cubicBezTo>
                <a:cubicBezTo>
                  <a:pt x="167" y="89"/>
                  <a:pt x="167" y="90"/>
                  <a:pt x="168" y="91"/>
                </a:cubicBezTo>
                <a:cubicBezTo>
                  <a:pt x="172" y="93"/>
                  <a:pt x="174" y="93"/>
                  <a:pt x="179" y="93"/>
                </a:cubicBezTo>
                <a:cubicBezTo>
                  <a:pt x="180" y="93"/>
                  <a:pt x="181" y="92"/>
                  <a:pt x="181" y="91"/>
                </a:cubicBezTo>
                <a:cubicBezTo>
                  <a:pt x="181" y="88"/>
                  <a:pt x="179" y="88"/>
                  <a:pt x="178" y="86"/>
                </a:cubicBezTo>
                <a:cubicBezTo>
                  <a:pt x="176" y="84"/>
                  <a:pt x="175" y="83"/>
                  <a:pt x="172" y="81"/>
                </a:cubicBezTo>
                <a:cubicBezTo>
                  <a:pt x="168" y="79"/>
                  <a:pt x="167" y="75"/>
                  <a:pt x="163" y="75"/>
                </a:cubicBezTo>
                <a:cubicBezTo>
                  <a:pt x="162" y="75"/>
                  <a:pt x="161" y="75"/>
                  <a:pt x="160" y="75"/>
                </a:cubicBezTo>
                <a:cubicBezTo>
                  <a:pt x="159" y="74"/>
                  <a:pt x="158" y="74"/>
                  <a:pt x="156" y="74"/>
                </a:cubicBezTo>
                <a:close/>
                <a:moveTo>
                  <a:pt x="151" y="85"/>
                </a:moveTo>
                <a:cubicBezTo>
                  <a:pt x="147" y="85"/>
                  <a:pt x="147" y="77"/>
                  <a:pt x="142" y="77"/>
                </a:cubicBezTo>
                <a:cubicBezTo>
                  <a:pt x="141" y="77"/>
                  <a:pt x="141" y="77"/>
                  <a:pt x="141" y="77"/>
                </a:cubicBezTo>
                <a:cubicBezTo>
                  <a:pt x="141" y="78"/>
                  <a:pt x="140" y="78"/>
                  <a:pt x="140" y="79"/>
                </a:cubicBezTo>
                <a:cubicBezTo>
                  <a:pt x="140" y="82"/>
                  <a:pt x="142" y="83"/>
                  <a:pt x="142" y="85"/>
                </a:cubicBezTo>
                <a:cubicBezTo>
                  <a:pt x="142" y="87"/>
                  <a:pt x="138" y="88"/>
                  <a:pt x="138" y="90"/>
                </a:cubicBezTo>
                <a:cubicBezTo>
                  <a:pt x="138" y="95"/>
                  <a:pt x="143" y="96"/>
                  <a:pt x="147" y="96"/>
                </a:cubicBezTo>
                <a:cubicBezTo>
                  <a:pt x="151" y="96"/>
                  <a:pt x="154" y="95"/>
                  <a:pt x="158" y="95"/>
                </a:cubicBezTo>
                <a:cubicBezTo>
                  <a:pt x="161" y="95"/>
                  <a:pt x="163" y="95"/>
                  <a:pt x="165" y="97"/>
                </a:cubicBezTo>
                <a:cubicBezTo>
                  <a:pt x="167" y="99"/>
                  <a:pt x="167" y="102"/>
                  <a:pt x="170" y="102"/>
                </a:cubicBezTo>
                <a:cubicBezTo>
                  <a:pt x="172" y="102"/>
                  <a:pt x="174" y="100"/>
                  <a:pt x="174" y="98"/>
                </a:cubicBezTo>
                <a:cubicBezTo>
                  <a:pt x="174" y="93"/>
                  <a:pt x="168" y="93"/>
                  <a:pt x="165" y="90"/>
                </a:cubicBezTo>
                <a:cubicBezTo>
                  <a:pt x="164" y="87"/>
                  <a:pt x="162" y="86"/>
                  <a:pt x="159" y="85"/>
                </a:cubicBezTo>
                <a:cubicBezTo>
                  <a:pt x="157" y="85"/>
                  <a:pt x="157" y="83"/>
                  <a:pt x="156" y="83"/>
                </a:cubicBezTo>
                <a:cubicBezTo>
                  <a:pt x="154" y="83"/>
                  <a:pt x="153" y="85"/>
                  <a:pt x="151" y="85"/>
                </a:cubicBezTo>
                <a:close/>
                <a:moveTo>
                  <a:pt x="193" y="91"/>
                </a:moveTo>
                <a:cubicBezTo>
                  <a:pt x="193" y="92"/>
                  <a:pt x="193" y="92"/>
                  <a:pt x="193" y="93"/>
                </a:cubicBezTo>
                <a:cubicBezTo>
                  <a:pt x="193" y="97"/>
                  <a:pt x="194" y="98"/>
                  <a:pt x="194" y="102"/>
                </a:cubicBezTo>
                <a:cubicBezTo>
                  <a:pt x="195" y="102"/>
                  <a:pt x="196" y="102"/>
                  <a:pt x="196" y="102"/>
                </a:cubicBezTo>
                <a:cubicBezTo>
                  <a:pt x="198" y="102"/>
                  <a:pt x="198" y="101"/>
                  <a:pt x="199" y="101"/>
                </a:cubicBezTo>
                <a:cubicBezTo>
                  <a:pt x="200" y="101"/>
                  <a:pt x="201" y="102"/>
                  <a:pt x="202" y="103"/>
                </a:cubicBezTo>
                <a:cubicBezTo>
                  <a:pt x="202" y="102"/>
                  <a:pt x="203" y="102"/>
                  <a:pt x="203" y="101"/>
                </a:cubicBezTo>
                <a:cubicBezTo>
                  <a:pt x="203" y="99"/>
                  <a:pt x="202" y="98"/>
                  <a:pt x="200" y="96"/>
                </a:cubicBezTo>
                <a:cubicBezTo>
                  <a:pt x="199" y="93"/>
                  <a:pt x="197" y="91"/>
                  <a:pt x="193" y="91"/>
                </a:cubicBezTo>
                <a:close/>
                <a:moveTo>
                  <a:pt x="195" y="76"/>
                </a:moveTo>
                <a:cubicBezTo>
                  <a:pt x="193" y="76"/>
                  <a:pt x="193" y="76"/>
                  <a:pt x="193" y="76"/>
                </a:cubicBezTo>
                <a:cubicBezTo>
                  <a:pt x="193" y="78"/>
                  <a:pt x="193" y="80"/>
                  <a:pt x="191" y="81"/>
                </a:cubicBezTo>
                <a:cubicBezTo>
                  <a:pt x="193" y="83"/>
                  <a:pt x="195" y="83"/>
                  <a:pt x="198" y="84"/>
                </a:cubicBezTo>
                <a:cubicBezTo>
                  <a:pt x="198" y="84"/>
                  <a:pt x="199" y="84"/>
                  <a:pt x="199" y="83"/>
                </a:cubicBezTo>
                <a:cubicBezTo>
                  <a:pt x="199" y="82"/>
                  <a:pt x="197" y="82"/>
                  <a:pt x="197" y="81"/>
                </a:cubicBezTo>
                <a:cubicBezTo>
                  <a:pt x="195" y="79"/>
                  <a:pt x="195" y="78"/>
                  <a:pt x="195" y="76"/>
                </a:cubicBezTo>
                <a:close/>
                <a:moveTo>
                  <a:pt x="13" y="0"/>
                </a:moveTo>
                <a:cubicBezTo>
                  <a:pt x="15" y="5"/>
                  <a:pt x="17" y="9"/>
                  <a:pt x="22" y="12"/>
                </a:cubicBezTo>
                <a:cubicBezTo>
                  <a:pt x="29" y="16"/>
                  <a:pt x="34" y="15"/>
                  <a:pt x="39" y="20"/>
                </a:cubicBezTo>
                <a:cubicBezTo>
                  <a:pt x="43" y="24"/>
                  <a:pt x="43" y="27"/>
                  <a:pt x="47" y="31"/>
                </a:cubicBezTo>
                <a:cubicBezTo>
                  <a:pt x="47" y="32"/>
                  <a:pt x="47" y="31"/>
                  <a:pt x="47" y="30"/>
                </a:cubicBezTo>
                <a:cubicBezTo>
                  <a:pt x="47" y="21"/>
                  <a:pt x="40" y="16"/>
                  <a:pt x="40" y="7"/>
                </a:cubicBezTo>
                <a:cubicBezTo>
                  <a:pt x="40" y="5"/>
                  <a:pt x="43" y="5"/>
                  <a:pt x="45" y="5"/>
                </a:cubicBezTo>
                <a:cubicBezTo>
                  <a:pt x="46" y="5"/>
                  <a:pt x="46" y="6"/>
                  <a:pt x="47" y="6"/>
                </a:cubicBezTo>
                <a:cubicBezTo>
                  <a:pt x="49" y="7"/>
                  <a:pt x="51" y="6"/>
                  <a:pt x="53" y="6"/>
                </a:cubicBezTo>
                <a:cubicBezTo>
                  <a:pt x="53" y="6"/>
                  <a:pt x="53" y="6"/>
                  <a:pt x="53" y="7"/>
                </a:cubicBezTo>
                <a:cubicBezTo>
                  <a:pt x="54" y="15"/>
                  <a:pt x="68" y="14"/>
                  <a:pt x="70" y="22"/>
                </a:cubicBezTo>
                <a:cubicBezTo>
                  <a:pt x="72" y="31"/>
                  <a:pt x="72" y="38"/>
                  <a:pt x="80" y="42"/>
                </a:cubicBezTo>
                <a:cubicBezTo>
                  <a:pt x="85" y="45"/>
                  <a:pt x="89" y="43"/>
                  <a:pt x="95" y="44"/>
                </a:cubicBezTo>
                <a:cubicBezTo>
                  <a:pt x="98" y="44"/>
                  <a:pt x="99" y="46"/>
                  <a:pt x="101" y="48"/>
                </a:cubicBezTo>
                <a:cubicBezTo>
                  <a:pt x="106" y="52"/>
                  <a:pt x="108" y="54"/>
                  <a:pt x="113" y="58"/>
                </a:cubicBezTo>
                <a:cubicBezTo>
                  <a:pt x="116" y="60"/>
                  <a:pt x="121" y="61"/>
                  <a:pt x="121" y="65"/>
                </a:cubicBezTo>
                <a:cubicBezTo>
                  <a:pt x="121" y="66"/>
                  <a:pt x="120" y="67"/>
                  <a:pt x="120" y="69"/>
                </a:cubicBezTo>
                <a:cubicBezTo>
                  <a:pt x="120" y="71"/>
                  <a:pt x="122" y="71"/>
                  <a:pt x="122" y="73"/>
                </a:cubicBezTo>
                <a:cubicBezTo>
                  <a:pt x="123" y="76"/>
                  <a:pt x="121" y="79"/>
                  <a:pt x="123" y="81"/>
                </a:cubicBezTo>
                <a:cubicBezTo>
                  <a:pt x="124" y="84"/>
                  <a:pt x="125" y="84"/>
                  <a:pt x="127" y="86"/>
                </a:cubicBezTo>
                <a:cubicBezTo>
                  <a:pt x="130" y="90"/>
                  <a:pt x="133" y="91"/>
                  <a:pt x="136" y="94"/>
                </a:cubicBezTo>
                <a:cubicBezTo>
                  <a:pt x="138" y="97"/>
                  <a:pt x="140" y="99"/>
                  <a:pt x="143" y="99"/>
                </a:cubicBezTo>
                <a:cubicBezTo>
                  <a:pt x="154" y="99"/>
                  <a:pt x="154" y="99"/>
                  <a:pt x="154" y="99"/>
                </a:cubicBezTo>
                <a:cubicBezTo>
                  <a:pt x="157" y="99"/>
                  <a:pt x="159" y="101"/>
                  <a:pt x="162" y="101"/>
                </a:cubicBezTo>
                <a:cubicBezTo>
                  <a:pt x="166" y="103"/>
                  <a:pt x="172" y="105"/>
                  <a:pt x="173" y="110"/>
                </a:cubicBezTo>
                <a:cubicBezTo>
                  <a:pt x="173" y="112"/>
                  <a:pt x="171" y="113"/>
                  <a:pt x="170" y="115"/>
                </a:cubicBezTo>
                <a:cubicBezTo>
                  <a:pt x="167" y="119"/>
                  <a:pt x="166" y="123"/>
                  <a:pt x="161" y="126"/>
                </a:cubicBezTo>
                <a:cubicBezTo>
                  <a:pt x="158" y="128"/>
                  <a:pt x="156" y="129"/>
                  <a:pt x="153" y="131"/>
                </a:cubicBezTo>
                <a:cubicBezTo>
                  <a:pt x="153" y="131"/>
                  <a:pt x="153" y="131"/>
                  <a:pt x="153" y="131"/>
                </a:cubicBezTo>
                <a:cubicBezTo>
                  <a:pt x="154" y="132"/>
                  <a:pt x="154" y="132"/>
                  <a:pt x="154" y="132"/>
                </a:cubicBezTo>
                <a:cubicBezTo>
                  <a:pt x="156" y="132"/>
                  <a:pt x="157" y="131"/>
                  <a:pt x="159" y="130"/>
                </a:cubicBezTo>
                <a:cubicBezTo>
                  <a:pt x="161" y="130"/>
                  <a:pt x="161" y="130"/>
                  <a:pt x="161" y="130"/>
                </a:cubicBezTo>
                <a:cubicBezTo>
                  <a:pt x="163" y="130"/>
                  <a:pt x="163" y="129"/>
                  <a:pt x="164" y="129"/>
                </a:cubicBezTo>
                <a:cubicBezTo>
                  <a:pt x="172" y="127"/>
                  <a:pt x="175" y="123"/>
                  <a:pt x="180" y="117"/>
                </a:cubicBezTo>
                <a:cubicBezTo>
                  <a:pt x="183" y="113"/>
                  <a:pt x="185" y="109"/>
                  <a:pt x="189" y="109"/>
                </a:cubicBezTo>
                <a:cubicBezTo>
                  <a:pt x="191" y="109"/>
                  <a:pt x="191" y="111"/>
                  <a:pt x="192" y="112"/>
                </a:cubicBezTo>
                <a:cubicBezTo>
                  <a:pt x="195" y="114"/>
                  <a:pt x="197" y="115"/>
                  <a:pt x="200" y="117"/>
                </a:cubicBezTo>
                <a:cubicBezTo>
                  <a:pt x="204" y="119"/>
                  <a:pt x="206" y="119"/>
                  <a:pt x="210" y="122"/>
                </a:cubicBezTo>
                <a:cubicBezTo>
                  <a:pt x="214" y="123"/>
                  <a:pt x="213" y="127"/>
                  <a:pt x="214" y="130"/>
                </a:cubicBezTo>
                <a:cubicBezTo>
                  <a:pt x="216" y="135"/>
                  <a:pt x="219" y="138"/>
                  <a:pt x="219" y="143"/>
                </a:cubicBezTo>
                <a:cubicBezTo>
                  <a:pt x="219" y="145"/>
                  <a:pt x="219" y="145"/>
                  <a:pt x="219" y="145"/>
                </a:cubicBezTo>
                <a:cubicBezTo>
                  <a:pt x="219" y="145"/>
                  <a:pt x="220" y="145"/>
                  <a:pt x="219" y="145"/>
                </a:cubicBezTo>
                <a:cubicBezTo>
                  <a:pt x="216" y="145"/>
                  <a:pt x="215" y="145"/>
                  <a:pt x="211" y="146"/>
                </a:cubicBezTo>
                <a:cubicBezTo>
                  <a:pt x="210" y="146"/>
                  <a:pt x="209" y="145"/>
                  <a:pt x="208" y="146"/>
                </a:cubicBezTo>
                <a:cubicBezTo>
                  <a:pt x="207" y="147"/>
                  <a:pt x="208" y="148"/>
                  <a:pt x="207" y="150"/>
                </a:cubicBezTo>
                <a:cubicBezTo>
                  <a:pt x="206" y="152"/>
                  <a:pt x="204" y="152"/>
                  <a:pt x="202" y="151"/>
                </a:cubicBezTo>
                <a:cubicBezTo>
                  <a:pt x="201" y="151"/>
                  <a:pt x="201" y="151"/>
                  <a:pt x="201" y="152"/>
                </a:cubicBezTo>
                <a:cubicBezTo>
                  <a:pt x="201" y="154"/>
                  <a:pt x="201" y="155"/>
                  <a:pt x="201" y="158"/>
                </a:cubicBezTo>
                <a:cubicBezTo>
                  <a:pt x="201" y="159"/>
                  <a:pt x="201" y="159"/>
                  <a:pt x="200" y="160"/>
                </a:cubicBezTo>
                <a:cubicBezTo>
                  <a:pt x="199" y="160"/>
                  <a:pt x="199" y="160"/>
                  <a:pt x="200" y="161"/>
                </a:cubicBezTo>
                <a:cubicBezTo>
                  <a:pt x="200" y="161"/>
                  <a:pt x="200" y="161"/>
                  <a:pt x="201" y="161"/>
                </a:cubicBezTo>
                <a:cubicBezTo>
                  <a:pt x="204" y="161"/>
                  <a:pt x="206" y="159"/>
                  <a:pt x="209" y="159"/>
                </a:cubicBezTo>
                <a:cubicBezTo>
                  <a:pt x="212" y="159"/>
                  <a:pt x="215" y="162"/>
                  <a:pt x="215" y="165"/>
                </a:cubicBezTo>
                <a:cubicBezTo>
                  <a:pt x="215" y="167"/>
                  <a:pt x="213" y="168"/>
                  <a:pt x="211" y="168"/>
                </a:cubicBezTo>
                <a:cubicBezTo>
                  <a:pt x="209" y="168"/>
                  <a:pt x="208" y="168"/>
                  <a:pt x="207" y="167"/>
                </a:cubicBezTo>
                <a:cubicBezTo>
                  <a:pt x="207" y="167"/>
                  <a:pt x="207" y="167"/>
                  <a:pt x="207" y="168"/>
                </a:cubicBezTo>
                <a:cubicBezTo>
                  <a:pt x="207" y="169"/>
                  <a:pt x="207" y="170"/>
                  <a:pt x="207" y="171"/>
                </a:cubicBezTo>
                <a:cubicBezTo>
                  <a:pt x="206" y="173"/>
                  <a:pt x="205" y="175"/>
                  <a:pt x="202" y="176"/>
                </a:cubicBezTo>
                <a:cubicBezTo>
                  <a:pt x="200" y="176"/>
                  <a:pt x="198" y="175"/>
                  <a:pt x="197" y="177"/>
                </a:cubicBezTo>
                <a:cubicBezTo>
                  <a:pt x="195" y="179"/>
                  <a:pt x="197" y="181"/>
                  <a:pt x="196" y="183"/>
                </a:cubicBezTo>
                <a:cubicBezTo>
                  <a:pt x="195" y="185"/>
                  <a:pt x="194" y="186"/>
                  <a:pt x="192" y="187"/>
                </a:cubicBezTo>
                <a:cubicBezTo>
                  <a:pt x="192" y="187"/>
                  <a:pt x="192" y="187"/>
                  <a:pt x="192" y="187"/>
                </a:cubicBezTo>
                <a:cubicBezTo>
                  <a:pt x="196" y="188"/>
                  <a:pt x="198" y="190"/>
                  <a:pt x="200" y="192"/>
                </a:cubicBezTo>
                <a:cubicBezTo>
                  <a:pt x="200" y="192"/>
                  <a:pt x="200" y="192"/>
                  <a:pt x="200" y="192"/>
                </a:cubicBezTo>
                <a:cubicBezTo>
                  <a:pt x="189" y="193"/>
                  <a:pt x="183" y="195"/>
                  <a:pt x="172" y="195"/>
                </a:cubicBezTo>
                <a:cubicBezTo>
                  <a:pt x="168" y="195"/>
                  <a:pt x="166" y="194"/>
                  <a:pt x="163" y="194"/>
                </a:cubicBezTo>
                <a:cubicBezTo>
                  <a:pt x="159" y="194"/>
                  <a:pt x="159" y="199"/>
                  <a:pt x="158" y="202"/>
                </a:cubicBezTo>
                <a:cubicBezTo>
                  <a:pt x="157" y="205"/>
                  <a:pt x="155" y="206"/>
                  <a:pt x="153" y="208"/>
                </a:cubicBezTo>
                <a:cubicBezTo>
                  <a:pt x="151" y="210"/>
                  <a:pt x="149" y="211"/>
                  <a:pt x="147" y="211"/>
                </a:cubicBezTo>
                <a:cubicBezTo>
                  <a:pt x="140" y="211"/>
                  <a:pt x="136" y="209"/>
                  <a:pt x="131" y="204"/>
                </a:cubicBezTo>
                <a:cubicBezTo>
                  <a:pt x="129" y="202"/>
                  <a:pt x="128" y="199"/>
                  <a:pt x="125" y="199"/>
                </a:cubicBezTo>
                <a:cubicBezTo>
                  <a:pt x="120" y="199"/>
                  <a:pt x="116" y="200"/>
                  <a:pt x="112" y="203"/>
                </a:cubicBezTo>
                <a:cubicBezTo>
                  <a:pt x="110" y="205"/>
                  <a:pt x="109" y="206"/>
                  <a:pt x="107" y="206"/>
                </a:cubicBezTo>
                <a:cubicBezTo>
                  <a:pt x="106" y="206"/>
                  <a:pt x="106" y="206"/>
                  <a:pt x="106" y="207"/>
                </a:cubicBezTo>
                <a:cubicBezTo>
                  <a:pt x="106" y="207"/>
                  <a:pt x="106" y="207"/>
                  <a:pt x="106" y="207"/>
                </a:cubicBezTo>
                <a:cubicBezTo>
                  <a:pt x="91" y="202"/>
                  <a:pt x="84" y="196"/>
                  <a:pt x="72" y="187"/>
                </a:cubicBezTo>
                <a:cubicBezTo>
                  <a:pt x="65" y="183"/>
                  <a:pt x="63" y="178"/>
                  <a:pt x="58" y="173"/>
                </a:cubicBezTo>
                <a:cubicBezTo>
                  <a:pt x="54" y="169"/>
                  <a:pt x="51" y="167"/>
                  <a:pt x="47" y="163"/>
                </a:cubicBezTo>
                <a:cubicBezTo>
                  <a:pt x="45" y="161"/>
                  <a:pt x="43" y="159"/>
                  <a:pt x="43" y="156"/>
                </a:cubicBezTo>
                <a:cubicBezTo>
                  <a:pt x="43" y="150"/>
                  <a:pt x="43" y="150"/>
                  <a:pt x="43" y="150"/>
                </a:cubicBezTo>
                <a:cubicBezTo>
                  <a:pt x="43" y="144"/>
                  <a:pt x="48" y="142"/>
                  <a:pt x="48" y="136"/>
                </a:cubicBezTo>
                <a:cubicBezTo>
                  <a:pt x="48" y="134"/>
                  <a:pt x="46" y="133"/>
                  <a:pt x="44" y="131"/>
                </a:cubicBezTo>
                <a:cubicBezTo>
                  <a:pt x="41" y="130"/>
                  <a:pt x="40" y="128"/>
                  <a:pt x="37" y="126"/>
                </a:cubicBezTo>
                <a:cubicBezTo>
                  <a:pt x="32" y="123"/>
                  <a:pt x="28" y="122"/>
                  <a:pt x="22" y="122"/>
                </a:cubicBezTo>
                <a:cubicBezTo>
                  <a:pt x="16" y="122"/>
                  <a:pt x="16" y="122"/>
                  <a:pt x="16" y="122"/>
                </a:cubicBezTo>
                <a:cubicBezTo>
                  <a:pt x="13" y="122"/>
                  <a:pt x="10" y="122"/>
                  <a:pt x="8" y="120"/>
                </a:cubicBezTo>
                <a:cubicBezTo>
                  <a:pt x="4" y="117"/>
                  <a:pt x="5" y="114"/>
                  <a:pt x="5" y="109"/>
                </a:cubicBezTo>
                <a:cubicBezTo>
                  <a:pt x="5" y="105"/>
                  <a:pt x="4" y="103"/>
                  <a:pt x="3" y="99"/>
                </a:cubicBezTo>
                <a:cubicBezTo>
                  <a:pt x="3" y="99"/>
                  <a:pt x="3" y="99"/>
                  <a:pt x="3" y="99"/>
                </a:cubicBezTo>
                <a:cubicBezTo>
                  <a:pt x="8" y="98"/>
                  <a:pt x="11" y="94"/>
                  <a:pt x="11" y="89"/>
                </a:cubicBezTo>
                <a:cubicBezTo>
                  <a:pt x="11" y="84"/>
                  <a:pt x="12" y="81"/>
                  <a:pt x="10" y="77"/>
                </a:cubicBezTo>
                <a:cubicBezTo>
                  <a:pt x="8" y="74"/>
                  <a:pt x="6" y="73"/>
                  <a:pt x="3" y="71"/>
                </a:cubicBezTo>
                <a:cubicBezTo>
                  <a:pt x="1" y="71"/>
                  <a:pt x="0" y="70"/>
                  <a:pt x="0" y="69"/>
                </a:cubicBezTo>
                <a:cubicBezTo>
                  <a:pt x="0" y="64"/>
                  <a:pt x="5" y="63"/>
                  <a:pt x="9" y="59"/>
                </a:cubicBezTo>
                <a:cubicBezTo>
                  <a:pt x="15" y="54"/>
                  <a:pt x="19" y="49"/>
                  <a:pt x="19" y="41"/>
                </a:cubicBezTo>
                <a:cubicBezTo>
                  <a:pt x="19" y="29"/>
                  <a:pt x="11" y="23"/>
                  <a:pt x="11" y="10"/>
                </a:cubicBezTo>
                <a:cubicBezTo>
                  <a:pt x="11" y="7"/>
                  <a:pt x="12" y="5"/>
                  <a:pt x="12" y="1"/>
                </a:cubicBezTo>
                <a:cubicBezTo>
                  <a:pt x="12" y="1"/>
                  <a:pt x="13" y="0"/>
                  <a:pt x="13"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5" name="Freeform 37"/>
          <p:cNvSpPr>
            <a:spLocks noEditPoints="1"/>
          </p:cNvSpPr>
          <p:nvPr/>
        </p:nvSpPr>
        <p:spPr bwMode="auto">
          <a:xfrm>
            <a:off x="2380757" y="2826082"/>
            <a:ext cx="596376" cy="749674"/>
          </a:xfrm>
          <a:custGeom>
            <a:avLst/>
            <a:gdLst/>
            <a:ahLst/>
            <a:cxnLst>
              <a:cxn ang="0">
                <a:pos x="3" y="121"/>
              </a:cxn>
              <a:cxn ang="0">
                <a:pos x="3" y="130"/>
              </a:cxn>
              <a:cxn ang="0">
                <a:pos x="15" y="149"/>
              </a:cxn>
              <a:cxn ang="0">
                <a:pos x="26" y="158"/>
              </a:cxn>
              <a:cxn ang="0">
                <a:pos x="39" y="161"/>
              </a:cxn>
              <a:cxn ang="0">
                <a:pos x="38" y="152"/>
              </a:cxn>
              <a:cxn ang="0">
                <a:pos x="43" y="153"/>
              </a:cxn>
              <a:cxn ang="0">
                <a:pos x="40" y="146"/>
              </a:cxn>
              <a:cxn ang="0">
                <a:pos x="34" y="140"/>
              </a:cxn>
              <a:cxn ang="0">
                <a:pos x="28" y="126"/>
              </a:cxn>
              <a:cxn ang="0">
                <a:pos x="21" y="115"/>
              </a:cxn>
              <a:cxn ang="0">
                <a:pos x="18" y="108"/>
              </a:cxn>
              <a:cxn ang="0">
                <a:pos x="86" y="204"/>
              </a:cxn>
              <a:cxn ang="0">
                <a:pos x="83" y="203"/>
              </a:cxn>
              <a:cxn ang="0">
                <a:pos x="86" y="213"/>
              </a:cxn>
              <a:cxn ang="0">
                <a:pos x="87" y="225"/>
              </a:cxn>
              <a:cxn ang="0">
                <a:pos x="98" y="216"/>
              </a:cxn>
              <a:cxn ang="0">
                <a:pos x="89" y="208"/>
              </a:cxn>
              <a:cxn ang="0">
                <a:pos x="100" y="221"/>
              </a:cxn>
              <a:cxn ang="0">
                <a:pos x="114" y="239"/>
              </a:cxn>
              <a:cxn ang="0">
                <a:pos x="111" y="241"/>
              </a:cxn>
              <a:cxn ang="0">
                <a:pos x="114" y="252"/>
              </a:cxn>
              <a:cxn ang="0">
                <a:pos x="105" y="242"/>
              </a:cxn>
              <a:cxn ang="0">
                <a:pos x="101" y="237"/>
              </a:cxn>
              <a:cxn ang="0">
                <a:pos x="97" y="231"/>
              </a:cxn>
              <a:cxn ang="0">
                <a:pos x="98" y="221"/>
              </a:cxn>
              <a:cxn ang="0">
                <a:pos x="98" y="7"/>
              </a:cxn>
              <a:cxn ang="0">
                <a:pos x="103" y="28"/>
              </a:cxn>
              <a:cxn ang="0">
                <a:pos x="117" y="30"/>
              </a:cxn>
              <a:cxn ang="0">
                <a:pos x="139" y="39"/>
              </a:cxn>
              <a:cxn ang="0">
                <a:pos x="138" y="58"/>
              </a:cxn>
              <a:cxn ang="0">
                <a:pos x="142" y="71"/>
              </a:cxn>
              <a:cxn ang="0">
                <a:pos x="167" y="95"/>
              </a:cxn>
              <a:cxn ang="0">
                <a:pos x="201" y="115"/>
              </a:cxn>
              <a:cxn ang="0">
                <a:pos x="175" y="154"/>
              </a:cxn>
              <a:cxn ang="0">
                <a:pos x="174" y="195"/>
              </a:cxn>
              <a:cxn ang="0">
                <a:pos x="160" y="200"/>
              </a:cxn>
              <a:cxn ang="0">
                <a:pos x="149" y="209"/>
              </a:cxn>
              <a:cxn ang="0">
                <a:pos x="146" y="183"/>
              </a:cxn>
              <a:cxn ang="0">
                <a:pos x="137" y="166"/>
              </a:cxn>
              <a:cxn ang="0">
                <a:pos x="127" y="154"/>
              </a:cxn>
              <a:cxn ang="0">
                <a:pos x="124" y="148"/>
              </a:cxn>
              <a:cxn ang="0">
                <a:pos x="120" y="140"/>
              </a:cxn>
              <a:cxn ang="0">
                <a:pos x="120" y="135"/>
              </a:cxn>
              <a:cxn ang="0">
                <a:pos x="113" y="129"/>
              </a:cxn>
              <a:cxn ang="0">
                <a:pos x="111" y="126"/>
              </a:cxn>
              <a:cxn ang="0">
                <a:pos x="108" y="123"/>
              </a:cxn>
              <a:cxn ang="0">
                <a:pos x="109" y="116"/>
              </a:cxn>
              <a:cxn ang="0">
                <a:pos x="98" y="94"/>
              </a:cxn>
              <a:cxn ang="0">
                <a:pos x="87" y="83"/>
              </a:cxn>
              <a:cxn ang="0">
                <a:pos x="78" y="74"/>
              </a:cxn>
              <a:cxn ang="0">
                <a:pos x="74" y="70"/>
              </a:cxn>
              <a:cxn ang="0">
                <a:pos x="72" y="65"/>
              </a:cxn>
              <a:cxn ang="0">
                <a:pos x="65" y="58"/>
              </a:cxn>
              <a:cxn ang="0">
                <a:pos x="42" y="38"/>
              </a:cxn>
              <a:cxn ang="0">
                <a:pos x="40" y="36"/>
              </a:cxn>
              <a:cxn ang="0">
                <a:pos x="73" y="27"/>
              </a:cxn>
              <a:cxn ang="0">
                <a:pos x="81" y="22"/>
              </a:cxn>
              <a:cxn ang="0">
                <a:pos x="75" y="0"/>
              </a:cxn>
              <a:cxn ang="0">
                <a:pos x="98" y="7"/>
              </a:cxn>
            </a:cxnLst>
            <a:rect l="0" t="0" r="r" b="b"/>
            <a:pathLst>
              <a:path w="201" h="252">
                <a:moveTo>
                  <a:pt x="5" y="110"/>
                </a:moveTo>
                <a:cubicBezTo>
                  <a:pt x="4" y="114"/>
                  <a:pt x="5" y="117"/>
                  <a:pt x="3" y="121"/>
                </a:cubicBezTo>
                <a:cubicBezTo>
                  <a:pt x="2" y="123"/>
                  <a:pt x="1" y="123"/>
                  <a:pt x="0" y="125"/>
                </a:cubicBezTo>
                <a:cubicBezTo>
                  <a:pt x="2" y="126"/>
                  <a:pt x="2" y="128"/>
                  <a:pt x="3" y="130"/>
                </a:cubicBezTo>
                <a:cubicBezTo>
                  <a:pt x="5" y="133"/>
                  <a:pt x="7" y="134"/>
                  <a:pt x="8" y="137"/>
                </a:cubicBezTo>
                <a:cubicBezTo>
                  <a:pt x="10" y="142"/>
                  <a:pt x="13" y="144"/>
                  <a:pt x="15" y="149"/>
                </a:cubicBezTo>
                <a:cubicBezTo>
                  <a:pt x="16" y="151"/>
                  <a:pt x="16" y="152"/>
                  <a:pt x="17" y="153"/>
                </a:cubicBezTo>
                <a:cubicBezTo>
                  <a:pt x="19" y="156"/>
                  <a:pt x="22" y="156"/>
                  <a:pt x="26" y="158"/>
                </a:cubicBezTo>
                <a:cubicBezTo>
                  <a:pt x="29" y="159"/>
                  <a:pt x="31" y="161"/>
                  <a:pt x="36" y="161"/>
                </a:cubicBezTo>
                <a:cubicBezTo>
                  <a:pt x="37" y="161"/>
                  <a:pt x="38" y="161"/>
                  <a:pt x="39" y="161"/>
                </a:cubicBezTo>
                <a:cubicBezTo>
                  <a:pt x="39" y="155"/>
                  <a:pt x="39" y="155"/>
                  <a:pt x="39" y="155"/>
                </a:cubicBezTo>
                <a:cubicBezTo>
                  <a:pt x="38" y="152"/>
                  <a:pt x="38" y="152"/>
                  <a:pt x="38" y="152"/>
                </a:cubicBezTo>
                <a:cubicBezTo>
                  <a:pt x="39" y="151"/>
                  <a:pt x="39" y="151"/>
                  <a:pt x="39" y="151"/>
                </a:cubicBezTo>
                <a:cubicBezTo>
                  <a:pt x="40" y="152"/>
                  <a:pt x="41" y="153"/>
                  <a:pt x="43" y="153"/>
                </a:cubicBezTo>
                <a:cubicBezTo>
                  <a:pt x="43" y="153"/>
                  <a:pt x="43" y="153"/>
                  <a:pt x="44" y="153"/>
                </a:cubicBezTo>
                <a:cubicBezTo>
                  <a:pt x="44" y="150"/>
                  <a:pt x="42" y="148"/>
                  <a:pt x="40" y="146"/>
                </a:cubicBezTo>
                <a:cubicBezTo>
                  <a:pt x="38" y="145"/>
                  <a:pt x="36" y="145"/>
                  <a:pt x="36" y="144"/>
                </a:cubicBezTo>
                <a:cubicBezTo>
                  <a:pt x="35" y="142"/>
                  <a:pt x="34" y="141"/>
                  <a:pt x="34" y="140"/>
                </a:cubicBezTo>
                <a:cubicBezTo>
                  <a:pt x="32" y="138"/>
                  <a:pt x="30" y="137"/>
                  <a:pt x="29" y="133"/>
                </a:cubicBezTo>
                <a:cubicBezTo>
                  <a:pt x="29" y="130"/>
                  <a:pt x="29" y="128"/>
                  <a:pt x="28" y="126"/>
                </a:cubicBezTo>
                <a:cubicBezTo>
                  <a:pt x="26" y="123"/>
                  <a:pt x="24" y="121"/>
                  <a:pt x="22" y="117"/>
                </a:cubicBezTo>
                <a:cubicBezTo>
                  <a:pt x="22" y="116"/>
                  <a:pt x="21" y="116"/>
                  <a:pt x="21" y="115"/>
                </a:cubicBezTo>
                <a:cubicBezTo>
                  <a:pt x="21" y="110"/>
                  <a:pt x="21" y="110"/>
                  <a:pt x="21" y="110"/>
                </a:cubicBezTo>
                <a:cubicBezTo>
                  <a:pt x="21" y="109"/>
                  <a:pt x="20" y="108"/>
                  <a:pt x="18" y="108"/>
                </a:cubicBezTo>
                <a:cubicBezTo>
                  <a:pt x="13" y="108"/>
                  <a:pt x="10" y="110"/>
                  <a:pt x="5" y="110"/>
                </a:cubicBezTo>
                <a:close/>
                <a:moveTo>
                  <a:pt x="86" y="204"/>
                </a:moveTo>
                <a:cubicBezTo>
                  <a:pt x="85" y="204"/>
                  <a:pt x="85" y="203"/>
                  <a:pt x="85" y="203"/>
                </a:cubicBezTo>
                <a:cubicBezTo>
                  <a:pt x="83" y="203"/>
                  <a:pt x="83" y="203"/>
                  <a:pt x="83" y="203"/>
                </a:cubicBezTo>
                <a:cubicBezTo>
                  <a:pt x="83" y="204"/>
                  <a:pt x="83" y="205"/>
                  <a:pt x="83" y="206"/>
                </a:cubicBezTo>
                <a:cubicBezTo>
                  <a:pt x="83" y="209"/>
                  <a:pt x="86" y="210"/>
                  <a:pt x="86" y="213"/>
                </a:cubicBezTo>
                <a:cubicBezTo>
                  <a:pt x="86" y="223"/>
                  <a:pt x="86" y="223"/>
                  <a:pt x="86" y="223"/>
                </a:cubicBezTo>
                <a:cubicBezTo>
                  <a:pt x="86" y="224"/>
                  <a:pt x="86" y="225"/>
                  <a:pt x="87" y="225"/>
                </a:cubicBezTo>
                <a:cubicBezTo>
                  <a:pt x="90" y="225"/>
                  <a:pt x="91" y="222"/>
                  <a:pt x="93" y="221"/>
                </a:cubicBezTo>
                <a:cubicBezTo>
                  <a:pt x="95" y="220"/>
                  <a:pt x="98" y="219"/>
                  <a:pt x="98" y="216"/>
                </a:cubicBezTo>
                <a:cubicBezTo>
                  <a:pt x="98" y="213"/>
                  <a:pt x="95" y="212"/>
                  <a:pt x="92" y="210"/>
                </a:cubicBezTo>
                <a:cubicBezTo>
                  <a:pt x="91" y="209"/>
                  <a:pt x="90" y="209"/>
                  <a:pt x="89" y="208"/>
                </a:cubicBezTo>
                <a:cubicBezTo>
                  <a:pt x="88" y="206"/>
                  <a:pt x="88" y="204"/>
                  <a:pt x="86" y="204"/>
                </a:cubicBezTo>
                <a:close/>
                <a:moveTo>
                  <a:pt x="100" y="221"/>
                </a:moveTo>
                <a:cubicBezTo>
                  <a:pt x="104" y="221"/>
                  <a:pt x="105" y="225"/>
                  <a:pt x="107" y="229"/>
                </a:cubicBezTo>
                <a:cubicBezTo>
                  <a:pt x="110" y="233"/>
                  <a:pt x="114" y="234"/>
                  <a:pt x="114" y="239"/>
                </a:cubicBezTo>
                <a:cubicBezTo>
                  <a:pt x="114" y="240"/>
                  <a:pt x="114" y="240"/>
                  <a:pt x="114" y="241"/>
                </a:cubicBezTo>
                <a:cubicBezTo>
                  <a:pt x="113" y="241"/>
                  <a:pt x="112" y="241"/>
                  <a:pt x="111" y="241"/>
                </a:cubicBezTo>
                <a:cubicBezTo>
                  <a:pt x="111" y="243"/>
                  <a:pt x="111" y="243"/>
                  <a:pt x="111" y="243"/>
                </a:cubicBezTo>
                <a:cubicBezTo>
                  <a:pt x="112" y="246"/>
                  <a:pt x="114" y="248"/>
                  <a:pt x="114" y="252"/>
                </a:cubicBezTo>
                <a:cubicBezTo>
                  <a:pt x="113" y="252"/>
                  <a:pt x="113" y="252"/>
                  <a:pt x="113" y="252"/>
                </a:cubicBezTo>
                <a:cubicBezTo>
                  <a:pt x="109" y="249"/>
                  <a:pt x="107" y="246"/>
                  <a:pt x="105" y="242"/>
                </a:cubicBezTo>
                <a:cubicBezTo>
                  <a:pt x="105" y="240"/>
                  <a:pt x="105" y="239"/>
                  <a:pt x="104" y="238"/>
                </a:cubicBezTo>
                <a:cubicBezTo>
                  <a:pt x="103" y="238"/>
                  <a:pt x="102" y="238"/>
                  <a:pt x="101" y="237"/>
                </a:cubicBezTo>
                <a:cubicBezTo>
                  <a:pt x="100" y="236"/>
                  <a:pt x="100" y="234"/>
                  <a:pt x="99" y="233"/>
                </a:cubicBezTo>
                <a:cubicBezTo>
                  <a:pt x="98" y="232"/>
                  <a:pt x="97" y="232"/>
                  <a:pt x="97" y="231"/>
                </a:cubicBezTo>
                <a:cubicBezTo>
                  <a:pt x="97" y="230"/>
                  <a:pt x="98" y="229"/>
                  <a:pt x="98" y="228"/>
                </a:cubicBezTo>
                <a:cubicBezTo>
                  <a:pt x="98" y="225"/>
                  <a:pt x="98" y="224"/>
                  <a:pt x="98" y="221"/>
                </a:cubicBezTo>
                <a:cubicBezTo>
                  <a:pt x="98" y="221"/>
                  <a:pt x="99" y="221"/>
                  <a:pt x="100" y="221"/>
                </a:cubicBezTo>
                <a:close/>
                <a:moveTo>
                  <a:pt x="98" y="7"/>
                </a:moveTo>
                <a:cubicBezTo>
                  <a:pt x="99" y="11"/>
                  <a:pt x="100" y="13"/>
                  <a:pt x="100" y="17"/>
                </a:cubicBezTo>
                <a:cubicBezTo>
                  <a:pt x="100" y="22"/>
                  <a:pt x="99" y="25"/>
                  <a:pt x="103" y="28"/>
                </a:cubicBezTo>
                <a:cubicBezTo>
                  <a:pt x="105" y="30"/>
                  <a:pt x="108" y="30"/>
                  <a:pt x="111" y="30"/>
                </a:cubicBezTo>
                <a:cubicBezTo>
                  <a:pt x="117" y="30"/>
                  <a:pt x="117" y="30"/>
                  <a:pt x="117" y="30"/>
                </a:cubicBezTo>
                <a:cubicBezTo>
                  <a:pt x="123" y="30"/>
                  <a:pt x="127" y="31"/>
                  <a:pt x="132" y="34"/>
                </a:cubicBezTo>
                <a:cubicBezTo>
                  <a:pt x="135" y="36"/>
                  <a:pt x="136" y="38"/>
                  <a:pt x="139" y="39"/>
                </a:cubicBezTo>
                <a:cubicBezTo>
                  <a:pt x="141" y="41"/>
                  <a:pt x="143" y="42"/>
                  <a:pt x="143" y="44"/>
                </a:cubicBezTo>
                <a:cubicBezTo>
                  <a:pt x="143" y="50"/>
                  <a:pt x="138" y="52"/>
                  <a:pt x="138" y="58"/>
                </a:cubicBezTo>
                <a:cubicBezTo>
                  <a:pt x="138" y="64"/>
                  <a:pt x="138" y="64"/>
                  <a:pt x="138" y="64"/>
                </a:cubicBezTo>
                <a:cubicBezTo>
                  <a:pt x="138" y="67"/>
                  <a:pt x="140" y="69"/>
                  <a:pt x="142" y="71"/>
                </a:cubicBezTo>
                <a:cubicBezTo>
                  <a:pt x="146" y="75"/>
                  <a:pt x="149" y="77"/>
                  <a:pt x="153" y="81"/>
                </a:cubicBezTo>
                <a:cubicBezTo>
                  <a:pt x="158" y="86"/>
                  <a:pt x="160" y="91"/>
                  <a:pt x="167" y="95"/>
                </a:cubicBezTo>
                <a:cubicBezTo>
                  <a:pt x="179" y="104"/>
                  <a:pt x="186" y="110"/>
                  <a:pt x="201" y="115"/>
                </a:cubicBezTo>
                <a:cubicBezTo>
                  <a:pt x="201" y="115"/>
                  <a:pt x="201" y="115"/>
                  <a:pt x="201" y="115"/>
                </a:cubicBezTo>
                <a:cubicBezTo>
                  <a:pt x="196" y="121"/>
                  <a:pt x="192" y="125"/>
                  <a:pt x="188" y="133"/>
                </a:cubicBezTo>
                <a:cubicBezTo>
                  <a:pt x="184" y="141"/>
                  <a:pt x="179" y="145"/>
                  <a:pt x="175" y="154"/>
                </a:cubicBezTo>
                <a:cubicBezTo>
                  <a:pt x="172" y="162"/>
                  <a:pt x="172" y="167"/>
                  <a:pt x="172" y="175"/>
                </a:cubicBezTo>
                <a:cubicBezTo>
                  <a:pt x="172" y="183"/>
                  <a:pt x="172" y="188"/>
                  <a:pt x="174" y="195"/>
                </a:cubicBezTo>
                <a:cubicBezTo>
                  <a:pt x="174" y="195"/>
                  <a:pt x="174" y="195"/>
                  <a:pt x="174" y="195"/>
                </a:cubicBezTo>
                <a:cubicBezTo>
                  <a:pt x="169" y="197"/>
                  <a:pt x="165" y="198"/>
                  <a:pt x="160" y="200"/>
                </a:cubicBezTo>
                <a:cubicBezTo>
                  <a:pt x="154" y="202"/>
                  <a:pt x="150" y="203"/>
                  <a:pt x="149" y="209"/>
                </a:cubicBezTo>
                <a:cubicBezTo>
                  <a:pt x="149" y="209"/>
                  <a:pt x="149" y="209"/>
                  <a:pt x="149" y="209"/>
                </a:cubicBezTo>
                <a:cubicBezTo>
                  <a:pt x="147" y="207"/>
                  <a:pt x="146" y="204"/>
                  <a:pt x="146" y="200"/>
                </a:cubicBezTo>
                <a:cubicBezTo>
                  <a:pt x="146" y="183"/>
                  <a:pt x="146" y="183"/>
                  <a:pt x="146" y="183"/>
                </a:cubicBezTo>
                <a:cubicBezTo>
                  <a:pt x="146" y="179"/>
                  <a:pt x="144" y="177"/>
                  <a:pt x="142" y="174"/>
                </a:cubicBezTo>
                <a:cubicBezTo>
                  <a:pt x="141" y="171"/>
                  <a:pt x="140" y="167"/>
                  <a:pt x="137" y="166"/>
                </a:cubicBezTo>
                <a:cubicBezTo>
                  <a:pt x="134" y="163"/>
                  <a:pt x="132" y="161"/>
                  <a:pt x="130" y="157"/>
                </a:cubicBezTo>
                <a:cubicBezTo>
                  <a:pt x="129" y="156"/>
                  <a:pt x="129" y="155"/>
                  <a:pt x="127" y="154"/>
                </a:cubicBezTo>
                <a:cubicBezTo>
                  <a:pt x="125" y="153"/>
                  <a:pt x="124" y="152"/>
                  <a:pt x="124" y="150"/>
                </a:cubicBezTo>
                <a:cubicBezTo>
                  <a:pt x="124" y="148"/>
                  <a:pt x="124" y="148"/>
                  <a:pt x="124" y="148"/>
                </a:cubicBezTo>
                <a:cubicBezTo>
                  <a:pt x="124" y="146"/>
                  <a:pt x="123" y="145"/>
                  <a:pt x="122" y="143"/>
                </a:cubicBezTo>
                <a:cubicBezTo>
                  <a:pt x="122" y="142"/>
                  <a:pt x="121" y="140"/>
                  <a:pt x="120" y="140"/>
                </a:cubicBezTo>
                <a:cubicBezTo>
                  <a:pt x="119" y="139"/>
                  <a:pt x="120" y="139"/>
                  <a:pt x="120" y="139"/>
                </a:cubicBezTo>
                <a:cubicBezTo>
                  <a:pt x="120" y="135"/>
                  <a:pt x="120" y="135"/>
                  <a:pt x="120" y="135"/>
                </a:cubicBezTo>
                <a:cubicBezTo>
                  <a:pt x="120" y="133"/>
                  <a:pt x="118" y="133"/>
                  <a:pt x="117" y="132"/>
                </a:cubicBezTo>
                <a:cubicBezTo>
                  <a:pt x="115" y="131"/>
                  <a:pt x="114" y="129"/>
                  <a:pt x="113" y="129"/>
                </a:cubicBezTo>
                <a:cubicBezTo>
                  <a:pt x="112" y="129"/>
                  <a:pt x="112" y="130"/>
                  <a:pt x="111" y="130"/>
                </a:cubicBezTo>
                <a:cubicBezTo>
                  <a:pt x="111" y="130"/>
                  <a:pt x="111" y="126"/>
                  <a:pt x="111" y="126"/>
                </a:cubicBezTo>
                <a:cubicBezTo>
                  <a:pt x="111" y="125"/>
                  <a:pt x="111" y="124"/>
                  <a:pt x="110" y="123"/>
                </a:cubicBezTo>
                <a:cubicBezTo>
                  <a:pt x="110" y="122"/>
                  <a:pt x="109" y="123"/>
                  <a:pt x="108" y="123"/>
                </a:cubicBezTo>
                <a:cubicBezTo>
                  <a:pt x="108" y="123"/>
                  <a:pt x="108" y="120"/>
                  <a:pt x="108" y="119"/>
                </a:cubicBezTo>
                <a:cubicBezTo>
                  <a:pt x="108" y="118"/>
                  <a:pt x="109" y="117"/>
                  <a:pt x="109" y="116"/>
                </a:cubicBezTo>
                <a:cubicBezTo>
                  <a:pt x="109" y="114"/>
                  <a:pt x="107" y="112"/>
                  <a:pt x="106" y="110"/>
                </a:cubicBezTo>
                <a:cubicBezTo>
                  <a:pt x="104" y="103"/>
                  <a:pt x="102" y="100"/>
                  <a:pt x="98" y="94"/>
                </a:cubicBezTo>
                <a:cubicBezTo>
                  <a:pt x="94" y="91"/>
                  <a:pt x="92" y="89"/>
                  <a:pt x="89" y="85"/>
                </a:cubicBezTo>
                <a:cubicBezTo>
                  <a:pt x="88" y="84"/>
                  <a:pt x="88" y="84"/>
                  <a:pt x="87" y="83"/>
                </a:cubicBezTo>
                <a:cubicBezTo>
                  <a:pt x="85" y="80"/>
                  <a:pt x="84" y="79"/>
                  <a:pt x="81" y="77"/>
                </a:cubicBezTo>
                <a:cubicBezTo>
                  <a:pt x="79" y="76"/>
                  <a:pt x="79" y="75"/>
                  <a:pt x="78" y="74"/>
                </a:cubicBezTo>
                <a:cubicBezTo>
                  <a:pt x="77" y="73"/>
                  <a:pt x="77" y="72"/>
                  <a:pt x="76" y="71"/>
                </a:cubicBezTo>
                <a:cubicBezTo>
                  <a:pt x="75" y="71"/>
                  <a:pt x="74" y="71"/>
                  <a:pt x="74" y="70"/>
                </a:cubicBezTo>
                <a:cubicBezTo>
                  <a:pt x="74" y="67"/>
                  <a:pt x="74" y="67"/>
                  <a:pt x="74" y="67"/>
                </a:cubicBezTo>
                <a:cubicBezTo>
                  <a:pt x="74" y="66"/>
                  <a:pt x="73" y="66"/>
                  <a:pt x="72" y="65"/>
                </a:cubicBezTo>
                <a:cubicBezTo>
                  <a:pt x="70" y="62"/>
                  <a:pt x="70" y="62"/>
                  <a:pt x="70" y="62"/>
                </a:cubicBezTo>
                <a:cubicBezTo>
                  <a:pt x="68" y="60"/>
                  <a:pt x="67" y="59"/>
                  <a:pt x="65" y="58"/>
                </a:cubicBezTo>
                <a:cubicBezTo>
                  <a:pt x="60" y="54"/>
                  <a:pt x="57" y="52"/>
                  <a:pt x="53" y="48"/>
                </a:cubicBezTo>
                <a:cubicBezTo>
                  <a:pt x="49" y="44"/>
                  <a:pt x="47" y="41"/>
                  <a:pt x="42" y="38"/>
                </a:cubicBezTo>
                <a:cubicBezTo>
                  <a:pt x="42" y="37"/>
                  <a:pt x="41" y="37"/>
                  <a:pt x="40" y="36"/>
                </a:cubicBezTo>
                <a:cubicBezTo>
                  <a:pt x="40" y="36"/>
                  <a:pt x="40" y="36"/>
                  <a:pt x="40" y="36"/>
                </a:cubicBezTo>
                <a:cubicBezTo>
                  <a:pt x="48" y="32"/>
                  <a:pt x="50" y="26"/>
                  <a:pt x="59" y="26"/>
                </a:cubicBezTo>
                <a:cubicBezTo>
                  <a:pt x="64" y="26"/>
                  <a:pt x="67" y="27"/>
                  <a:pt x="73" y="27"/>
                </a:cubicBezTo>
                <a:cubicBezTo>
                  <a:pt x="76" y="27"/>
                  <a:pt x="78" y="27"/>
                  <a:pt x="81" y="26"/>
                </a:cubicBezTo>
                <a:cubicBezTo>
                  <a:pt x="81" y="25"/>
                  <a:pt x="81" y="24"/>
                  <a:pt x="81" y="22"/>
                </a:cubicBezTo>
                <a:cubicBezTo>
                  <a:pt x="81" y="15"/>
                  <a:pt x="75" y="12"/>
                  <a:pt x="75" y="5"/>
                </a:cubicBezTo>
                <a:cubicBezTo>
                  <a:pt x="75" y="0"/>
                  <a:pt x="75" y="0"/>
                  <a:pt x="75" y="0"/>
                </a:cubicBezTo>
                <a:cubicBezTo>
                  <a:pt x="79" y="4"/>
                  <a:pt x="82" y="9"/>
                  <a:pt x="88" y="9"/>
                </a:cubicBezTo>
                <a:cubicBezTo>
                  <a:pt x="91" y="9"/>
                  <a:pt x="94" y="6"/>
                  <a:pt x="98"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6" name="Freeform 38"/>
          <p:cNvSpPr>
            <a:spLocks noEditPoints="1"/>
          </p:cNvSpPr>
          <p:nvPr/>
        </p:nvSpPr>
        <p:spPr bwMode="auto">
          <a:xfrm>
            <a:off x="2111546" y="2235317"/>
            <a:ext cx="607592" cy="822585"/>
          </a:xfrm>
          <a:custGeom>
            <a:avLst/>
            <a:gdLst/>
            <a:ahLst/>
            <a:cxnLst>
              <a:cxn ang="0">
                <a:pos x="81" y="259"/>
              </a:cxn>
              <a:cxn ang="0">
                <a:pos x="83" y="268"/>
              </a:cxn>
              <a:cxn ang="0">
                <a:pos x="81" y="277"/>
              </a:cxn>
              <a:cxn ang="0">
                <a:pos x="88" y="274"/>
              </a:cxn>
              <a:cxn ang="0">
                <a:pos x="86" y="263"/>
              </a:cxn>
              <a:cxn ang="0">
                <a:pos x="7" y="165"/>
              </a:cxn>
              <a:cxn ang="0">
                <a:pos x="5" y="169"/>
              </a:cxn>
              <a:cxn ang="0">
                <a:pos x="9" y="174"/>
              </a:cxn>
              <a:cxn ang="0">
                <a:pos x="17" y="190"/>
              </a:cxn>
              <a:cxn ang="0">
                <a:pos x="22" y="194"/>
              </a:cxn>
              <a:cxn ang="0">
                <a:pos x="36" y="205"/>
              </a:cxn>
              <a:cxn ang="0">
                <a:pos x="42" y="217"/>
              </a:cxn>
              <a:cxn ang="0">
                <a:pos x="47" y="213"/>
              </a:cxn>
              <a:cxn ang="0">
                <a:pos x="51" y="194"/>
              </a:cxn>
              <a:cxn ang="0">
                <a:pos x="45" y="187"/>
              </a:cxn>
              <a:cxn ang="0">
                <a:pos x="35" y="177"/>
              </a:cxn>
              <a:cxn ang="0">
                <a:pos x="24" y="164"/>
              </a:cxn>
              <a:cxn ang="0">
                <a:pos x="18" y="162"/>
              </a:cxn>
              <a:cxn ang="0">
                <a:pos x="199" y="107"/>
              </a:cxn>
              <a:cxn ang="0">
                <a:pos x="197" y="117"/>
              </a:cxn>
              <a:cxn ang="0">
                <a:pos x="195" y="166"/>
              </a:cxn>
              <a:cxn ang="0">
                <a:pos x="189" y="178"/>
              </a:cxn>
              <a:cxn ang="0">
                <a:pos x="197" y="196"/>
              </a:cxn>
              <a:cxn ang="0">
                <a:pos x="189" y="206"/>
              </a:cxn>
              <a:cxn ang="0">
                <a:pos x="166" y="199"/>
              </a:cxn>
              <a:cxn ang="0">
                <a:pos x="172" y="221"/>
              </a:cxn>
              <a:cxn ang="0">
                <a:pos x="164" y="226"/>
              </a:cxn>
              <a:cxn ang="0">
                <a:pos x="131" y="235"/>
              </a:cxn>
              <a:cxn ang="0">
                <a:pos x="126" y="232"/>
              </a:cxn>
              <a:cxn ang="0">
                <a:pos x="124" y="226"/>
              </a:cxn>
              <a:cxn ang="0">
                <a:pos x="122" y="216"/>
              </a:cxn>
              <a:cxn ang="0">
                <a:pos x="119" y="208"/>
              </a:cxn>
              <a:cxn ang="0">
                <a:pos x="114" y="197"/>
              </a:cxn>
              <a:cxn ang="0">
                <a:pos x="108" y="177"/>
              </a:cxn>
              <a:cxn ang="0">
                <a:pos x="102" y="163"/>
              </a:cxn>
              <a:cxn ang="0">
                <a:pos x="97" y="149"/>
              </a:cxn>
              <a:cxn ang="0">
                <a:pos x="83" y="132"/>
              </a:cxn>
              <a:cxn ang="0">
                <a:pos x="76" y="129"/>
              </a:cxn>
              <a:cxn ang="0">
                <a:pos x="70" y="125"/>
              </a:cxn>
              <a:cxn ang="0">
                <a:pos x="64" y="120"/>
              </a:cxn>
              <a:cxn ang="0">
                <a:pos x="58" y="117"/>
              </a:cxn>
              <a:cxn ang="0">
                <a:pos x="61" y="103"/>
              </a:cxn>
              <a:cxn ang="0">
                <a:pos x="61" y="74"/>
              </a:cxn>
              <a:cxn ang="0">
                <a:pos x="51" y="37"/>
              </a:cxn>
              <a:cxn ang="0">
                <a:pos x="72" y="0"/>
              </a:cxn>
              <a:cxn ang="0">
                <a:pos x="74" y="4"/>
              </a:cxn>
              <a:cxn ang="0">
                <a:pos x="84" y="6"/>
              </a:cxn>
              <a:cxn ang="0">
                <a:pos x="91" y="11"/>
              </a:cxn>
              <a:cxn ang="0">
                <a:pos x="115" y="30"/>
              </a:cxn>
              <a:cxn ang="0">
                <a:pos x="138" y="45"/>
              </a:cxn>
              <a:cxn ang="0">
                <a:pos x="149" y="55"/>
              </a:cxn>
              <a:cxn ang="0">
                <a:pos x="167" y="67"/>
              </a:cxn>
              <a:cxn ang="0">
                <a:pos x="174" y="88"/>
              </a:cxn>
              <a:cxn ang="0">
                <a:pos x="176" y="91"/>
              </a:cxn>
              <a:cxn ang="0">
                <a:pos x="180" y="87"/>
              </a:cxn>
              <a:cxn ang="0">
                <a:pos x="181" y="94"/>
              </a:cxn>
              <a:cxn ang="0">
                <a:pos x="182" y="96"/>
              </a:cxn>
              <a:cxn ang="0">
                <a:pos x="188" y="87"/>
              </a:cxn>
              <a:cxn ang="0">
                <a:pos x="196" y="102"/>
              </a:cxn>
            </a:cxnLst>
            <a:rect l="0" t="0" r="r" b="b"/>
            <a:pathLst>
              <a:path w="205" h="277">
                <a:moveTo>
                  <a:pt x="83" y="259"/>
                </a:moveTo>
                <a:cubicBezTo>
                  <a:pt x="81" y="259"/>
                  <a:pt x="81" y="259"/>
                  <a:pt x="81" y="259"/>
                </a:cubicBezTo>
                <a:cubicBezTo>
                  <a:pt x="81" y="262"/>
                  <a:pt x="81" y="262"/>
                  <a:pt x="81" y="262"/>
                </a:cubicBezTo>
                <a:cubicBezTo>
                  <a:pt x="83" y="268"/>
                  <a:pt x="83" y="268"/>
                  <a:pt x="83" y="268"/>
                </a:cubicBezTo>
                <a:cubicBezTo>
                  <a:pt x="81" y="270"/>
                  <a:pt x="78" y="271"/>
                  <a:pt x="78" y="274"/>
                </a:cubicBezTo>
                <a:cubicBezTo>
                  <a:pt x="78" y="276"/>
                  <a:pt x="80" y="277"/>
                  <a:pt x="81" y="277"/>
                </a:cubicBezTo>
                <a:cubicBezTo>
                  <a:pt x="83" y="277"/>
                  <a:pt x="83" y="275"/>
                  <a:pt x="84" y="274"/>
                </a:cubicBezTo>
                <a:cubicBezTo>
                  <a:pt x="86" y="273"/>
                  <a:pt x="87" y="275"/>
                  <a:pt x="88" y="274"/>
                </a:cubicBezTo>
                <a:cubicBezTo>
                  <a:pt x="89" y="273"/>
                  <a:pt x="89" y="272"/>
                  <a:pt x="89" y="271"/>
                </a:cubicBezTo>
                <a:cubicBezTo>
                  <a:pt x="89" y="268"/>
                  <a:pt x="88" y="266"/>
                  <a:pt x="86" y="263"/>
                </a:cubicBezTo>
                <a:cubicBezTo>
                  <a:pt x="85" y="262"/>
                  <a:pt x="84" y="260"/>
                  <a:pt x="83" y="259"/>
                </a:cubicBezTo>
                <a:close/>
                <a:moveTo>
                  <a:pt x="7" y="165"/>
                </a:moveTo>
                <a:cubicBezTo>
                  <a:pt x="4" y="165"/>
                  <a:pt x="0" y="163"/>
                  <a:pt x="0" y="166"/>
                </a:cubicBezTo>
                <a:cubicBezTo>
                  <a:pt x="0" y="168"/>
                  <a:pt x="4" y="167"/>
                  <a:pt x="5" y="169"/>
                </a:cubicBezTo>
                <a:cubicBezTo>
                  <a:pt x="6" y="171"/>
                  <a:pt x="6" y="172"/>
                  <a:pt x="7" y="173"/>
                </a:cubicBezTo>
                <a:cubicBezTo>
                  <a:pt x="7" y="174"/>
                  <a:pt x="8" y="174"/>
                  <a:pt x="9" y="174"/>
                </a:cubicBezTo>
                <a:cubicBezTo>
                  <a:pt x="11" y="175"/>
                  <a:pt x="12" y="177"/>
                  <a:pt x="13" y="179"/>
                </a:cubicBezTo>
                <a:cubicBezTo>
                  <a:pt x="14" y="183"/>
                  <a:pt x="15" y="186"/>
                  <a:pt x="17" y="190"/>
                </a:cubicBezTo>
                <a:cubicBezTo>
                  <a:pt x="18" y="192"/>
                  <a:pt x="19" y="193"/>
                  <a:pt x="19" y="195"/>
                </a:cubicBezTo>
                <a:cubicBezTo>
                  <a:pt x="20" y="195"/>
                  <a:pt x="21" y="194"/>
                  <a:pt x="22" y="194"/>
                </a:cubicBezTo>
                <a:cubicBezTo>
                  <a:pt x="25" y="194"/>
                  <a:pt x="26" y="197"/>
                  <a:pt x="29" y="198"/>
                </a:cubicBezTo>
                <a:cubicBezTo>
                  <a:pt x="32" y="201"/>
                  <a:pt x="35" y="202"/>
                  <a:pt x="36" y="205"/>
                </a:cubicBezTo>
                <a:cubicBezTo>
                  <a:pt x="37" y="209"/>
                  <a:pt x="35" y="213"/>
                  <a:pt x="38" y="216"/>
                </a:cubicBezTo>
                <a:cubicBezTo>
                  <a:pt x="39" y="218"/>
                  <a:pt x="40" y="217"/>
                  <a:pt x="42" y="217"/>
                </a:cubicBezTo>
                <a:cubicBezTo>
                  <a:pt x="43" y="217"/>
                  <a:pt x="44" y="217"/>
                  <a:pt x="45" y="217"/>
                </a:cubicBezTo>
                <a:cubicBezTo>
                  <a:pt x="47" y="217"/>
                  <a:pt x="47" y="215"/>
                  <a:pt x="47" y="213"/>
                </a:cubicBezTo>
                <a:cubicBezTo>
                  <a:pt x="48" y="210"/>
                  <a:pt x="49" y="209"/>
                  <a:pt x="49" y="206"/>
                </a:cubicBezTo>
                <a:cubicBezTo>
                  <a:pt x="51" y="201"/>
                  <a:pt x="51" y="198"/>
                  <a:pt x="51" y="194"/>
                </a:cubicBezTo>
                <a:cubicBezTo>
                  <a:pt x="51" y="192"/>
                  <a:pt x="51" y="190"/>
                  <a:pt x="50" y="189"/>
                </a:cubicBezTo>
                <a:cubicBezTo>
                  <a:pt x="49" y="187"/>
                  <a:pt x="47" y="188"/>
                  <a:pt x="45" y="187"/>
                </a:cubicBezTo>
                <a:cubicBezTo>
                  <a:pt x="43" y="185"/>
                  <a:pt x="43" y="183"/>
                  <a:pt x="41" y="181"/>
                </a:cubicBezTo>
                <a:cubicBezTo>
                  <a:pt x="39" y="179"/>
                  <a:pt x="37" y="179"/>
                  <a:pt x="35" y="177"/>
                </a:cubicBezTo>
                <a:cubicBezTo>
                  <a:pt x="32" y="174"/>
                  <a:pt x="31" y="172"/>
                  <a:pt x="29" y="168"/>
                </a:cubicBezTo>
                <a:cubicBezTo>
                  <a:pt x="28" y="166"/>
                  <a:pt x="25" y="166"/>
                  <a:pt x="24" y="164"/>
                </a:cubicBezTo>
                <a:cubicBezTo>
                  <a:pt x="23" y="162"/>
                  <a:pt x="22" y="160"/>
                  <a:pt x="20" y="160"/>
                </a:cubicBezTo>
                <a:cubicBezTo>
                  <a:pt x="19" y="160"/>
                  <a:pt x="19" y="161"/>
                  <a:pt x="18" y="162"/>
                </a:cubicBezTo>
                <a:cubicBezTo>
                  <a:pt x="14" y="163"/>
                  <a:pt x="12" y="165"/>
                  <a:pt x="7" y="165"/>
                </a:cubicBezTo>
                <a:close/>
                <a:moveTo>
                  <a:pt x="199" y="107"/>
                </a:moveTo>
                <a:cubicBezTo>
                  <a:pt x="199" y="107"/>
                  <a:pt x="198" y="108"/>
                  <a:pt x="198" y="108"/>
                </a:cubicBezTo>
                <a:cubicBezTo>
                  <a:pt x="198" y="112"/>
                  <a:pt x="197" y="114"/>
                  <a:pt x="197" y="117"/>
                </a:cubicBezTo>
                <a:cubicBezTo>
                  <a:pt x="197" y="130"/>
                  <a:pt x="205" y="136"/>
                  <a:pt x="205" y="148"/>
                </a:cubicBezTo>
                <a:cubicBezTo>
                  <a:pt x="205" y="156"/>
                  <a:pt x="201" y="161"/>
                  <a:pt x="195" y="166"/>
                </a:cubicBezTo>
                <a:cubicBezTo>
                  <a:pt x="191" y="170"/>
                  <a:pt x="186" y="171"/>
                  <a:pt x="186" y="176"/>
                </a:cubicBezTo>
                <a:cubicBezTo>
                  <a:pt x="186" y="177"/>
                  <a:pt x="187" y="178"/>
                  <a:pt x="189" y="178"/>
                </a:cubicBezTo>
                <a:cubicBezTo>
                  <a:pt x="192" y="180"/>
                  <a:pt x="194" y="181"/>
                  <a:pt x="196" y="184"/>
                </a:cubicBezTo>
                <a:cubicBezTo>
                  <a:pt x="198" y="188"/>
                  <a:pt x="197" y="191"/>
                  <a:pt x="197" y="196"/>
                </a:cubicBezTo>
                <a:cubicBezTo>
                  <a:pt x="197" y="201"/>
                  <a:pt x="194" y="205"/>
                  <a:pt x="189" y="206"/>
                </a:cubicBezTo>
                <a:cubicBezTo>
                  <a:pt x="189" y="206"/>
                  <a:pt x="189" y="206"/>
                  <a:pt x="189" y="206"/>
                </a:cubicBezTo>
                <a:cubicBezTo>
                  <a:pt x="185" y="205"/>
                  <a:pt x="182" y="208"/>
                  <a:pt x="179" y="208"/>
                </a:cubicBezTo>
                <a:cubicBezTo>
                  <a:pt x="173" y="208"/>
                  <a:pt x="170" y="203"/>
                  <a:pt x="166" y="199"/>
                </a:cubicBezTo>
                <a:cubicBezTo>
                  <a:pt x="166" y="204"/>
                  <a:pt x="166" y="204"/>
                  <a:pt x="166" y="204"/>
                </a:cubicBezTo>
                <a:cubicBezTo>
                  <a:pt x="166" y="211"/>
                  <a:pt x="172" y="214"/>
                  <a:pt x="172" y="221"/>
                </a:cubicBezTo>
                <a:cubicBezTo>
                  <a:pt x="172" y="223"/>
                  <a:pt x="172" y="224"/>
                  <a:pt x="172" y="225"/>
                </a:cubicBezTo>
                <a:cubicBezTo>
                  <a:pt x="169" y="226"/>
                  <a:pt x="167" y="226"/>
                  <a:pt x="164" y="226"/>
                </a:cubicBezTo>
                <a:cubicBezTo>
                  <a:pt x="158" y="226"/>
                  <a:pt x="155" y="225"/>
                  <a:pt x="150" y="225"/>
                </a:cubicBezTo>
                <a:cubicBezTo>
                  <a:pt x="141" y="225"/>
                  <a:pt x="139" y="231"/>
                  <a:pt x="131" y="235"/>
                </a:cubicBezTo>
                <a:cubicBezTo>
                  <a:pt x="131" y="235"/>
                  <a:pt x="131" y="235"/>
                  <a:pt x="131" y="235"/>
                </a:cubicBezTo>
                <a:cubicBezTo>
                  <a:pt x="129" y="234"/>
                  <a:pt x="128" y="234"/>
                  <a:pt x="126" y="232"/>
                </a:cubicBezTo>
                <a:cubicBezTo>
                  <a:pt x="125" y="231"/>
                  <a:pt x="123" y="230"/>
                  <a:pt x="123" y="229"/>
                </a:cubicBezTo>
                <a:cubicBezTo>
                  <a:pt x="123" y="228"/>
                  <a:pt x="124" y="227"/>
                  <a:pt x="124" y="226"/>
                </a:cubicBezTo>
                <a:cubicBezTo>
                  <a:pt x="124" y="224"/>
                  <a:pt x="122" y="223"/>
                  <a:pt x="122" y="220"/>
                </a:cubicBezTo>
                <a:cubicBezTo>
                  <a:pt x="122" y="216"/>
                  <a:pt x="122" y="216"/>
                  <a:pt x="122" y="216"/>
                </a:cubicBezTo>
                <a:cubicBezTo>
                  <a:pt x="122" y="214"/>
                  <a:pt x="121" y="214"/>
                  <a:pt x="119" y="214"/>
                </a:cubicBezTo>
                <a:cubicBezTo>
                  <a:pt x="118" y="214"/>
                  <a:pt x="119" y="209"/>
                  <a:pt x="119" y="208"/>
                </a:cubicBezTo>
                <a:cubicBezTo>
                  <a:pt x="119" y="205"/>
                  <a:pt x="117" y="202"/>
                  <a:pt x="114" y="200"/>
                </a:cubicBezTo>
                <a:cubicBezTo>
                  <a:pt x="114" y="197"/>
                  <a:pt x="114" y="197"/>
                  <a:pt x="114" y="197"/>
                </a:cubicBezTo>
                <a:cubicBezTo>
                  <a:pt x="114" y="194"/>
                  <a:pt x="113" y="193"/>
                  <a:pt x="112" y="190"/>
                </a:cubicBezTo>
                <a:cubicBezTo>
                  <a:pt x="110" y="185"/>
                  <a:pt x="110" y="182"/>
                  <a:pt x="108" y="177"/>
                </a:cubicBezTo>
                <a:cubicBezTo>
                  <a:pt x="107" y="174"/>
                  <a:pt x="107" y="172"/>
                  <a:pt x="106" y="169"/>
                </a:cubicBezTo>
                <a:cubicBezTo>
                  <a:pt x="105" y="166"/>
                  <a:pt x="103" y="165"/>
                  <a:pt x="102" y="163"/>
                </a:cubicBezTo>
                <a:cubicBezTo>
                  <a:pt x="102" y="162"/>
                  <a:pt x="101" y="161"/>
                  <a:pt x="101" y="160"/>
                </a:cubicBezTo>
                <a:cubicBezTo>
                  <a:pt x="100" y="155"/>
                  <a:pt x="100" y="152"/>
                  <a:pt x="97" y="149"/>
                </a:cubicBezTo>
                <a:cubicBezTo>
                  <a:pt x="93" y="145"/>
                  <a:pt x="93" y="141"/>
                  <a:pt x="90" y="136"/>
                </a:cubicBezTo>
                <a:cubicBezTo>
                  <a:pt x="88" y="134"/>
                  <a:pt x="86" y="133"/>
                  <a:pt x="83" y="132"/>
                </a:cubicBezTo>
                <a:cubicBezTo>
                  <a:pt x="82" y="131"/>
                  <a:pt x="81" y="131"/>
                  <a:pt x="79" y="130"/>
                </a:cubicBezTo>
                <a:cubicBezTo>
                  <a:pt x="78" y="130"/>
                  <a:pt x="76" y="130"/>
                  <a:pt x="76" y="129"/>
                </a:cubicBezTo>
                <a:cubicBezTo>
                  <a:pt x="76" y="127"/>
                  <a:pt x="75" y="128"/>
                  <a:pt x="73" y="128"/>
                </a:cubicBezTo>
                <a:cubicBezTo>
                  <a:pt x="71" y="128"/>
                  <a:pt x="71" y="127"/>
                  <a:pt x="70" y="125"/>
                </a:cubicBezTo>
                <a:cubicBezTo>
                  <a:pt x="70" y="124"/>
                  <a:pt x="69" y="124"/>
                  <a:pt x="68" y="123"/>
                </a:cubicBezTo>
                <a:cubicBezTo>
                  <a:pt x="66" y="122"/>
                  <a:pt x="66" y="121"/>
                  <a:pt x="64" y="120"/>
                </a:cubicBezTo>
                <a:cubicBezTo>
                  <a:pt x="62" y="119"/>
                  <a:pt x="60" y="118"/>
                  <a:pt x="58" y="117"/>
                </a:cubicBezTo>
                <a:cubicBezTo>
                  <a:pt x="58" y="117"/>
                  <a:pt x="58" y="117"/>
                  <a:pt x="58" y="117"/>
                </a:cubicBezTo>
                <a:cubicBezTo>
                  <a:pt x="58" y="115"/>
                  <a:pt x="59" y="115"/>
                  <a:pt x="60" y="113"/>
                </a:cubicBezTo>
                <a:cubicBezTo>
                  <a:pt x="60" y="109"/>
                  <a:pt x="60" y="107"/>
                  <a:pt x="61" y="103"/>
                </a:cubicBezTo>
                <a:cubicBezTo>
                  <a:pt x="62" y="99"/>
                  <a:pt x="63" y="97"/>
                  <a:pt x="63" y="93"/>
                </a:cubicBezTo>
                <a:cubicBezTo>
                  <a:pt x="63" y="86"/>
                  <a:pt x="62" y="81"/>
                  <a:pt x="61" y="74"/>
                </a:cubicBezTo>
                <a:cubicBezTo>
                  <a:pt x="61" y="69"/>
                  <a:pt x="61" y="69"/>
                  <a:pt x="61" y="69"/>
                </a:cubicBezTo>
                <a:cubicBezTo>
                  <a:pt x="51" y="37"/>
                  <a:pt x="51" y="37"/>
                  <a:pt x="51" y="37"/>
                </a:cubicBezTo>
                <a:cubicBezTo>
                  <a:pt x="52" y="29"/>
                  <a:pt x="57" y="26"/>
                  <a:pt x="60" y="18"/>
                </a:cubicBezTo>
                <a:cubicBezTo>
                  <a:pt x="64" y="10"/>
                  <a:pt x="64" y="4"/>
                  <a:pt x="72" y="0"/>
                </a:cubicBezTo>
                <a:cubicBezTo>
                  <a:pt x="72" y="0"/>
                  <a:pt x="72" y="0"/>
                  <a:pt x="72" y="0"/>
                </a:cubicBezTo>
                <a:cubicBezTo>
                  <a:pt x="73" y="1"/>
                  <a:pt x="73" y="3"/>
                  <a:pt x="74" y="4"/>
                </a:cubicBezTo>
                <a:cubicBezTo>
                  <a:pt x="75" y="5"/>
                  <a:pt x="76" y="5"/>
                  <a:pt x="77" y="6"/>
                </a:cubicBezTo>
                <a:cubicBezTo>
                  <a:pt x="84" y="6"/>
                  <a:pt x="84" y="6"/>
                  <a:pt x="84" y="6"/>
                </a:cubicBezTo>
                <a:cubicBezTo>
                  <a:pt x="85" y="7"/>
                  <a:pt x="85" y="8"/>
                  <a:pt x="86" y="9"/>
                </a:cubicBezTo>
                <a:cubicBezTo>
                  <a:pt x="88" y="11"/>
                  <a:pt x="89" y="10"/>
                  <a:pt x="91" y="11"/>
                </a:cubicBezTo>
                <a:cubicBezTo>
                  <a:pt x="92" y="12"/>
                  <a:pt x="98" y="15"/>
                  <a:pt x="98" y="15"/>
                </a:cubicBezTo>
                <a:cubicBezTo>
                  <a:pt x="99" y="24"/>
                  <a:pt x="107" y="27"/>
                  <a:pt x="115" y="30"/>
                </a:cubicBezTo>
                <a:cubicBezTo>
                  <a:pt x="123" y="33"/>
                  <a:pt x="127" y="36"/>
                  <a:pt x="133" y="41"/>
                </a:cubicBezTo>
                <a:cubicBezTo>
                  <a:pt x="135" y="42"/>
                  <a:pt x="136" y="44"/>
                  <a:pt x="138" y="45"/>
                </a:cubicBezTo>
                <a:cubicBezTo>
                  <a:pt x="140" y="46"/>
                  <a:pt x="142" y="47"/>
                  <a:pt x="144" y="48"/>
                </a:cubicBezTo>
                <a:cubicBezTo>
                  <a:pt x="147" y="50"/>
                  <a:pt x="146" y="53"/>
                  <a:pt x="149" y="55"/>
                </a:cubicBezTo>
                <a:cubicBezTo>
                  <a:pt x="153" y="57"/>
                  <a:pt x="156" y="57"/>
                  <a:pt x="159" y="60"/>
                </a:cubicBezTo>
                <a:cubicBezTo>
                  <a:pt x="162" y="62"/>
                  <a:pt x="164" y="64"/>
                  <a:pt x="167" y="67"/>
                </a:cubicBezTo>
                <a:cubicBezTo>
                  <a:pt x="172" y="71"/>
                  <a:pt x="176" y="73"/>
                  <a:pt x="176" y="78"/>
                </a:cubicBezTo>
                <a:cubicBezTo>
                  <a:pt x="176" y="82"/>
                  <a:pt x="174" y="84"/>
                  <a:pt x="174" y="88"/>
                </a:cubicBezTo>
                <a:cubicBezTo>
                  <a:pt x="174" y="89"/>
                  <a:pt x="175" y="90"/>
                  <a:pt x="176" y="91"/>
                </a:cubicBezTo>
                <a:cubicBezTo>
                  <a:pt x="176" y="92"/>
                  <a:pt x="176" y="92"/>
                  <a:pt x="176" y="91"/>
                </a:cubicBezTo>
                <a:cubicBezTo>
                  <a:pt x="178" y="90"/>
                  <a:pt x="178" y="88"/>
                  <a:pt x="180" y="87"/>
                </a:cubicBezTo>
                <a:cubicBezTo>
                  <a:pt x="180" y="87"/>
                  <a:pt x="180" y="87"/>
                  <a:pt x="180" y="87"/>
                </a:cubicBezTo>
                <a:cubicBezTo>
                  <a:pt x="181" y="88"/>
                  <a:pt x="181" y="88"/>
                  <a:pt x="181" y="88"/>
                </a:cubicBezTo>
                <a:cubicBezTo>
                  <a:pt x="181" y="94"/>
                  <a:pt x="181" y="94"/>
                  <a:pt x="181" y="94"/>
                </a:cubicBezTo>
                <a:cubicBezTo>
                  <a:pt x="181" y="95"/>
                  <a:pt x="181" y="96"/>
                  <a:pt x="182" y="96"/>
                </a:cubicBezTo>
                <a:cubicBezTo>
                  <a:pt x="182" y="96"/>
                  <a:pt x="182" y="96"/>
                  <a:pt x="182" y="96"/>
                </a:cubicBezTo>
                <a:cubicBezTo>
                  <a:pt x="185" y="93"/>
                  <a:pt x="184" y="89"/>
                  <a:pt x="188" y="87"/>
                </a:cubicBezTo>
                <a:cubicBezTo>
                  <a:pt x="188" y="86"/>
                  <a:pt x="188" y="86"/>
                  <a:pt x="188" y="87"/>
                </a:cubicBezTo>
                <a:cubicBezTo>
                  <a:pt x="190" y="89"/>
                  <a:pt x="191" y="90"/>
                  <a:pt x="193" y="92"/>
                </a:cubicBezTo>
                <a:cubicBezTo>
                  <a:pt x="195" y="95"/>
                  <a:pt x="195" y="98"/>
                  <a:pt x="196" y="102"/>
                </a:cubicBezTo>
                <a:cubicBezTo>
                  <a:pt x="197" y="104"/>
                  <a:pt x="198" y="105"/>
                  <a:pt x="199" y="10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7" name="Freeform 39"/>
          <p:cNvSpPr>
            <a:spLocks noEditPoints="1"/>
          </p:cNvSpPr>
          <p:nvPr/>
        </p:nvSpPr>
        <p:spPr bwMode="auto">
          <a:xfrm>
            <a:off x="1752600" y="1923109"/>
            <a:ext cx="573942" cy="691719"/>
          </a:xfrm>
          <a:custGeom>
            <a:avLst/>
            <a:gdLst/>
            <a:ahLst/>
            <a:cxnLst>
              <a:cxn ang="0">
                <a:pos x="41" y="185"/>
              </a:cxn>
              <a:cxn ang="0">
                <a:pos x="44" y="197"/>
              </a:cxn>
              <a:cxn ang="0">
                <a:pos x="60" y="201"/>
              </a:cxn>
              <a:cxn ang="0">
                <a:pos x="81" y="215"/>
              </a:cxn>
              <a:cxn ang="0">
                <a:pos x="79" y="206"/>
              </a:cxn>
              <a:cxn ang="0">
                <a:pos x="67" y="197"/>
              </a:cxn>
              <a:cxn ang="0">
                <a:pos x="60" y="189"/>
              </a:cxn>
              <a:cxn ang="0">
                <a:pos x="49" y="180"/>
              </a:cxn>
              <a:cxn ang="0">
                <a:pos x="129" y="225"/>
              </a:cxn>
              <a:cxn ang="0">
                <a:pos x="136" y="227"/>
              </a:cxn>
              <a:cxn ang="0">
                <a:pos x="125" y="222"/>
              </a:cxn>
              <a:cxn ang="0">
                <a:pos x="16" y="8"/>
              </a:cxn>
              <a:cxn ang="0">
                <a:pos x="17" y="1"/>
              </a:cxn>
              <a:cxn ang="0">
                <a:pos x="0" y="11"/>
              </a:cxn>
              <a:cxn ang="0">
                <a:pos x="7" y="15"/>
              </a:cxn>
              <a:cxn ang="0">
                <a:pos x="181" y="123"/>
              </a:cxn>
              <a:cxn ang="0">
                <a:pos x="182" y="179"/>
              </a:cxn>
              <a:cxn ang="0">
                <a:pos x="181" y="218"/>
              </a:cxn>
              <a:cxn ang="0">
                <a:pos x="178" y="221"/>
              </a:cxn>
              <a:cxn ang="0">
                <a:pos x="165" y="220"/>
              </a:cxn>
              <a:cxn ang="0">
                <a:pos x="156" y="210"/>
              </a:cxn>
              <a:cxn ang="0">
                <a:pos x="156" y="192"/>
              </a:cxn>
              <a:cxn ang="0">
                <a:pos x="140" y="179"/>
              </a:cxn>
              <a:cxn ang="0">
                <a:pos x="125" y="158"/>
              </a:cxn>
              <a:cxn ang="0">
                <a:pos x="115" y="140"/>
              </a:cxn>
              <a:cxn ang="0">
                <a:pos x="108" y="133"/>
              </a:cxn>
              <a:cxn ang="0">
                <a:pos x="98" y="129"/>
              </a:cxn>
              <a:cxn ang="0">
                <a:pos x="71" y="112"/>
              </a:cxn>
              <a:cxn ang="0">
                <a:pos x="62" y="106"/>
              </a:cxn>
              <a:cxn ang="0">
                <a:pos x="51" y="96"/>
              </a:cxn>
              <a:cxn ang="0">
                <a:pos x="36" y="80"/>
              </a:cxn>
              <a:cxn ang="0">
                <a:pos x="30" y="76"/>
              </a:cxn>
              <a:cxn ang="0">
                <a:pos x="21" y="65"/>
              </a:cxn>
              <a:cxn ang="0">
                <a:pos x="10" y="42"/>
              </a:cxn>
              <a:cxn ang="0">
                <a:pos x="8" y="30"/>
              </a:cxn>
              <a:cxn ang="0">
                <a:pos x="13" y="19"/>
              </a:cxn>
              <a:cxn ang="0">
                <a:pos x="36" y="17"/>
              </a:cxn>
              <a:cxn ang="0">
                <a:pos x="53" y="29"/>
              </a:cxn>
              <a:cxn ang="0">
                <a:pos x="71" y="38"/>
              </a:cxn>
              <a:cxn ang="0">
                <a:pos x="91" y="42"/>
              </a:cxn>
              <a:cxn ang="0">
                <a:pos x="118" y="39"/>
              </a:cxn>
              <a:cxn ang="0">
                <a:pos x="143" y="40"/>
              </a:cxn>
              <a:cxn ang="0">
                <a:pos x="154" y="47"/>
              </a:cxn>
              <a:cxn ang="0">
                <a:pos x="175" y="63"/>
              </a:cxn>
              <a:cxn ang="0">
                <a:pos x="194" y="92"/>
              </a:cxn>
              <a:cxn ang="0">
                <a:pos x="192" y="103"/>
              </a:cxn>
            </a:cxnLst>
            <a:rect l="0" t="0" r="r" b="b"/>
            <a:pathLst>
              <a:path w="194" h="233">
                <a:moveTo>
                  <a:pt x="45" y="179"/>
                </a:moveTo>
                <a:cubicBezTo>
                  <a:pt x="44" y="179"/>
                  <a:pt x="43" y="179"/>
                  <a:pt x="42" y="180"/>
                </a:cubicBezTo>
                <a:cubicBezTo>
                  <a:pt x="41" y="182"/>
                  <a:pt x="42" y="183"/>
                  <a:pt x="41" y="185"/>
                </a:cubicBezTo>
                <a:cubicBezTo>
                  <a:pt x="40" y="186"/>
                  <a:pt x="38" y="185"/>
                  <a:pt x="37" y="187"/>
                </a:cubicBezTo>
                <a:cubicBezTo>
                  <a:pt x="39" y="189"/>
                  <a:pt x="41" y="189"/>
                  <a:pt x="42" y="192"/>
                </a:cubicBezTo>
                <a:cubicBezTo>
                  <a:pt x="44" y="193"/>
                  <a:pt x="42" y="197"/>
                  <a:pt x="44" y="197"/>
                </a:cubicBezTo>
                <a:cubicBezTo>
                  <a:pt x="45" y="197"/>
                  <a:pt x="46" y="196"/>
                  <a:pt x="47" y="196"/>
                </a:cubicBezTo>
                <a:cubicBezTo>
                  <a:pt x="49" y="196"/>
                  <a:pt x="50" y="198"/>
                  <a:pt x="52" y="199"/>
                </a:cubicBezTo>
                <a:cubicBezTo>
                  <a:pt x="55" y="199"/>
                  <a:pt x="57" y="199"/>
                  <a:pt x="60" y="201"/>
                </a:cubicBezTo>
                <a:cubicBezTo>
                  <a:pt x="66" y="203"/>
                  <a:pt x="67" y="206"/>
                  <a:pt x="72" y="209"/>
                </a:cubicBezTo>
                <a:cubicBezTo>
                  <a:pt x="74" y="210"/>
                  <a:pt x="75" y="212"/>
                  <a:pt x="76" y="214"/>
                </a:cubicBezTo>
                <a:cubicBezTo>
                  <a:pt x="78" y="215"/>
                  <a:pt x="79" y="215"/>
                  <a:pt x="81" y="215"/>
                </a:cubicBezTo>
                <a:cubicBezTo>
                  <a:pt x="84" y="215"/>
                  <a:pt x="86" y="213"/>
                  <a:pt x="86" y="211"/>
                </a:cubicBezTo>
                <a:cubicBezTo>
                  <a:pt x="86" y="208"/>
                  <a:pt x="84" y="205"/>
                  <a:pt x="81" y="205"/>
                </a:cubicBezTo>
                <a:cubicBezTo>
                  <a:pt x="80" y="205"/>
                  <a:pt x="80" y="206"/>
                  <a:pt x="79" y="206"/>
                </a:cubicBezTo>
                <a:cubicBezTo>
                  <a:pt x="77" y="206"/>
                  <a:pt x="78" y="203"/>
                  <a:pt x="76" y="202"/>
                </a:cubicBezTo>
                <a:cubicBezTo>
                  <a:pt x="74" y="200"/>
                  <a:pt x="73" y="201"/>
                  <a:pt x="71" y="200"/>
                </a:cubicBezTo>
                <a:cubicBezTo>
                  <a:pt x="69" y="200"/>
                  <a:pt x="68" y="198"/>
                  <a:pt x="67" y="197"/>
                </a:cubicBezTo>
                <a:cubicBezTo>
                  <a:pt x="65" y="196"/>
                  <a:pt x="62" y="196"/>
                  <a:pt x="62" y="193"/>
                </a:cubicBezTo>
                <a:cubicBezTo>
                  <a:pt x="62" y="192"/>
                  <a:pt x="63" y="192"/>
                  <a:pt x="63" y="190"/>
                </a:cubicBezTo>
                <a:cubicBezTo>
                  <a:pt x="62" y="190"/>
                  <a:pt x="61" y="189"/>
                  <a:pt x="60" y="189"/>
                </a:cubicBezTo>
                <a:cubicBezTo>
                  <a:pt x="59" y="189"/>
                  <a:pt x="58" y="189"/>
                  <a:pt x="58" y="189"/>
                </a:cubicBezTo>
                <a:cubicBezTo>
                  <a:pt x="55" y="189"/>
                  <a:pt x="55" y="187"/>
                  <a:pt x="53" y="186"/>
                </a:cubicBezTo>
                <a:cubicBezTo>
                  <a:pt x="51" y="184"/>
                  <a:pt x="49" y="183"/>
                  <a:pt x="49" y="180"/>
                </a:cubicBezTo>
                <a:cubicBezTo>
                  <a:pt x="48" y="180"/>
                  <a:pt x="47" y="179"/>
                  <a:pt x="45" y="179"/>
                </a:cubicBezTo>
                <a:close/>
                <a:moveTo>
                  <a:pt x="124" y="222"/>
                </a:moveTo>
                <a:cubicBezTo>
                  <a:pt x="126" y="224"/>
                  <a:pt x="127" y="224"/>
                  <a:pt x="129" y="225"/>
                </a:cubicBezTo>
                <a:cubicBezTo>
                  <a:pt x="132" y="227"/>
                  <a:pt x="133" y="229"/>
                  <a:pt x="135" y="232"/>
                </a:cubicBezTo>
                <a:cubicBezTo>
                  <a:pt x="136" y="232"/>
                  <a:pt x="136" y="233"/>
                  <a:pt x="136" y="231"/>
                </a:cubicBezTo>
                <a:cubicBezTo>
                  <a:pt x="136" y="230"/>
                  <a:pt x="136" y="229"/>
                  <a:pt x="136" y="227"/>
                </a:cubicBezTo>
                <a:cubicBezTo>
                  <a:pt x="136" y="225"/>
                  <a:pt x="137" y="223"/>
                  <a:pt x="135" y="222"/>
                </a:cubicBezTo>
                <a:cubicBezTo>
                  <a:pt x="134" y="221"/>
                  <a:pt x="132" y="221"/>
                  <a:pt x="131" y="221"/>
                </a:cubicBezTo>
                <a:cubicBezTo>
                  <a:pt x="128" y="221"/>
                  <a:pt x="127" y="221"/>
                  <a:pt x="125" y="222"/>
                </a:cubicBezTo>
                <a:cubicBezTo>
                  <a:pt x="124" y="222"/>
                  <a:pt x="123" y="222"/>
                  <a:pt x="124" y="222"/>
                </a:cubicBezTo>
                <a:close/>
                <a:moveTo>
                  <a:pt x="13" y="6"/>
                </a:moveTo>
                <a:cubicBezTo>
                  <a:pt x="14" y="7"/>
                  <a:pt x="14" y="8"/>
                  <a:pt x="16" y="8"/>
                </a:cubicBezTo>
                <a:cubicBezTo>
                  <a:pt x="18" y="8"/>
                  <a:pt x="18" y="8"/>
                  <a:pt x="18" y="8"/>
                </a:cubicBezTo>
                <a:cubicBezTo>
                  <a:pt x="18" y="5"/>
                  <a:pt x="18" y="5"/>
                  <a:pt x="18" y="5"/>
                </a:cubicBezTo>
                <a:cubicBezTo>
                  <a:pt x="18" y="4"/>
                  <a:pt x="18" y="3"/>
                  <a:pt x="17" y="1"/>
                </a:cubicBezTo>
                <a:cubicBezTo>
                  <a:pt x="17" y="0"/>
                  <a:pt x="16" y="2"/>
                  <a:pt x="15" y="3"/>
                </a:cubicBezTo>
                <a:cubicBezTo>
                  <a:pt x="12" y="3"/>
                  <a:pt x="5" y="0"/>
                  <a:pt x="13" y="6"/>
                </a:cubicBezTo>
                <a:close/>
                <a:moveTo>
                  <a:pt x="0" y="11"/>
                </a:moveTo>
                <a:cubicBezTo>
                  <a:pt x="0" y="11"/>
                  <a:pt x="0" y="12"/>
                  <a:pt x="0" y="13"/>
                </a:cubicBezTo>
                <a:cubicBezTo>
                  <a:pt x="3" y="14"/>
                  <a:pt x="4" y="15"/>
                  <a:pt x="7" y="16"/>
                </a:cubicBezTo>
                <a:cubicBezTo>
                  <a:pt x="7" y="16"/>
                  <a:pt x="7" y="15"/>
                  <a:pt x="7" y="15"/>
                </a:cubicBezTo>
                <a:cubicBezTo>
                  <a:pt x="7" y="12"/>
                  <a:pt x="3" y="11"/>
                  <a:pt x="0" y="11"/>
                </a:cubicBezTo>
                <a:close/>
                <a:moveTo>
                  <a:pt x="193" y="105"/>
                </a:moveTo>
                <a:cubicBezTo>
                  <a:pt x="185" y="109"/>
                  <a:pt x="185" y="115"/>
                  <a:pt x="181" y="123"/>
                </a:cubicBezTo>
                <a:cubicBezTo>
                  <a:pt x="178" y="131"/>
                  <a:pt x="173" y="134"/>
                  <a:pt x="172" y="142"/>
                </a:cubicBezTo>
                <a:cubicBezTo>
                  <a:pt x="182" y="174"/>
                  <a:pt x="182" y="174"/>
                  <a:pt x="182" y="174"/>
                </a:cubicBezTo>
                <a:cubicBezTo>
                  <a:pt x="182" y="179"/>
                  <a:pt x="182" y="179"/>
                  <a:pt x="182" y="179"/>
                </a:cubicBezTo>
                <a:cubicBezTo>
                  <a:pt x="183" y="186"/>
                  <a:pt x="184" y="191"/>
                  <a:pt x="184" y="198"/>
                </a:cubicBezTo>
                <a:cubicBezTo>
                  <a:pt x="184" y="202"/>
                  <a:pt x="183" y="204"/>
                  <a:pt x="182" y="208"/>
                </a:cubicBezTo>
                <a:cubicBezTo>
                  <a:pt x="181" y="212"/>
                  <a:pt x="181" y="214"/>
                  <a:pt x="181" y="218"/>
                </a:cubicBezTo>
                <a:cubicBezTo>
                  <a:pt x="180" y="220"/>
                  <a:pt x="179" y="220"/>
                  <a:pt x="179" y="222"/>
                </a:cubicBezTo>
                <a:cubicBezTo>
                  <a:pt x="179" y="222"/>
                  <a:pt x="179" y="222"/>
                  <a:pt x="179" y="222"/>
                </a:cubicBezTo>
                <a:cubicBezTo>
                  <a:pt x="179" y="222"/>
                  <a:pt x="178" y="222"/>
                  <a:pt x="178" y="221"/>
                </a:cubicBezTo>
                <a:cubicBezTo>
                  <a:pt x="176" y="220"/>
                  <a:pt x="175" y="219"/>
                  <a:pt x="173" y="219"/>
                </a:cubicBezTo>
                <a:cubicBezTo>
                  <a:pt x="172" y="219"/>
                  <a:pt x="171" y="221"/>
                  <a:pt x="169" y="221"/>
                </a:cubicBezTo>
                <a:cubicBezTo>
                  <a:pt x="168" y="221"/>
                  <a:pt x="167" y="220"/>
                  <a:pt x="165" y="220"/>
                </a:cubicBezTo>
                <a:cubicBezTo>
                  <a:pt x="163" y="219"/>
                  <a:pt x="162" y="220"/>
                  <a:pt x="161" y="219"/>
                </a:cubicBezTo>
                <a:cubicBezTo>
                  <a:pt x="159" y="217"/>
                  <a:pt x="159" y="216"/>
                  <a:pt x="158" y="214"/>
                </a:cubicBezTo>
                <a:cubicBezTo>
                  <a:pt x="157" y="213"/>
                  <a:pt x="156" y="212"/>
                  <a:pt x="156" y="210"/>
                </a:cubicBezTo>
                <a:cubicBezTo>
                  <a:pt x="156" y="207"/>
                  <a:pt x="156" y="207"/>
                  <a:pt x="156" y="207"/>
                </a:cubicBezTo>
                <a:cubicBezTo>
                  <a:pt x="156" y="204"/>
                  <a:pt x="157" y="202"/>
                  <a:pt x="157" y="198"/>
                </a:cubicBezTo>
                <a:cubicBezTo>
                  <a:pt x="157" y="196"/>
                  <a:pt x="157" y="194"/>
                  <a:pt x="156" y="192"/>
                </a:cubicBezTo>
                <a:cubicBezTo>
                  <a:pt x="155" y="191"/>
                  <a:pt x="154" y="191"/>
                  <a:pt x="154" y="190"/>
                </a:cubicBezTo>
                <a:cubicBezTo>
                  <a:pt x="153" y="188"/>
                  <a:pt x="152" y="186"/>
                  <a:pt x="149" y="185"/>
                </a:cubicBezTo>
                <a:cubicBezTo>
                  <a:pt x="145" y="183"/>
                  <a:pt x="143" y="182"/>
                  <a:pt x="140" y="179"/>
                </a:cubicBezTo>
                <a:cubicBezTo>
                  <a:pt x="137" y="174"/>
                  <a:pt x="135" y="170"/>
                  <a:pt x="133" y="165"/>
                </a:cubicBezTo>
                <a:cubicBezTo>
                  <a:pt x="132" y="163"/>
                  <a:pt x="132" y="161"/>
                  <a:pt x="130" y="160"/>
                </a:cubicBezTo>
                <a:cubicBezTo>
                  <a:pt x="128" y="159"/>
                  <a:pt x="127" y="159"/>
                  <a:pt x="125" y="158"/>
                </a:cubicBezTo>
                <a:cubicBezTo>
                  <a:pt x="123" y="156"/>
                  <a:pt x="123" y="154"/>
                  <a:pt x="122" y="152"/>
                </a:cubicBezTo>
                <a:cubicBezTo>
                  <a:pt x="120" y="149"/>
                  <a:pt x="121" y="146"/>
                  <a:pt x="119" y="143"/>
                </a:cubicBezTo>
                <a:cubicBezTo>
                  <a:pt x="118" y="141"/>
                  <a:pt x="116" y="141"/>
                  <a:pt x="115" y="140"/>
                </a:cubicBezTo>
                <a:cubicBezTo>
                  <a:pt x="114" y="140"/>
                  <a:pt x="113" y="139"/>
                  <a:pt x="112" y="139"/>
                </a:cubicBezTo>
                <a:cubicBezTo>
                  <a:pt x="111" y="138"/>
                  <a:pt x="110" y="138"/>
                  <a:pt x="109" y="137"/>
                </a:cubicBezTo>
                <a:cubicBezTo>
                  <a:pt x="108" y="136"/>
                  <a:pt x="109" y="134"/>
                  <a:pt x="108" y="133"/>
                </a:cubicBezTo>
                <a:cubicBezTo>
                  <a:pt x="107" y="131"/>
                  <a:pt x="106" y="131"/>
                  <a:pt x="104" y="130"/>
                </a:cubicBezTo>
                <a:cubicBezTo>
                  <a:pt x="102" y="130"/>
                  <a:pt x="102" y="129"/>
                  <a:pt x="100" y="129"/>
                </a:cubicBezTo>
                <a:cubicBezTo>
                  <a:pt x="98" y="129"/>
                  <a:pt x="98" y="129"/>
                  <a:pt x="98" y="129"/>
                </a:cubicBezTo>
                <a:cubicBezTo>
                  <a:pt x="95" y="129"/>
                  <a:pt x="94" y="130"/>
                  <a:pt x="91" y="130"/>
                </a:cubicBezTo>
                <a:cubicBezTo>
                  <a:pt x="85" y="130"/>
                  <a:pt x="81" y="126"/>
                  <a:pt x="77" y="121"/>
                </a:cubicBezTo>
                <a:cubicBezTo>
                  <a:pt x="75" y="117"/>
                  <a:pt x="73" y="115"/>
                  <a:pt x="71" y="112"/>
                </a:cubicBezTo>
                <a:cubicBezTo>
                  <a:pt x="70" y="110"/>
                  <a:pt x="69" y="108"/>
                  <a:pt x="68" y="106"/>
                </a:cubicBezTo>
                <a:cubicBezTo>
                  <a:pt x="67" y="106"/>
                  <a:pt x="66" y="106"/>
                  <a:pt x="65" y="106"/>
                </a:cubicBezTo>
                <a:cubicBezTo>
                  <a:pt x="64" y="106"/>
                  <a:pt x="63" y="107"/>
                  <a:pt x="62" y="106"/>
                </a:cubicBezTo>
                <a:cubicBezTo>
                  <a:pt x="61" y="106"/>
                  <a:pt x="61" y="105"/>
                  <a:pt x="61" y="104"/>
                </a:cubicBezTo>
                <a:cubicBezTo>
                  <a:pt x="61" y="103"/>
                  <a:pt x="60" y="103"/>
                  <a:pt x="59" y="102"/>
                </a:cubicBezTo>
                <a:cubicBezTo>
                  <a:pt x="56" y="100"/>
                  <a:pt x="53" y="100"/>
                  <a:pt x="51" y="96"/>
                </a:cubicBezTo>
                <a:cubicBezTo>
                  <a:pt x="49" y="92"/>
                  <a:pt x="47" y="90"/>
                  <a:pt x="44" y="87"/>
                </a:cubicBezTo>
                <a:cubicBezTo>
                  <a:pt x="41" y="86"/>
                  <a:pt x="41" y="84"/>
                  <a:pt x="39" y="83"/>
                </a:cubicBezTo>
                <a:cubicBezTo>
                  <a:pt x="38" y="81"/>
                  <a:pt x="37" y="81"/>
                  <a:pt x="36" y="80"/>
                </a:cubicBezTo>
                <a:cubicBezTo>
                  <a:pt x="35" y="79"/>
                  <a:pt x="34" y="77"/>
                  <a:pt x="33" y="77"/>
                </a:cubicBezTo>
                <a:cubicBezTo>
                  <a:pt x="32" y="77"/>
                  <a:pt x="31" y="77"/>
                  <a:pt x="30" y="77"/>
                </a:cubicBezTo>
                <a:cubicBezTo>
                  <a:pt x="30" y="77"/>
                  <a:pt x="30" y="76"/>
                  <a:pt x="30" y="76"/>
                </a:cubicBezTo>
                <a:cubicBezTo>
                  <a:pt x="29" y="74"/>
                  <a:pt x="28" y="74"/>
                  <a:pt x="27" y="73"/>
                </a:cubicBezTo>
                <a:cubicBezTo>
                  <a:pt x="26" y="72"/>
                  <a:pt x="26" y="71"/>
                  <a:pt x="25" y="69"/>
                </a:cubicBezTo>
                <a:cubicBezTo>
                  <a:pt x="24" y="67"/>
                  <a:pt x="22" y="67"/>
                  <a:pt x="21" y="65"/>
                </a:cubicBezTo>
                <a:cubicBezTo>
                  <a:pt x="20" y="64"/>
                  <a:pt x="20" y="62"/>
                  <a:pt x="19" y="61"/>
                </a:cubicBezTo>
                <a:cubicBezTo>
                  <a:pt x="18" y="57"/>
                  <a:pt x="16" y="55"/>
                  <a:pt x="14" y="52"/>
                </a:cubicBezTo>
                <a:cubicBezTo>
                  <a:pt x="12" y="48"/>
                  <a:pt x="11" y="46"/>
                  <a:pt x="10" y="42"/>
                </a:cubicBezTo>
                <a:cubicBezTo>
                  <a:pt x="9" y="40"/>
                  <a:pt x="9" y="38"/>
                  <a:pt x="8" y="35"/>
                </a:cubicBezTo>
                <a:cubicBezTo>
                  <a:pt x="8" y="34"/>
                  <a:pt x="8" y="34"/>
                  <a:pt x="8" y="33"/>
                </a:cubicBezTo>
                <a:cubicBezTo>
                  <a:pt x="8" y="30"/>
                  <a:pt x="8" y="30"/>
                  <a:pt x="8" y="30"/>
                </a:cubicBezTo>
                <a:cubicBezTo>
                  <a:pt x="8" y="27"/>
                  <a:pt x="6" y="25"/>
                  <a:pt x="6" y="22"/>
                </a:cubicBezTo>
                <a:cubicBezTo>
                  <a:pt x="6" y="20"/>
                  <a:pt x="8" y="20"/>
                  <a:pt x="10" y="20"/>
                </a:cubicBezTo>
                <a:cubicBezTo>
                  <a:pt x="11" y="20"/>
                  <a:pt x="12" y="19"/>
                  <a:pt x="13" y="19"/>
                </a:cubicBezTo>
                <a:cubicBezTo>
                  <a:pt x="16" y="18"/>
                  <a:pt x="18" y="17"/>
                  <a:pt x="20" y="14"/>
                </a:cubicBezTo>
                <a:cubicBezTo>
                  <a:pt x="24" y="15"/>
                  <a:pt x="25" y="17"/>
                  <a:pt x="29" y="17"/>
                </a:cubicBezTo>
                <a:cubicBezTo>
                  <a:pt x="36" y="17"/>
                  <a:pt x="36" y="17"/>
                  <a:pt x="36" y="17"/>
                </a:cubicBezTo>
                <a:cubicBezTo>
                  <a:pt x="40" y="17"/>
                  <a:pt x="42" y="18"/>
                  <a:pt x="45" y="21"/>
                </a:cubicBezTo>
                <a:cubicBezTo>
                  <a:pt x="47" y="22"/>
                  <a:pt x="49" y="22"/>
                  <a:pt x="50" y="23"/>
                </a:cubicBezTo>
                <a:cubicBezTo>
                  <a:pt x="51" y="25"/>
                  <a:pt x="51" y="27"/>
                  <a:pt x="53" y="29"/>
                </a:cubicBezTo>
                <a:cubicBezTo>
                  <a:pt x="55" y="32"/>
                  <a:pt x="57" y="33"/>
                  <a:pt x="61" y="35"/>
                </a:cubicBezTo>
                <a:cubicBezTo>
                  <a:pt x="63" y="37"/>
                  <a:pt x="64" y="39"/>
                  <a:pt x="67" y="39"/>
                </a:cubicBezTo>
                <a:cubicBezTo>
                  <a:pt x="69" y="39"/>
                  <a:pt x="70" y="38"/>
                  <a:pt x="71" y="38"/>
                </a:cubicBezTo>
                <a:cubicBezTo>
                  <a:pt x="76" y="38"/>
                  <a:pt x="77" y="41"/>
                  <a:pt x="81" y="41"/>
                </a:cubicBezTo>
                <a:cubicBezTo>
                  <a:pt x="83" y="41"/>
                  <a:pt x="83" y="41"/>
                  <a:pt x="84" y="41"/>
                </a:cubicBezTo>
                <a:cubicBezTo>
                  <a:pt x="87" y="41"/>
                  <a:pt x="89" y="42"/>
                  <a:pt x="91" y="42"/>
                </a:cubicBezTo>
                <a:cubicBezTo>
                  <a:pt x="97" y="42"/>
                  <a:pt x="100" y="38"/>
                  <a:pt x="106" y="38"/>
                </a:cubicBezTo>
                <a:cubicBezTo>
                  <a:pt x="108" y="38"/>
                  <a:pt x="109" y="39"/>
                  <a:pt x="111" y="39"/>
                </a:cubicBezTo>
                <a:cubicBezTo>
                  <a:pt x="118" y="39"/>
                  <a:pt x="118" y="39"/>
                  <a:pt x="118" y="39"/>
                </a:cubicBezTo>
                <a:cubicBezTo>
                  <a:pt x="123" y="39"/>
                  <a:pt x="124" y="46"/>
                  <a:pt x="128" y="46"/>
                </a:cubicBezTo>
                <a:cubicBezTo>
                  <a:pt x="131" y="46"/>
                  <a:pt x="132" y="43"/>
                  <a:pt x="136" y="42"/>
                </a:cubicBezTo>
                <a:cubicBezTo>
                  <a:pt x="139" y="42"/>
                  <a:pt x="140" y="41"/>
                  <a:pt x="143" y="40"/>
                </a:cubicBezTo>
                <a:cubicBezTo>
                  <a:pt x="144" y="40"/>
                  <a:pt x="145" y="39"/>
                  <a:pt x="146" y="39"/>
                </a:cubicBezTo>
                <a:cubicBezTo>
                  <a:pt x="147" y="39"/>
                  <a:pt x="148" y="40"/>
                  <a:pt x="149" y="41"/>
                </a:cubicBezTo>
                <a:cubicBezTo>
                  <a:pt x="151" y="43"/>
                  <a:pt x="152" y="45"/>
                  <a:pt x="154" y="47"/>
                </a:cubicBezTo>
                <a:cubicBezTo>
                  <a:pt x="157" y="51"/>
                  <a:pt x="160" y="52"/>
                  <a:pt x="164" y="56"/>
                </a:cubicBezTo>
                <a:cubicBezTo>
                  <a:pt x="166" y="57"/>
                  <a:pt x="167" y="59"/>
                  <a:pt x="170" y="60"/>
                </a:cubicBezTo>
                <a:cubicBezTo>
                  <a:pt x="172" y="61"/>
                  <a:pt x="173" y="61"/>
                  <a:pt x="175" y="63"/>
                </a:cubicBezTo>
                <a:cubicBezTo>
                  <a:pt x="178" y="67"/>
                  <a:pt x="175" y="71"/>
                  <a:pt x="177" y="75"/>
                </a:cubicBezTo>
                <a:cubicBezTo>
                  <a:pt x="179" y="79"/>
                  <a:pt x="182" y="81"/>
                  <a:pt x="186" y="83"/>
                </a:cubicBezTo>
                <a:cubicBezTo>
                  <a:pt x="190" y="85"/>
                  <a:pt x="194" y="87"/>
                  <a:pt x="194" y="92"/>
                </a:cubicBezTo>
                <a:cubicBezTo>
                  <a:pt x="194" y="94"/>
                  <a:pt x="192" y="94"/>
                  <a:pt x="192" y="96"/>
                </a:cubicBezTo>
                <a:cubicBezTo>
                  <a:pt x="192" y="102"/>
                  <a:pt x="192" y="102"/>
                  <a:pt x="192" y="102"/>
                </a:cubicBezTo>
                <a:cubicBezTo>
                  <a:pt x="192" y="102"/>
                  <a:pt x="192" y="103"/>
                  <a:pt x="192" y="103"/>
                </a:cubicBezTo>
                <a:cubicBezTo>
                  <a:pt x="191" y="104"/>
                  <a:pt x="191" y="104"/>
                  <a:pt x="192" y="104"/>
                </a:cubicBezTo>
                <a:cubicBezTo>
                  <a:pt x="192" y="104"/>
                  <a:pt x="193" y="104"/>
                  <a:pt x="193" y="10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TextBox 36">
            <a:extLst>
              <a:ext uri="{FF2B5EF4-FFF2-40B4-BE49-F238E27FC236}">
                <a16:creationId xmlns:a16="http://schemas.microsoft.com/office/drawing/2014/main" id="{E785917D-A286-40A9-9181-17EFAEAE44D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INDONESIA MAP</a:t>
            </a:r>
          </a:p>
          <a:p>
            <a:r>
              <a:rPr lang="en-US" dirty="0">
                <a:solidFill>
                  <a:schemeClr val="bg1"/>
                </a:solidFill>
                <a:latin typeface="Candara" panose="020E0502030303020204" pitchFamily="34" charset="0"/>
              </a:rPr>
              <a:t>Your Subtitle</a:t>
            </a:r>
          </a:p>
        </p:txBody>
      </p:sp>
      <p:grpSp>
        <p:nvGrpSpPr>
          <p:cNvPr id="89" name="Group 88">
            <a:extLst>
              <a:ext uri="{FF2B5EF4-FFF2-40B4-BE49-F238E27FC236}">
                <a16:creationId xmlns:a16="http://schemas.microsoft.com/office/drawing/2014/main" id="{AA9B502A-7798-4CEB-9FA9-8F8BF470B26F}"/>
              </a:ext>
            </a:extLst>
          </p:cNvPr>
          <p:cNvGrpSpPr/>
          <p:nvPr/>
        </p:nvGrpSpPr>
        <p:grpSpPr>
          <a:xfrm>
            <a:off x="2522841" y="1743915"/>
            <a:ext cx="3594912" cy="1375905"/>
            <a:chOff x="2243731" y="2891162"/>
            <a:chExt cx="3594912" cy="1375905"/>
          </a:xfrm>
        </p:grpSpPr>
        <p:grpSp>
          <p:nvGrpSpPr>
            <p:cNvPr id="90" name="Group 89">
              <a:extLst>
                <a:ext uri="{FF2B5EF4-FFF2-40B4-BE49-F238E27FC236}">
                  <a16:creationId xmlns:a16="http://schemas.microsoft.com/office/drawing/2014/main" id="{D6F8D699-829C-4FEE-8BE0-7186E9ADD919}"/>
                </a:ext>
              </a:extLst>
            </p:cNvPr>
            <p:cNvGrpSpPr/>
            <p:nvPr/>
          </p:nvGrpSpPr>
          <p:grpSpPr>
            <a:xfrm>
              <a:off x="2243731" y="3192308"/>
              <a:ext cx="2743200" cy="508758"/>
              <a:chOff x="1066801" y="2238247"/>
              <a:chExt cx="2743200" cy="508758"/>
            </a:xfrm>
          </p:grpSpPr>
          <p:sp>
            <p:nvSpPr>
              <p:cNvPr id="99" name="Freeform: Shape 98">
                <a:extLst>
                  <a:ext uri="{FF2B5EF4-FFF2-40B4-BE49-F238E27FC236}">
                    <a16:creationId xmlns:a16="http://schemas.microsoft.com/office/drawing/2014/main" id="{5CD3ED6E-C32F-4849-9E77-5D78EF3ABFC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Text Box 10">
                <a:extLst>
                  <a:ext uri="{FF2B5EF4-FFF2-40B4-BE49-F238E27FC236}">
                    <a16:creationId xmlns:a16="http://schemas.microsoft.com/office/drawing/2014/main" id="{0980B258-9A89-4BD5-B4E6-2B61C4F7506F}"/>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2" name="Group 91">
              <a:extLst>
                <a:ext uri="{FF2B5EF4-FFF2-40B4-BE49-F238E27FC236}">
                  <a16:creationId xmlns:a16="http://schemas.microsoft.com/office/drawing/2014/main" id="{47DD23A8-23D4-48ED-B5F3-8921D968EAEF}"/>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3" name="Freeform: Shape 92">
                <a:extLst>
                  <a:ext uri="{FF2B5EF4-FFF2-40B4-BE49-F238E27FC236}">
                    <a16:creationId xmlns:a16="http://schemas.microsoft.com/office/drawing/2014/main" id="{68CA0329-6E73-4303-91A6-15465DFBDF7A}"/>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27AA5624-387D-4D5C-A1BF-36961304F50B}"/>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5" name="Graphic 26" descr="Hike">
                <a:extLst>
                  <a:ext uri="{FF2B5EF4-FFF2-40B4-BE49-F238E27FC236}">
                    <a16:creationId xmlns:a16="http://schemas.microsoft.com/office/drawing/2014/main" id="{1B2492A5-4517-4A7A-9E03-4BB03EA8DC47}"/>
                  </a:ext>
                </a:extLst>
              </p:cNvPr>
              <p:cNvGrpSpPr>
                <a:grpSpLocks noChangeAspect="1"/>
              </p:cNvGrpSpPr>
              <p:nvPr/>
            </p:nvGrpSpPr>
            <p:grpSpPr>
              <a:xfrm>
                <a:off x="3835579" y="2208930"/>
                <a:ext cx="548640" cy="548640"/>
                <a:chOff x="5638800" y="2971800"/>
                <a:chExt cx="914400" cy="914400"/>
              </a:xfrm>
              <a:solidFill>
                <a:srgbClr val="4D4D4D"/>
              </a:solidFill>
            </p:grpSpPr>
            <p:sp>
              <p:nvSpPr>
                <p:cNvPr id="96" name="Freeform: Shape 95">
                  <a:extLst>
                    <a:ext uri="{FF2B5EF4-FFF2-40B4-BE49-F238E27FC236}">
                      <a16:creationId xmlns:a16="http://schemas.microsoft.com/office/drawing/2014/main" id="{47C7375F-12BB-4590-A9FC-E73676DA25CD}"/>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B5938922-D062-4309-B50F-B56C8B0130B9}"/>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CFBEBF91-7490-467F-A13B-B6DB5A00CA3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1" name="TextBox 100">
            <a:extLst>
              <a:ext uri="{FF2B5EF4-FFF2-40B4-BE49-F238E27FC236}">
                <a16:creationId xmlns:a16="http://schemas.microsoft.com/office/drawing/2014/main" id="{95532AD5-52CF-4CBB-BA06-41056A3E6532}"/>
              </a:ext>
            </a:extLst>
          </p:cNvPr>
          <p:cNvSpPr txBox="1"/>
          <p:nvPr/>
        </p:nvSpPr>
        <p:spPr>
          <a:xfrm>
            <a:off x="8219124" y="585531"/>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02" name="TextBox 101">
            <a:extLst>
              <a:ext uri="{FF2B5EF4-FFF2-40B4-BE49-F238E27FC236}">
                <a16:creationId xmlns:a16="http://schemas.microsoft.com/office/drawing/2014/main" id="{443DB578-F574-4D67-BF58-803730ADD97F}"/>
              </a:ext>
            </a:extLst>
          </p:cNvPr>
          <p:cNvSpPr txBox="1"/>
          <p:nvPr/>
        </p:nvSpPr>
        <p:spPr>
          <a:xfrm>
            <a:off x="-51206" y="2670040"/>
            <a:ext cx="2341031" cy="192360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03" name="Group 102">
            <a:extLst>
              <a:ext uri="{FF2B5EF4-FFF2-40B4-BE49-F238E27FC236}">
                <a16:creationId xmlns:a16="http://schemas.microsoft.com/office/drawing/2014/main" id="{E1E1E418-D1EF-4225-A89A-BDB658802A4A}"/>
              </a:ext>
            </a:extLst>
          </p:cNvPr>
          <p:cNvGrpSpPr/>
          <p:nvPr/>
        </p:nvGrpSpPr>
        <p:grpSpPr>
          <a:xfrm>
            <a:off x="7121844" y="1482793"/>
            <a:ext cx="3509383" cy="1375905"/>
            <a:chOff x="6025615" y="1230029"/>
            <a:chExt cx="3509383" cy="1375905"/>
          </a:xfrm>
        </p:grpSpPr>
        <p:grpSp>
          <p:nvGrpSpPr>
            <p:cNvPr id="104" name="Group 103">
              <a:extLst>
                <a:ext uri="{FF2B5EF4-FFF2-40B4-BE49-F238E27FC236}">
                  <a16:creationId xmlns:a16="http://schemas.microsoft.com/office/drawing/2014/main" id="{685678D8-7680-4337-BDFD-E93D937B12DB}"/>
                </a:ext>
              </a:extLst>
            </p:cNvPr>
            <p:cNvGrpSpPr/>
            <p:nvPr/>
          </p:nvGrpSpPr>
          <p:grpSpPr>
            <a:xfrm>
              <a:off x="6791798" y="1528954"/>
              <a:ext cx="2743200" cy="508758"/>
              <a:chOff x="7772400" y="675620"/>
              <a:chExt cx="2743200" cy="508758"/>
            </a:xfrm>
          </p:grpSpPr>
          <p:sp>
            <p:nvSpPr>
              <p:cNvPr id="109" name="Freeform: Shape 108">
                <a:extLst>
                  <a:ext uri="{FF2B5EF4-FFF2-40B4-BE49-F238E27FC236}">
                    <a16:creationId xmlns:a16="http://schemas.microsoft.com/office/drawing/2014/main" id="{659DCC53-2DE3-4622-B89F-D60BB481606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 Box 10">
                <a:extLst>
                  <a:ext uri="{FF2B5EF4-FFF2-40B4-BE49-F238E27FC236}">
                    <a16:creationId xmlns:a16="http://schemas.microsoft.com/office/drawing/2014/main" id="{069FBB0F-498D-4116-AA7A-5DC45281E59C}"/>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5" name="Group 104">
              <a:extLst>
                <a:ext uri="{FF2B5EF4-FFF2-40B4-BE49-F238E27FC236}">
                  <a16:creationId xmlns:a16="http://schemas.microsoft.com/office/drawing/2014/main" id="{88E59BC1-132B-41C6-9699-DC4E7D8B6426}"/>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06" name="Freeform: Shape 105">
                <a:extLst>
                  <a:ext uri="{FF2B5EF4-FFF2-40B4-BE49-F238E27FC236}">
                    <a16:creationId xmlns:a16="http://schemas.microsoft.com/office/drawing/2014/main" id="{A562E364-6BBF-4B51-AB97-F6279102CD1C}"/>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21C6AE47-4C7A-4C71-84C2-996B85A64296}"/>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8" name="Graphic 107" descr="Tent">
                <a:extLst>
                  <a:ext uri="{FF2B5EF4-FFF2-40B4-BE49-F238E27FC236}">
                    <a16:creationId xmlns:a16="http://schemas.microsoft.com/office/drawing/2014/main" id="{661A1D43-1937-43EA-813B-05E0CAEBE13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11" name="Chart 110">
            <a:extLst>
              <a:ext uri="{FF2B5EF4-FFF2-40B4-BE49-F238E27FC236}">
                <a16:creationId xmlns:a16="http://schemas.microsoft.com/office/drawing/2014/main" id="{25F482B3-0953-42A5-8551-FE23B7144767}"/>
              </a:ext>
            </a:extLst>
          </p:cNvPr>
          <p:cNvGraphicFramePr>
            <a:graphicFrameLocks noChangeAspect="1"/>
          </p:cNvGraphicFramePr>
          <p:nvPr>
            <p:extLst/>
          </p:nvPr>
        </p:nvGraphicFramePr>
        <p:xfrm>
          <a:off x="6934241" y="1253078"/>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2" name="Chart 111">
            <a:extLst>
              <a:ext uri="{FF2B5EF4-FFF2-40B4-BE49-F238E27FC236}">
                <a16:creationId xmlns:a16="http://schemas.microsoft.com/office/drawing/2014/main" id="{4683B088-9DBC-4A99-95F7-6931633E482C}"/>
              </a:ext>
            </a:extLst>
          </p:cNvPr>
          <p:cNvGraphicFramePr>
            <a:graphicFrameLocks noChangeAspect="1"/>
          </p:cNvGraphicFramePr>
          <p:nvPr>
            <p:extLst/>
          </p:nvPr>
        </p:nvGraphicFramePr>
        <p:xfrm>
          <a:off x="4832834" y="1523762"/>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13" name="Group 112">
            <a:extLst>
              <a:ext uri="{FF2B5EF4-FFF2-40B4-BE49-F238E27FC236}">
                <a16:creationId xmlns:a16="http://schemas.microsoft.com/office/drawing/2014/main" id="{ECAEA29B-BFC2-4ACF-B0D9-5E9A9089BE06}"/>
              </a:ext>
            </a:extLst>
          </p:cNvPr>
          <p:cNvGrpSpPr/>
          <p:nvPr/>
        </p:nvGrpSpPr>
        <p:grpSpPr>
          <a:xfrm>
            <a:off x="6908719" y="3185055"/>
            <a:ext cx="3594912" cy="1375905"/>
            <a:chOff x="2243731" y="2891162"/>
            <a:chExt cx="3594912" cy="1375905"/>
          </a:xfrm>
        </p:grpSpPr>
        <p:grpSp>
          <p:nvGrpSpPr>
            <p:cNvPr id="114" name="Group 113">
              <a:extLst>
                <a:ext uri="{FF2B5EF4-FFF2-40B4-BE49-F238E27FC236}">
                  <a16:creationId xmlns:a16="http://schemas.microsoft.com/office/drawing/2014/main" id="{CDBA751D-999C-490E-A60F-D8CDE75E7F19}"/>
                </a:ext>
              </a:extLst>
            </p:cNvPr>
            <p:cNvGrpSpPr/>
            <p:nvPr/>
          </p:nvGrpSpPr>
          <p:grpSpPr>
            <a:xfrm>
              <a:off x="2243731" y="3192308"/>
              <a:ext cx="2743200" cy="508758"/>
              <a:chOff x="1066801" y="2238247"/>
              <a:chExt cx="2743200" cy="508758"/>
            </a:xfrm>
          </p:grpSpPr>
          <p:sp>
            <p:nvSpPr>
              <p:cNvPr id="122" name="Freeform: Shape 121">
                <a:extLst>
                  <a:ext uri="{FF2B5EF4-FFF2-40B4-BE49-F238E27FC236}">
                    <a16:creationId xmlns:a16="http://schemas.microsoft.com/office/drawing/2014/main" id="{25DA65B4-0DBD-4216-B561-14EF8D740EF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Text Box 10">
                <a:extLst>
                  <a:ext uri="{FF2B5EF4-FFF2-40B4-BE49-F238E27FC236}">
                    <a16:creationId xmlns:a16="http://schemas.microsoft.com/office/drawing/2014/main" id="{C62C149D-AD3E-4354-A50D-5A18AA16F69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5" name="Group 114">
              <a:extLst>
                <a:ext uri="{FF2B5EF4-FFF2-40B4-BE49-F238E27FC236}">
                  <a16:creationId xmlns:a16="http://schemas.microsoft.com/office/drawing/2014/main" id="{A5C6717A-1C7B-49EA-878A-0D3B9A143219}"/>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6" name="Freeform: Shape 115">
                <a:extLst>
                  <a:ext uri="{FF2B5EF4-FFF2-40B4-BE49-F238E27FC236}">
                    <a16:creationId xmlns:a16="http://schemas.microsoft.com/office/drawing/2014/main" id="{F02EDF65-A6AB-41F4-8C6C-5D6804CFA75B}"/>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CB7636D2-298A-48F4-9C41-749F376A7726}"/>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aphic 26" descr="Hike">
                <a:extLst>
                  <a:ext uri="{FF2B5EF4-FFF2-40B4-BE49-F238E27FC236}">
                    <a16:creationId xmlns:a16="http://schemas.microsoft.com/office/drawing/2014/main" id="{1E94B463-5D3F-4306-971C-B670B8D2FE76}"/>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9" name="Freeform: Shape 118">
                  <a:extLst>
                    <a:ext uri="{FF2B5EF4-FFF2-40B4-BE49-F238E27FC236}">
                      <a16:creationId xmlns:a16="http://schemas.microsoft.com/office/drawing/2014/main" id="{55AD0F6F-7142-4468-B502-69211169EDB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706280CC-3958-497A-A484-6A9ACB0691A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9EAF7194-63E7-49E6-B9B8-66BB7E2B16A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4" name="TextBox 123">
            <a:extLst>
              <a:ext uri="{FF2B5EF4-FFF2-40B4-BE49-F238E27FC236}">
                <a16:creationId xmlns:a16="http://schemas.microsoft.com/office/drawing/2014/main" id="{87A537EF-274E-4BF5-AE90-9428A7517638}"/>
              </a:ext>
            </a:extLst>
          </p:cNvPr>
          <p:cNvSpPr txBox="1"/>
          <p:nvPr/>
        </p:nvSpPr>
        <p:spPr>
          <a:xfrm>
            <a:off x="6504559" y="4796322"/>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38" name="Chart 137">
            <a:extLst>
              <a:ext uri="{FF2B5EF4-FFF2-40B4-BE49-F238E27FC236}">
                <a16:creationId xmlns:a16="http://schemas.microsoft.com/office/drawing/2014/main" id="{21DF081E-FBCC-496B-8D18-D34725A8BF22}"/>
              </a:ext>
            </a:extLst>
          </p:cNvPr>
          <p:cNvGraphicFramePr>
            <a:graphicFrameLocks noChangeAspect="1"/>
          </p:cNvGraphicFramePr>
          <p:nvPr>
            <p:extLst/>
          </p:nvPr>
        </p:nvGraphicFramePr>
        <p:xfrm>
          <a:off x="9218712" y="2967289"/>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5" name="Picture 74">
            <a:hlinkClick r:id="rId7"/>
            <a:extLst>
              <a:ext uri="{FF2B5EF4-FFF2-40B4-BE49-F238E27FC236}">
                <a16:creationId xmlns:a16="http://schemas.microsoft.com/office/drawing/2014/main" id="{B338E674-2F62-42B7-BAE2-5E275284FA6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9462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 calcmode="lin" valueType="num">
                                      <p:cBhvr>
                                        <p:cTn id="11" dur="1000" fill="hold"/>
                                        <p:tgtEl>
                                          <p:spTgt spid="54"/>
                                        </p:tgtEl>
                                        <p:attrNameLst>
                                          <p:attrName>ppt_w</p:attrName>
                                        </p:attrNameLst>
                                      </p:cBhvr>
                                      <p:tavLst>
                                        <p:tav tm="0">
                                          <p:val>
                                            <p:fltVal val="0"/>
                                          </p:val>
                                        </p:tav>
                                        <p:tav tm="100000">
                                          <p:val>
                                            <p:strVal val="#ppt_w"/>
                                          </p:val>
                                        </p:tav>
                                      </p:tavLst>
                                    </p:anim>
                                    <p:anim calcmode="lin" valueType="num">
                                      <p:cBhvr>
                                        <p:cTn id="12" dur="1000" fill="hold"/>
                                        <p:tgtEl>
                                          <p:spTgt spid="54"/>
                                        </p:tgtEl>
                                        <p:attrNameLst>
                                          <p:attrName>ppt_h</p:attrName>
                                        </p:attrNameLst>
                                      </p:cBhvr>
                                      <p:tavLst>
                                        <p:tav tm="0">
                                          <p:val>
                                            <p:fltVal val="0"/>
                                          </p:val>
                                        </p:tav>
                                        <p:tav tm="100000">
                                          <p:val>
                                            <p:strVal val="#ppt_h"/>
                                          </p:val>
                                        </p:tav>
                                      </p:tavLst>
                                    </p:anim>
                                    <p:anim calcmode="lin" valueType="num">
                                      <p:cBhvr>
                                        <p:cTn id="13" dur="1000" fill="hold"/>
                                        <p:tgtEl>
                                          <p:spTgt spid="54"/>
                                        </p:tgtEl>
                                        <p:attrNameLst>
                                          <p:attrName>style.rotation</p:attrName>
                                        </p:attrNameLst>
                                      </p:cBhvr>
                                      <p:tavLst>
                                        <p:tav tm="0">
                                          <p:val>
                                            <p:fltVal val="90"/>
                                          </p:val>
                                        </p:tav>
                                        <p:tav tm="100000">
                                          <p:val>
                                            <p:fltVal val="0"/>
                                          </p:val>
                                        </p:tav>
                                      </p:tavLst>
                                    </p:anim>
                                    <p:animEffect transition="in" filter="fade">
                                      <p:cBhvr>
                                        <p:cTn id="14" dur="1000"/>
                                        <p:tgtEl>
                                          <p:spTgt spid="5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p:cTn id="17" dur="1000" fill="hold"/>
                                        <p:tgtEl>
                                          <p:spTgt spid="55"/>
                                        </p:tgtEl>
                                        <p:attrNameLst>
                                          <p:attrName>ppt_w</p:attrName>
                                        </p:attrNameLst>
                                      </p:cBhvr>
                                      <p:tavLst>
                                        <p:tav tm="0">
                                          <p:val>
                                            <p:fltVal val="0"/>
                                          </p:val>
                                        </p:tav>
                                        <p:tav tm="100000">
                                          <p:val>
                                            <p:strVal val="#ppt_w"/>
                                          </p:val>
                                        </p:tav>
                                      </p:tavLst>
                                    </p:anim>
                                    <p:anim calcmode="lin" valueType="num">
                                      <p:cBhvr>
                                        <p:cTn id="18" dur="1000" fill="hold"/>
                                        <p:tgtEl>
                                          <p:spTgt spid="55"/>
                                        </p:tgtEl>
                                        <p:attrNameLst>
                                          <p:attrName>ppt_h</p:attrName>
                                        </p:attrNameLst>
                                      </p:cBhvr>
                                      <p:tavLst>
                                        <p:tav tm="0">
                                          <p:val>
                                            <p:fltVal val="0"/>
                                          </p:val>
                                        </p:tav>
                                        <p:tav tm="100000">
                                          <p:val>
                                            <p:strVal val="#ppt_h"/>
                                          </p:val>
                                        </p:tav>
                                      </p:tavLst>
                                    </p:anim>
                                    <p:anim calcmode="lin" valueType="num">
                                      <p:cBhvr>
                                        <p:cTn id="19" dur="1000" fill="hold"/>
                                        <p:tgtEl>
                                          <p:spTgt spid="55"/>
                                        </p:tgtEl>
                                        <p:attrNameLst>
                                          <p:attrName>style.rotation</p:attrName>
                                        </p:attrNameLst>
                                      </p:cBhvr>
                                      <p:tavLst>
                                        <p:tav tm="0">
                                          <p:val>
                                            <p:fltVal val="90"/>
                                          </p:val>
                                        </p:tav>
                                        <p:tav tm="100000">
                                          <p:val>
                                            <p:fltVal val="0"/>
                                          </p:val>
                                        </p:tav>
                                      </p:tavLst>
                                    </p:anim>
                                    <p:animEffect transition="in" filter="fade">
                                      <p:cBhvr>
                                        <p:cTn id="20" dur="1000"/>
                                        <p:tgtEl>
                                          <p:spTgt spid="5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56"/>
                                        </p:tgtEl>
                                        <p:attrNameLst>
                                          <p:attrName>style.visibility</p:attrName>
                                        </p:attrNameLst>
                                      </p:cBhvr>
                                      <p:to>
                                        <p:strVal val="visible"/>
                                      </p:to>
                                    </p:set>
                                    <p:anim calcmode="lin" valueType="num">
                                      <p:cBhvr>
                                        <p:cTn id="23" dur="1000" fill="hold"/>
                                        <p:tgtEl>
                                          <p:spTgt spid="56"/>
                                        </p:tgtEl>
                                        <p:attrNameLst>
                                          <p:attrName>ppt_w</p:attrName>
                                        </p:attrNameLst>
                                      </p:cBhvr>
                                      <p:tavLst>
                                        <p:tav tm="0">
                                          <p:val>
                                            <p:fltVal val="0"/>
                                          </p:val>
                                        </p:tav>
                                        <p:tav tm="100000">
                                          <p:val>
                                            <p:strVal val="#ppt_w"/>
                                          </p:val>
                                        </p:tav>
                                      </p:tavLst>
                                    </p:anim>
                                    <p:anim calcmode="lin" valueType="num">
                                      <p:cBhvr>
                                        <p:cTn id="24" dur="1000" fill="hold"/>
                                        <p:tgtEl>
                                          <p:spTgt spid="56"/>
                                        </p:tgtEl>
                                        <p:attrNameLst>
                                          <p:attrName>ppt_h</p:attrName>
                                        </p:attrNameLst>
                                      </p:cBhvr>
                                      <p:tavLst>
                                        <p:tav tm="0">
                                          <p:val>
                                            <p:fltVal val="0"/>
                                          </p:val>
                                        </p:tav>
                                        <p:tav tm="100000">
                                          <p:val>
                                            <p:strVal val="#ppt_h"/>
                                          </p:val>
                                        </p:tav>
                                      </p:tavLst>
                                    </p:anim>
                                    <p:anim calcmode="lin" valueType="num">
                                      <p:cBhvr>
                                        <p:cTn id="25" dur="1000" fill="hold"/>
                                        <p:tgtEl>
                                          <p:spTgt spid="56"/>
                                        </p:tgtEl>
                                        <p:attrNameLst>
                                          <p:attrName>style.rotation</p:attrName>
                                        </p:attrNameLst>
                                      </p:cBhvr>
                                      <p:tavLst>
                                        <p:tav tm="0">
                                          <p:val>
                                            <p:fltVal val="90"/>
                                          </p:val>
                                        </p:tav>
                                        <p:tav tm="100000">
                                          <p:val>
                                            <p:fltVal val="0"/>
                                          </p:val>
                                        </p:tav>
                                      </p:tavLst>
                                    </p:anim>
                                    <p:animEffect transition="in" filter="fade">
                                      <p:cBhvr>
                                        <p:cTn id="26" dur="1000"/>
                                        <p:tgtEl>
                                          <p:spTgt spid="56"/>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57"/>
                                        </p:tgtEl>
                                        <p:attrNameLst>
                                          <p:attrName>style.visibility</p:attrName>
                                        </p:attrNameLst>
                                      </p:cBhvr>
                                      <p:to>
                                        <p:strVal val="visible"/>
                                      </p:to>
                                    </p:set>
                                    <p:anim calcmode="lin" valueType="num">
                                      <p:cBhvr>
                                        <p:cTn id="29" dur="1000" fill="hold"/>
                                        <p:tgtEl>
                                          <p:spTgt spid="57"/>
                                        </p:tgtEl>
                                        <p:attrNameLst>
                                          <p:attrName>ppt_w</p:attrName>
                                        </p:attrNameLst>
                                      </p:cBhvr>
                                      <p:tavLst>
                                        <p:tav tm="0">
                                          <p:val>
                                            <p:fltVal val="0"/>
                                          </p:val>
                                        </p:tav>
                                        <p:tav tm="100000">
                                          <p:val>
                                            <p:strVal val="#ppt_w"/>
                                          </p:val>
                                        </p:tav>
                                      </p:tavLst>
                                    </p:anim>
                                    <p:anim calcmode="lin" valueType="num">
                                      <p:cBhvr>
                                        <p:cTn id="30" dur="1000" fill="hold"/>
                                        <p:tgtEl>
                                          <p:spTgt spid="57"/>
                                        </p:tgtEl>
                                        <p:attrNameLst>
                                          <p:attrName>ppt_h</p:attrName>
                                        </p:attrNameLst>
                                      </p:cBhvr>
                                      <p:tavLst>
                                        <p:tav tm="0">
                                          <p:val>
                                            <p:fltVal val="0"/>
                                          </p:val>
                                        </p:tav>
                                        <p:tav tm="100000">
                                          <p:val>
                                            <p:strVal val="#ppt_h"/>
                                          </p:val>
                                        </p:tav>
                                      </p:tavLst>
                                    </p:anim>
                                    <p:anim calcmode="lin" valueType="num">
                                      <p:cBhvr>
                                        <p:cTn id="31" dur="1000" fill="hold"/>
                                        <p:tgtEl>
                                          <p:spTgt spid="57"/>
                                        </p:tgtEl>
                                        <p:attrNameLst>
                                          <p:attrName>style.rotation</p:attrName>
                                        </p:attrNameLst>
                                      </p:cBhvr>
                                      <p:tavLst>
                                        <p:tav tm="0">
                                          <p:val>
                                            <p:fltVal val="90"/>
                                          </p:val>
                                        </p:tav>
                                        <p:tav tm="100000">
                                          <p:val>
                                            <p:fltVal val="0"/>
                                          </p:val>
                                        </p:tav>
                                      </p:tavLst>
                                    </p:anim>
                                    <p:animEffect transition="in" filter="fade">
                                      <p:cBhvr>
                                        <p:cTn id="32" dur="1000"/>
                                        <p:tgtEl>
                                          <p:spTgt spid="57"/>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58"/>
                                        </p:tgtEl>
                                        <p:attrNameLst>
                                          <p:attrName>style.visibility</p:attrName>
                                        </p:attrNameLst>
                                      </p:cBhvr>
                                      <p:to>
                                        <p:strVal val="visible"/>
                                      </p:to>
                                    </p:set>
                                    <p:anim calcmode="lin" valueType="num">
                                      <p:cBhvr>
                                        <p:cTn id="35" dur="1000" fill="hold"/>
                                        <p:tgtEl>
                                          <p:spTgt spid="58"/>
                                        </p:tgtEl>
                                        <p:attrNameLst>
                                          <p:attrName>ppt_w</p:attrName>
                                        </p:attrNameLst>
                                      </p:cBhvr>
                                      <p:tavLst>
                                        <p:tav tm="0">
                                          <p:val>
                                            <p:fltVal val="0"/>
                                          </p:val>
                                        </p:tav>
                                        <p:tav tm="100000">
                                          <p:val>
                                            <p:strVal val="#ppt_w"/>
                                          </p:val>
                                        </p:tav>
                                      </p:tavLst>
                                    </p:anim>
                                    <p:anim calcmode="lin" valueType="num">
                                      <p:cBhvr>
                                        <p:cTn id="36" dur="1000" fill="hold"/>
                                        <p:tgtEl>
                                          <p:spTgt spid="58"/>
                                        </p:tgtEl>
                                        <p:attrNameLst>
                                          <p:attrName>ppt_h</p:attrName>
                                        </p:attrNameLst>
                                      </p:cBhvr>
                                      <p:tavLst>
                                        <p:tav tm="0">
                                          <p:val>
                                            <p:fltVal val="0"/>
                                          </p:val>
                                        </p:tav>
                                        <p:tav tm="100000">
                                          <p:val>
                                            <p:strVal val="#ppt_h"/>
                                          </p:val>
                                        </p:tav>
                                      </p:tavLst>
                                    </p:anim>
                                    <p:anim calcmode="lin" valueType="num">
                                      <p:cBhvr>
                                        <p:cTn id="37" dur="1000" fill="hold"/>
                                        <p:tgtEl>
                                          <p:spTgt spid="58"/>
                                        </p:tgtEl>
                                        <p:attrNameLst>
                                          <p:attrName>style.rotation</p:attrName>
                                        </p:attrNameLst>
                                      </p:cBhvr>
                                      <p:tavLst>
                                        <p:tav tm="0">
                                          <p:val>
                                            <p:fltVal val="90"/>
                                          </p:val>
                                        </p:tav>
                                        <p:tav tm="100000">
                                          <p:val>
                                            <p:fltVal val="0"/>
                                          </p:val>
                                        </p:tav>
                                      </p:tavLst>
                                    </p:anim>
                                    <p:animEffect transition="in" filter="fade">
                                      <p:cBhvr>
                                        <p:cTn id="38" dur="1000"/>
                                        <p:tgtEl>
                                          <p:spTgt spid="58"/>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59"/>
                                        </p:tgtEl>
                                        <p:attrNameLst>
                                          <p:attrName>style.visibility</p:attrName>
                                        </p:attrNameLst>
                                      </p:cBhvr>
                                      <p:to>
                                        <p:strVal val="visible"/>
                                      </p:to>
                                    </p:set>
                                    <p:anim calcmode="lin" valueType="num">
                                      <p:cBhvr>
                                        <p:cTn id="41" dur="1000" fill="hold"/>
                                        <p:tgtEl>
                                          <p:spTgt spid="59"/>
                                        </p:tgtEl>
                                        <p:attrNameLst>
                                          <p:attrName>ppt_w</p:attrName>
                                        </p:attrNameLst>
                                      </p:cBhvr>
                                      <p:tavLst>
                                        <p:tav tm="0">
                                          <p:val>
                                            <p:fltVal val="0"/>
                                          </p:val>
                                        </p:tav>
                                        <p:tav tm="100000">
                                          <p:val>
                                            <p:strVal val="#ppt_w"/>
                                          </p:val>
                                        </p:tav>
                                      </p:tavLst>
                                    </p:anim>
                                    <p:anim calcmode="lin" valueType="num">
                                      <p:cBhvr>
                                        <p:cTn id="42" dur="1000" fill="hold"/>
                                        <p:tgtEl>
                                          <p:spTgt spid="59"/>
                                        </p:tgtEl>
                                        <p:attrNameLst>
                                          <p:attrName>ppt_h</p:attrName>
                                        </p:attrNameLst>
                                      </p:cBhvr>
                                      <p:tavLst>
                                        <p:tav tm="0">
                                          <p:val>
                                            <p:fltVal val="0"/>
                                          </p:val>
                                        </p:tav>
                                        <p:tav tm="100000">
                                          <p:val>
                                            <p:strVal val="#ppt_h"/>
                                          </p:val>
                                        </p:tav>
                                      </p:tavLst>
                                    </p:anim>
                                    <p:anim calcmode="lin" valueType="num">
                                      <p:cBhvr>
                                        <p:cTn id="43" dur="1000" fill="hold"/>
                                        <p:tgtEl>
                                          <p:spTgt spid="59"/>
                                        </p:tgtEl>
                                        <p:attrNameLst>
                                          <p:attrName>style.rotation</p:attrName>
                                        </p:attrNameLst>
                                      </p:cBhvr>
                                      <p:tavLst>
                                        <p:tav tm="0">
                                          <p:val>
                                            <p:fltVal val="90"/>
                                          </p:val>
                                        </p:tav>
                                        <p:tav tm="100000">
                                          <p:val>
                                            <p:fltVal val="0"/>
                                          </p:val>
                                        </p:tav>
                                      </p:tavLst>
                                    </p:anim>
                                    <p:animEffect transition="in" filter="fade">
                                      <p:cBhvr>
                                        <p:cTn id="44" dur="1000"/>
                                        <p:tgtEl>
                                          <p:spTgt spid="59"/>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60"/>
                                        </p:tgtEl>
                                        <p:attrNameLst>
                                          <p:attrName>style.visibility</p:attrName>
                                        </p:attrNameLst>
                                      </p:cBhvr>
                                      <p:to>
                                        <p:strVal val="visible"/>
                                      </p:to>
                                    </p:set>
                                    <p:anim calcmode="lin" valueType="num">
                                      <p:cBhvr>
                                        <p:cTn id="47" dur="1000" fill="hold"/>
                                        <p:tgtEl>
                                          <p:spTgt spid="60"/>
                                        </p:tgtEl>
                                        <p:attrNameLst>
                                          <p:attrName>ppt_w</p:attrName>
                                        </p:attrNameLst>
                                      </p:cBhvr>
                                      <p:tavLst>
                                        <p:tav tm="0">
                                          <p:val>
                                            <p:fltVal val="0"/>
                                          </p:val>
                                        </p:tav>
                                        <p:tav tm="100000">
                                          <p:val>
                                            <p:strVal val="#ppt_w"/>
                                          </p:val>
                                        </p:tav>
                                      </p:tavLst>
                                    </p:anim>
                                    <p:anim calcmode="lin" valueType="num">
                                      <p:cBhvr>
                                        <p:cTn id="48" dur="1000" fill="hold"/>
                                        <p:tgtEl>
                                          <p:spTgt spid="60"/>
                                        </p:tgtEl>
                                        <p:attrNameLst>
                                          <p:attrName>ppt_h</p:attrName>
                                        </p:attrNameLst>
                                      </p:cBhvr>
                                      <p:tavLst>
                                        <p:tav tm="0">
                                          <p:val>
                                            <p:fltVal val="0"/>
                                          </p:val>
                                        </p:tav>
                                        <p:tav tm="100000">
                                          <p:val>
                                            <p:strVal val="#ppt_h"/>
                                          </p:val>
                                        </p:tav>
                                      </p:tavLst>
                                    </p:anim>
                                    <p:anim calcmode="lin" valueType="num">
                                      <p:cBhvr>
                                        <p:cTn id="49" dur="1000" fill="hold"/>
                                        <p:tgtEl>
                                          <p:spTgt spid="60"/>
                                        </p:tgtEl>
                                        <p:attrNameLst>
                                          <p:attrName>style.rotation</p:attrName>
                                        </p:attrNameLst>
                                      </p:cBhvr>
                                      <p:tavLst>
                                        <p:tav tm="0">
                                          <p:val>
                                            <p:fltVal val="90"/>
                                          </p:val>
                                        </p:tav>
                                        <p:tav tm="100000">
                                          <p:val>
                                            <p:fltVal val="0"/>
                                          </p:val>
                                        </p:tav>
                                      </p:tavLst>
                                    </p:anim>
                                    <p:animEffect transition="in" filter="fade">
                                      <p:cBhvr>
                                        <p:cTn id="50" dur="1000"/>
                                        <p:tgtEl>
                                          <p:spTgt spid="60"/>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61"/>
                                        </p:tgtEl>
                                        <p:attrNameLst>
                                          <p:attrName>style.visibility</p:attrName>
                                        </p:attrNameLst>
                                      </p:cBhvr>
                                      <p:to>
                                        <p:strVal val="visible"/>
                                      </p:to>
                                    </p:set>
                                    <p:anim calcmode="lin" valueType="num">
                                      <p:cBhvr>
                                        <p:cTn id="53" dur="1000" fill="hold"/>
                                        <p:tgtEl>
                                          <p:spTgt spid="61"/>
                                        </p:tgtEl>
                                        <p:attrNameLst>
                                          <p:attrName>ppt_w</p:attrName>
                                        </p:attrNameLst>
                                      </p:cBhvr>
                                      <p:tavLst>
                                        <p:tav tm="0">
                                          <p:val>
                                            <p:fltVal val="0"/>
                                          </p:val>
                                        </p:tav>
                                        <p:tav tm="100000">
                                          <p:val>
                                            <p:strVal val="#ppt_w"/>
                                          </p:val>
                                        </p:tav>
                                      </p:tavLst>
                                    </p:anim>
                                    <p:anim calcmode="lin" valueType="num">
                                      <p:cBhvr>
                                        <p:cTn id="54" dur="1000" fill="hold"/>
                                        <p:tgtEl>
                                          <p:spTgt spid="61"/>
                                        </p:tgtEl>
                                        <p:attrNameLst>
                                          <p:attrName>ppt_h</p:attrName>
                                        </p:attrNameLst>
                                      </p:cBhvr>
                                      <p:tavLst>
                                        <p:tav tm="0">
                                          <p:val>
                                            <p:fltVal val="0"/>
                                          </p:val>
                                        </p:tav>
                                        <p:tav tm="100000">
                                          <p:val>
                                            <p:strVal val="#ppt_h"/>
                                          </p:val>
                                        </p:tav>
                                      </p:tavLst>
                                    </p:anim>
                                    <p:anim calcmode="lin" valueType="num">
                                      <p:cBhvr>
                                        <p:cTn id="55" dur="1000" fill="hold"/>
                                        <p:tgtEl>
                                          <p:spTgt spid="61"/>
                                        </p:tgtEl>
                                        <p:attrNameLst>
                                          <p:attrName>style.rotation</p:attrName>
                                        </p:attrNameLst>
                                      </p:cBhvr>
                                      <p:tavLst>
                                        <p:tav tm="0">
                                          <p:val>
                                            <p:fltVal val="90"/>
                                          </p:val>
                                        </p:tav>
                                        <p:tav tm="100000">
                                          <p:val>
                                            <p:fltVal val="0"/>
                                          </p:val>
                                        </p:tav>
                                      </p:tavLst>
                                    </p:anim>
                                    <p:animEffect transition="in" filter="fade">
                                      <p:cBhvr>
                                        <p:cTn id="56" dur="1000"/>
                                        <p:tgtEl>
                                          <p:spTgt spid="61"/>
                                        </p:tgtEl>
                                      </p:cBhvr>
                                    </p:animEffect>
                                  </p:childTnLst>
                                </p:cTn>
                              </p:par>
                              <p:par>
                                <p:cTn id="57" presetID="31" presetClass="entr" presetSubtype="0" fill="hold" grpId="0" nodeType="withEffect">
                                  <p:stCondLst>
                                    <p:cond delay="0"/>
                                  </p:stCondLst>
                                  <p:childTnLst>
                                    <p:set>
                                      <p:cBhvr>
                                        <p:cTn id="58" dur="1" fill="hold">
                                          <p:stCondLst>
                                            <p:cond delay="0"/>
                                          </p:stCondLst>
                                        </p:cTn>
                                        <p:tgtEl>
                                          <p:spTgt spid="62"/>
                                        </p:tgtEl>
                                        <p:attrNameLst>
                                          <p:attrName>style.visibility</p:attrName>
                                        </p:attrNameLst>
                                      </p:cBhvr>
                                      <p:to>
                                        <p:strVal val="visible"/>
                                      </p:to>
                                    </p:set>
                                    <p:anim calcmode="lin" valueType="num">
                                      <p:cBhvr>
                                        <p:cTn id="59" dur="1000" fill="hold"/>
                                        <p:tgtEl>
                                          <p:spTgt spid="62"/>
                                        </p:tgtEl>
                                        <p:attrNameLst>
                                          <p:attrName>ppt_w</p:attrName>
                                        </p:attrNameLst>
                                      </p:cBhvr>
                                      <p:tavLst>
                                        <p:tav tm="0">
                                          <p:val>
                                            <p:fltVal val="0"/>
                                          </p:val>
                                        </p:tav>
                                        <p:tav tm="100000">
                                          <p:val>
                                            <p:strVal val="#ppt_w"/>
                                          </p:val>
                                        </p:tav>
                                      </p:tavLst>
                                    </p:anim>
                                    <p:anim calcmode="lin" valueType="num">
                                      <p:cBhvr>
                                        <p:cTn id="60" dur="1000" fill="hold"/>
                                        <p:tgtEl>
                                          <p:spTgt spid="62"/>
                                        </p:tgtEl>
                                        <p:attrNameLst>
                                          <p:attrName>ppt_h</p:attrName>
                                        </p:attrNameLst>
                                      </p:cBhvr>
                                      <p:tavLst>
                                        <p:tav tm="0">
                                          <p:val>
                                            <p:fltVal val="0"/>
                                          </p:val>
                                        </p:tav>
                                        <p:tav tm="100000">
                                          <p:val>
                                            <p:strVal val="#ppt_h"/>
                                          </p:val>
                                        </p:tav>
                                      </p:tavLst>
                                    </p:anim>
                                    <p:anim calcmode="lin" valueType="num">
                                      <p:cBhvr>
                                        <p:cTn id="61" dur="1000" fill="hold"/>
                                        <p:tgtEl>
                                          <p:spTgt spid="62"/>
                                        </p:tgtEl>
                                        <p:attrNameLst>
                                          <p:attrName>style.rotation</p:attrName>
                                        </p:attrNameLst>
                                      </p:cBhvr>
                                      <p:tavLst>
                                        <p:tav tm="0">
                                          <p:val>
                                            <p:fltVal val="90"/>
                                          </p:val>
                                        </p:tav>
                                        <p:tav tm="100000">
                                          <p:val>
                                            <p:fltVal val="0"/>
                                          </p:val>
                                        </p:tav>
                                      </p:tavLst>
                                    </p:anim>
                                    <p:animEffect transition="in" filter="fade">
                                      <p:cBhvr>
                                        <p:cTn id="62" dur="1000"/>
                                        <p:tgtEl>
                                          <p:spTgt spid="62"/>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63"/>
                                        </p:tgtEl>
                                        <p:attrNameLst>
                                          <p:attrName>style.visibility</p:attrName>
                                        </p:attrNameLst>
                                      </p:cBhvr>
                                      <p:to>
                                        <p:strVal val="visible"/>
                                      </p:to>
                                    </p:set>
                                    <p:anim calcmode="lin" valueType="num">
                                      <p:cBhvr>
                                        <p:cTn id="65" dur="1000" fill="hold"/>
                                        <p:tgtEl>
                                          <p:spTgt spid="63"/>
                                        </p:tgtEl>
                                        <p:attrNameLst>
                                          <p:attrName>ppt_w</p:attrName>
                                        </p:attrNameLst>
                                      </p:cBhvr>
                                      <p:tavLst>
                                        <p:tav tm="0">
                                          <p:val>
                                            <p:fltVal val="0"/>
                                          </p:val>
                                        </p:tav>
                                        <p:tav tm="100000">
                                          <p:val>
                                            <p:strVal val="#ppt_w"/>
                                          </p:val>
                                        </p:tav>
                                      </p:tavLst>
                                    </p:anim>
                                    <p:anim calcmode="lin" valueType="num">
                                      <p:cBhvr>
                                        <p:cTn id="66" dur="1000" fill="hold"/>
                                        <p:tgtEl>
                                          <p:spTgt spid="63"/>
                                        </p:tgtEl>
                                        <p:attrNameLst>
                                          <p:attrName>ppt_h</p:attrName>
                                        </p:attrNameLst>
                                      </p:cBhvr>
                                      <p:tavLst>
                                        <p:tav tm="0">
                                          <p:val>
                                            <p:fltVal val="0"/>
                                          </p:val>
                                        </p:tav>
                                        <p:tav tm="100000">
                                          <p:val>
                                            <p:strVal val="#ppt_h"/>
                                          </p:val>
                                        </p:tav>
                                      </p:tavLst>
                                    </p:anim>
                                    <p:anim calcmode="lin" valueType="num">
                                      <p:cBhvr>
                                        <p:cTn id="67" dur="1000" fill="hold"/>
                                        <p:tgtEl>
                                          <p:spTgt spid="63"/>
                                        </p:tgtEl>
                                        <p:attrNameLst>
                                          <p:attrName>style.rotation</p:attrName>
                                        </p:attrNameLst>
                                      </p:cBhvr>
                                      <p:tavLst>
                                        <p:tav tm="0">
                                          <p:val>
                                            <p:fltVal val="90"/>
                                          </p:val>
                                        </p:tav>
                                        <p:tav tm="100000">
                                          <p:val>
                                            <p:fltVal val="0"/>
                                          </p:val>
                                        </p:tav>
                                      </p:tavLst>
                                    </p:anim>
                                    <p:animEffect transition="in" filter="fade">
                                      <p:cBhvr>
                                        <p:cTn id="68" dur="1000"/>
                                        <p:tgtEl>
                                          <p:spTgt spid="63"/>
                                        </p:tgtEl>
                                      </p:cBhvr>
                                    </p:animEffect>
                                  </p:childTnLst>
                                </p:cTn>
                              </p:par>
                              <p:par>
                                <p:cTn id="69" presetID="31" presetClass="entr" presetSubtype="0" fill="hold" grpId="0" nodeType="withEffect">
                                  <p:stCondLst>
                                    <p:cond delay="0"/>
                                  </p:stCondLst>
                                  <p:childTnLst>
                                    <p:set>
                                      <p:cBhvr>
                                        <p:cTn id="70" dur="1" fill="hold">
                                          <p:stCondLst>
                                            <p:cond delay="0"/>
                                          </p:stCondLst>
                                        </p:cTn>
                                        <p:tgtEl>
                                          <p:spTgt spid="64"/>
                                        </p:tgtEl>
                                        <p:attrNameLst>
                                          <p:attrName>style.visibility</p:attrName>
                                        </p:attrNameLst>
                                      </p:cBhvr>
                                      <p:to>
                                        <p:strVal val="visible"/>
                                      </p:to>
                                    </p:set>
                                    <p:anim calcmode="lin" valueType="num">
                                      <p:cBhvr>
                                        <p:cTn id="71" dur="1000" fill="hold"/>
                                        <p:tgtEl>
                                          <p:spTgt spid="64"/>
                                        </p:tgtEl>
                                        <p:attrNameLst>
                                          <p:attrName>ppt_w</p:attrName>
                                        </p:attrNameLst>
                                      </p:cBhvr>
                                      <p:tavLst>
                                        <p:tav tm="0">
                                          <p:val>
                                            <p:fltVal val="0"/>
                                          </p:val>
                                        </p:tav>
                                        <p:tav tm="100000">
                                          <p:val>
                                            <p:strVal val="#ppt_w"/>
                                          </p:val>
                                        </p:tav>
                                      </p:tavLst>
                                    </p:anim>
                                    <p:anim calcmode="lin" valueType="num">
                                      <p:cBhvr>
                                        <p:cTn id="72" dur="1000" fill="hold"/>
                                        <p:tgtEl>
                                          <p:spTgt spid="64"/>
                                        </p:tgtEl>
                                        <p:attrNameLst>
                                          <p:attrName>ppt_h</p:attrName>
                                        </p:attrNameLst>
                                      </p:cBhvr>
                                      <p:tavLst>
                                        <p:tav tm="0">
                                          <p:val>
                                            <p:fltVal val="0"/>
                                          </p:val>
                                        </p:tav>
                                        <p:tav tm="100000">
                                          <p:val>
                                            <p:strVal val="#ppt_h"/>
                                          </p:val>
                                        </p:tav>
                                      </p:tavLst>
                                    </p:anim>
                                    <p:anim calcmode="lin" valueType="num">
                                      <p:cBhvr>
                                        <p:cTn id="73" dur="1000" fill="hold"/>
                                        <p:tgtEl>
                                          <p:spTgt spid="64"/>
                                        </p:tgtEl>
                                        <p:attrNameLst>
                                          <p:attrName>style.rotation</p:attrName>
                                        </p:attrNameLst>
                                      </p:cBhvr>
                                      <p:tavLst>
                                        <p:tav tm="0">
                                          <p:val>
                                            <p:fltVal val="90"/>
                                          </p:val>
                                        </p:tav>
                                        <p:tav tm="100000">
                                          <p:val>
                                            <p:fltVal val="0"/>
                                          </p:val>
                                        </p:tav>
                                      </p:tavLst>
                                    </p:anim>
                                    <p:animEffect transition="in" filter="fade">
                                      <p:cBhvr>
                                        <p:cTn id="74" dur="1000"/>
                                        <p:tgtEl>
                                          <p:spTgt spid="64"/>
                                        </p:tgtEl>
                                      </p:cBhvr>
                                    </p:animEffect>
                                  </p:childTnLst>
                                </p:cTn>
                              </p:par>
                              <p:par>
                                <p:cTn id="75" presetID="31" presetClass="entr" presetSubtype="0" fill="hold" grpId="0" nodeType="withEffect">
                                  <p:stCondLst>
                                    <p:cond delay="0"/>
                                  </p:stCondLst>
                                  <p:childTnLst>
                                    <p:set>
                                      <p:cBhvr>
                                        <p:cTn id="76" dur="1" fill="hold">
                                          <p:stCondLst>
                                            <p:cond delay="0"/>
                                          </p:stCondLst>
                                        </p:cTn>
                                        <p:tgtEl>
                                          <p:spTgt spid="65"/>
                                        </p:tgtEl>
                                        <p:attrNameLst>
                                          <p:attrName>style.visibility</p:attrName>
                                        </p:attrNameLst>
                                      </p:cBhvr>
                                      <p:to>
                                        <p:strVal val="visible"/>
                                      </p:to>
                                    </p:set>
                                    <p:anim calcmode="lin" valueType="num">
                                      <p:cBhvr>
                                        <p:cTn id="77" dur="1000" fill="hold"/>
                                        <p:tgtEl>
                                          <p:spTgt spid="65"/>
                                        </p:tgtEl>
                                        <p:attrNameLst>
                                          <p:attrName>ppt_w</p:attrName>
                                        </p:attrNameLst>
                                      </p:cBhvr>
                                      <p:tavLst>
                                        <p:tav tm="0">
                                          <p:val>
                                            <p:fltVal val="0"/>
                                          </p:val>
                                        </p:tav>
                                        <p:tav tm="100000">
                                          <p:val>
                                            <p:strVal val="#ppt_w"/>
                                          </p:val>
                                        </p:tav>
                                      </p:tavLst>
                                    </p:anim>
                                    <p:anim calcmode="lin" valueType="num">
                                      <p:cBhvr>
                                        <p:cTn id="78" dur="1000" fill="hold"/>
                                        <p:tgtEl>
                                          <p:spTgt spid="65"/>
                                        </p:tgtEl>
                                        <p:attrNameLst>
                                          <p:attrName>ppt_h</p:attrName>
                                        </p:attrNameLst>
                                      </p:cBhvr>
                                      <p:tavLst>
                                        <p:tav tm="0">
                                          <p:val>
                                            <p:fltVal val="0"/>
                                          </p:val>
                                        </p:tav>
                                        <p:tav tm="100000">
                                          <p:val>
                                            <p:strVal val="#ppt_h"/>
                                          </p:val>
                                        </p:tav>
                                      </p:tavLst>
                                    </p:anim>
                                    <p:anim calcmode="lin" valueType="num">
                                      <p:cBhvr>
                                        <p:cTn id="79" dur="1000" fill="hold"/>
                                        <p:tgtEl>
                                          <p:spTgt spid="65"/>
                                        </p:tgtEl>
                                        <p:attrNameLst>
                                          <p:attrName>style.rotation</p:attrName>
                                        </p:attrNameLst>
                                      </p:cBhvr>
                                      <p:tavLst>
                                        <p:tav tm="0">
                                          <p:val>
                                            <p:fltVal val="90"/>
                                          </p:val>
                                        </p:tav>
                                        <p:tav tm="100000">
                                          <p:val>
                                            <p:fltVal val="0"/>
                                          </p:val>
                                        </p:tav>
                                      </p:tavLst>
                                    </p:anim>
                                    <p:animEffect transition="in" filter="fade">
                                      <p:cBhvr>
                                        <p:cTn id="80" dur="1000"/>
                                        <p:tgtEl>
                                          <p:spTgt spid="65"/>
                                        </p:tgtEl>
                                      </p:cBhvr>
                                    </p:animEffect>
                                  </p:childTnLst>
                                </p:cTn>
                              </p:par>
                              <p:par>
                                <p:cTn id="81" presetID="31" presetClass="entr" presetSubtype="0" fill="hold" grpId="0" nodeType="withEffect">
                                  <p:stCondLst>
                                    <p:cond delay="0"/>
                                  </p:stCondLst>
                                  <p:childTnLst>
                                    <p:set>
                                      <p:cBhvr>
                                        <p:cTn id="82" dur="1" fill="hold">
                                          <p:stCondLst>
                                            <p:cond delay="0"/>
                                          </p:stCondLst>
                                        </p:cTn>
                                        <p:tgtEl>
                                          <p:spTgt spid="66"/>
                                        </p:tgtEl>
                                        <p:attrNameLst>
                                          <p:attrName>style.visibility</p:attrName>
                                        </p:attrNameLst>
                                      </p:cBhvr>
                                      <p:to>
                                        <p:strVal val="visible"/>
                                      </p:to>
                                    </p:set>
                                    <p:anim calcmode="lin" valueType="num">
                                      <p:cBhvr>
                                        <p:cTn id="83" dur="1000" fill="hold"/>
                                        <p:tgtEl>
                                          <p:spTgt spid="66"/>
                                        </p:tgtEl>
                                        <p:attrNameLst>
                                          <p:attrName>ppt_w</p:attrName>
                                        </p:attrNameLst>
                                      </p:cBhvr>
                                      <p:tavLst>
                                        <p:tav tm="0">
                                          <p:val>
                                            <p:fltVal val="0"/>
                                          </p:val>
                                        </p:tav>
                                        <p:tav tm="100000">
                                          <p:val>
                                            <p:strVal val="#ppt_w"/>
                                          </p:val>
                                        </p:tav>
                                      </p:tavLst>
                                    </p:anim>
                                    <p:anim calcmode="lin" valueType="num">
                                      <p:cBhvr>
                                        <p:cTn id="84" dur="1000" fill="hold"/>
                                        <p:tgtEl>
                                          <p:spTgt spid="66"/>
                                        </p:tgtEl>
                                        <p:attrNameLst>
                                          <p:attrName>ppt_h</p:attrName>
                                        </p:attrNameLst>
                                      </p:cBhvr>
                                      <p:tavLst>
                                        <p:tav tm="0">
                                          <p:val>
                                            <p:fltVal val="0"/>
                                          </p:val>
                                        </p:tav>
                                        <p:tav tm="100000">
                                          <p:val>
                                            <p:strVal val="#ppt_h"/>
                                          </p:val>
                                        </p:tav>
                                      </p:tavLst>
                                    </p:anim>
                                    <p:anim calcmode="lin" valueType="num">
                                      <p:cBhvr>
                                        <p:cTn id="85" dur="1000" fill="hold"/>
                                        <p:tgtEl>
                                          <p:spTgt spid="66"/>
                                        </p:tgtEl>
                                        <p:attrNameLst>
                                          <p:attrName>style.rotation</p:attrName>
                                        </p:attrNameLst>
                                      </p:cBhvr>
                                      <p:tavLst>
                                        <p:tav tm="0">
                                          <p:val>
                                            <p:fltVal val="90"/>
                                          </p:val>
                                        </p:tav>
                                        <p:tav tm="100000">
                                          <p:val>
                                            <p:fltVal val="0"/>
                                          </p:val>
                                        </p:tav>
                                      </p:tavLst>
                                    </p:anim>
                                    <p:animEffect transition="in" filter="fade">
                                      <p:cBhvr>
                                        <p:cTn id="86" dur="1000"/>
                                        <p:tgtEl>
                                          <p:spTgt spid="66"/>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67"/>
                                        </p:tgtEl>
                                        <p:attrNameLst>
                                          <p:attrName>style.visibility</p:attrName>
                                        </p:attrNameLst>
                                      </p:cBhvr>
                                      <p:to>
                                        <p:strVal val="visible"/>
                                      </p:to>
                                    </p:set>
                                    <p:anim calcmode="lin" valueType="num">
                                      <p:cBhvr>
                                        <p:cTn id="89" dur="1000" fill="hold"/>
                                        <p:tgtEl>
                                          <p:spTgt spid="67"/>
                                        </p:tgtEl>
                                        <p:attrNameLst>
                                          <p:attrName>ppt_w</p:attrName>
                                        </p:attrNameLst>
                                      </p:cBhvr>
                                      <p:tavLst>
                                        <p:tav tm="0">
                                          <p:val>
                                            <p:fltVal val="0"/>
                                          </p:val>
                                        </p:tav>
                                        <p:tav tm="100000">
                                          <p:val>
                                            <p:strVal val="#ppt_w"/>
                                          </p:val>
                                        </p:tav>
                                      </p:tavLst>
                                    </p:anim>
                                    <p:anim calcmode="lin" valueType="num">
                                      <p:cBhvr>
                                        <p:cTn id="90" dur="1000" fill="hold"/>
                                        <p:tgtEl>
                                          <p:spTgt spid="67"/>
                                        </p:tgtEl>
                                        <p:attrNameLst>
                                          <p:attrName>ppt_h</p:attrName>
                                        </p:attrNameLst>
                                      </p:cBhvr>
                                      <p:tavLst>
                                        <p:tav tm="0">
                                          <p:val>
                                            <p:fltVal val="0"/>
                                          </p:val>
                                        </p:tav>
                                        <p:tav tm="100000">
                                          <p:val>
                                            <p:strVal val="#ppt_h"/>
                                          </p:val>
                                        </p:tav>
                                      </p:tavLst>
                                    </p:anim>
                                    <p:anim calcmode="lin" valueType="num">
                                      <p:cBhvr>
                                        <p:cTn id="91" dur="1000" fill="hold"/>
                                        <p:tgtEl>
                                          <p:spTgt spid="67"/>
                                        </p:tgtEl>
                                        <p:attrNameLst>
                                          <p:attrName>style.rotation</p:attrName>
                                        </p:attrNameLst>
                                      </p:cBhvr>
                                      <p:tavLst>
                                        <p:tav tm="0">
                                          <p:val>
                                            <p:fltVal val="90"/>
                                          </p:val>
                                        </p:tav>
                                        <p:tav tm="100000">
                                          <p:val>
                                            <p:fltVal val="0"/>
                                          </p:val>
                                        </p:tav>
                                      </p:tavLst>
                                    </p:anim>
                                    <p:animEffect transition="in" filter="fade">
                                      <p:cBhvr>
                                        <p:cTn id="92" dur="1000"/>
                                        <p:tgtEl>
                                          <p:spTgt spid="67"/>
                                        </p:tgtEl>
                                      </p:cBhvr>
                                    </p:animEffect>
                                  </p:childTnLst>
                                </p:cTn>
                              </p:par>
                              <p:par>
                                <p:cTn id="93" presetID="31" presetClass="entr" presetSubtype="0" fill="hold" grpId="0" nodeType="withEffect">
                                  <p:stCondLst>
                                    <p:cond delay="0"/>
                                  </p:stCondLst>
                                  <p:childTnLst>
                                    <p:set>
                                      <p:cBhvr>
                                        <p:cTn id="94" dur="1" fill="hold">
                                          <p:stCondLst>
                                            <p:cond delay="0"/>
                                          </p:stCondLst>
                                        </p:cTn>
                                        <p:tgtEl>
                                          <p:spTgt spid="68"/>
                                        </p:tgtEl>
                                        <p:attrNameLst>
                                          <p:attrName>style.visibility</p:attrName>
                                        </p:attrNameLst>
                                      </p:cBhvr>
                                      <p:to>
                                        <p:strVal val="visible"/>
                                      </p:to>
                                    </p:set>
                                    <p:anim calcmode="lin" valueType="num">
                                      <p:cBhvr>
                                        <p:cTn id="95" dur="1000" fill="hold"/>
                                        <p:tgtEl>
                                          <p:spTgt spid="68"/>
                                        </p:tgtEl>
                                        <p:attrNameLst>
                                          <p:attrName>ppt_w</p:attrName>
                                        </p:attrNameLst>
                                      </p:cBhvr>
                                      <p:tavLst>
                                        <p:tav tm="0">
                                          <p:val>
                                            <p:fltVal val="0"/>
                                          </p:val>
                                        </p:tav>
                                        <p:tav tm="100000">
                                          <p:val>
                                            <p:strVal val="#ppt_w"/>
                                          </p:val>
                                        </p:tav>
                                      </p:tavLst>
                                    </p:anim>
                                    <p:anim calcmode="lin" valueType="num">
                                      <p:cBhvr>
                                        <p:cTn id="96" dur="1000" fill="hold"/>
                                        <p:tgtEl>
                                          <p:spTgt spid="68"/>
                                        </p:tgtEl>
                                        <p:attrNameLst>
                                          <p:attrName>ppt_h</p:attrName>
                                        </p:attrNameLst>
                                      </p:cBhvr>
                                      <p:tavLst>
                                        <p:tav tm="0">
                                          <p:val>
                                            <p:fltVal val="0"/>
                                          </p:val>
                                        </p:tav>
                                        <p:tav tm="100000">
                                          <p:val>
                                            <p:strVal val="#ppt_h"/>
                                          </p:val>
                                        </p:tav>
                                      </p:tavLst>
                                    </p:anim>
                                    <p:anim calcmode="lin" valueType="num">
                                      <p:cBhvr>
                                        <p:cTn id="97" dur="1000" fill="hold"/>
                                        <p:tgtEl>
                                          <p:spTgt spid="68"/>
                                        </p:tgtEl>
                                        <p:attrNameLst>
                                          <p:attrName>style.rotation</p:attrName>
                                        </p:attrNameLst>
                                      </p:cBhvr>
                                      <p:tavLst>
                                        <p:tav tm="0">
                                          <p:val>
                                            <p:fltVal val="90"/>
                                          </p:val>
                                        </p:tav>
                                        <p:tav tm="100000">
                                          <p:val>
                                            <p:fltVal val="0"/>
                                          </p:val>
                                        </p:tav>
                                      </p:tavLst>
                                    </p:anim>
                                    <p:animEffect transition="in" filter="fade">
                                      <p:cBhvr>
                                        <p:cTn id="98" dur="1000"/>
                                        <p:tgtEl>
                                          <p:spTgt spid="68"/>
                                        </p:tgtEl>
                                      </p:cBhvr>
                                    </p:animEffect>
                                  </p:childTnLst>
                                </p:cTn>
                              </p:par>
                              <p:par>
                                <p:cTn id="99" presetID="31" presetClass="entr" presetSubtype="0" fill="hold" grpId="0" nodeType="withEffect">
                                  <p:stCondLst>
                                    <p:cond delay="0"/>
                                  </p:stCondLst>
                                  <p:childTnLst>
                                    <p:set>
                                      <p:cBhvr>
                                        <p:cTn id="100" dur="1" fill="hold">
                                          <p:stCondLst>
                                            <p:cond delay="0"/>
                                          </p:stCondLst>
                                        </p:cTn>
                                        <p:tgtEl>
                                          <p:spTgt spid="69"/>
                                        </p:tgtEl>
                                        <p:attrNameLst>
                                          <p:attrName>style.visibility</p:attrName>
                                        </p:attrNameLst>
                                      </p:cBhvr>
                                      <p:to>
                                        <p:strVal val="visible"/>
                                      </p:to>
                                    </p:set>
                                    <p:anim calcmode="lin" valueType="num">
                                      <p:cBhvr>
                                        <p:cTn id="101" dur="1000" fill="hold"/>
                                        <p:tgtEl>
                                          <p:spTgt spid="69"/>
                                        </p:tgtEl>
                                        <p:attrNameLst>
                                          <p:attrName>ppt_w</p:attrName>
                                        </p:attrNameLst>
                                      </p:cBhvr>
                                      <p:tavLst>
                                        <p:tav tm="0">
                                          <p:val>
                                            <p:fltVal val="0"/>
                                          </p:val>
                                        </p:tav>
                                        <p:tav tm="100000">
                                          <p:val>
                                            <p:strVal val="#ppt_w"/>
                                          </p:val>
                                        </p:tav>
                                      </p:tavLst>
                                    </p:anim>
                                    <p:anim calcmode="lin" valueType="num">
                                      <p:cBhvr>
                                        <p:cTn id="102" dur="1000" fill="hold"/>
                                        <p:tgtEl>
                                          <p:spTgt spid="69"/>
                                        </p:tgtEl>
                                        <p:attrNameLst>
                                          <p:attrName>ppt_h</p:attrName>
                                        </p:attrNameLst>
                                      </p:cBhvr>
                                      <p:tavLst>
                                        <p:tav tm="0">
                                          <p:val>
                                            <p:fltVal val="0"/>
                                          </p:val>
                                        </p:tav>
                                        <p:tav tm="100000">
                                          <p:val>
                                            <p:strVal val="#ppt_h"/>
                                          </p:val>
                                        </p:tav>
                                      </p:tavLst>
                                    </p:anim>
                                    <p:anim calcmode="lin" valueType="num">
                                      <p:cBhvr>
                                        <p:cTn id="103" dur="1000" fill="hold"/>
                                        <p:tgtEl>
                                          <p:spTgt spid="69"/>
                                        </p:tgtEl>
                                        <p:attrNameLst>
                                          <p:attrName>style.rotation</p:attrName>
                                        </p:attrNameLst>
                                      </p:cBhvr>
                                      <p:tavLst>
                                        <p:tav tm="0">
                                          <p:val>
                                            <p:fltVal val="90"/>
                                          </p:val>
                                        </p:tav>
                                        <p:tav tm="100000">
                                          <p:val>
                                            <p:fltVal val="0"/>
                                          </p:val>
                                        </p:tav>
                                      </p:tavLst>
                                    </p:anim>
                                    <p:animEffect transition="in" filter="fade">
                                      <p:cBhvr>
                                        <p:cTn id="104" dur="1000"/>
                                        <p:tgtEl>
                                          <p:spTgt spid="69"/>
                                        </p:tgtEl>
                                      </p:cBhvr>
                                    </p:animEffect>
                                  </p:childTnLst>
                                </p:cTn>
                              </p:par>
                              <p:par>
                                <p:cTn id="105" presetID="31" presetClass="entr" presetSubtype="0" fill="hold" grpId="0" nodeType="withEffect">
                                  <p:stCondLst>
                                    <p:cond delay="0"/>
                                  </p:stCondLst>
                                  <p:childTnLst>
                                    <p:set>
                                      <p:cBhvr>
                                        <p:cTn id="106" dur="1" fill="hold">
                                          <p:stCondLst>
                                            <p:cond delay="0"/>
                                          </p:stCondLst>
                                        </p:cTn>
                                        <p:tgtEl>
                                          <p:spTgt spid="70"/>
                                        </p:tgtEl>
                                        <p:attrNameLst>
                                          <p:attrName>style.visibility</p:attrName>
                                        </p:attrNameLst>
                                      </p:cBhvr>
                                      <p:to>
                                        <p:strVal val="visible"/>
                                      </p:to>
                                    </p:set>
                                    <p:anim calcmode="lin" valueType="num">
                                      <p:cBhvr>
                                        <p:cTn id="107" dur="1000" fill="hold"/>
                                        <p:tgtEl>
                                          <p:spTgt spid="70"/>
                                        </p:tgtEl>
                                        <p:attrNameLst>
                                          <p:attrName>ppt_w</p:attrName>
                                        </p:attrNameLst>
                                      </p:cBhvr>
                                      <p:tavLst>
                                        <p:tav tm="0">
                                          <p:val>
                                            <p:fltVal val="0"/>
                                          </p:val>
                                        </p:tav>
                                        <p:tav tm="100000">
                                          <p:val>
                                            <p:strVal val="#ppt_w"/>
                                          </p:val>
                                        </p:tav>
                                      </p:tavLst>
                                    </p:anim>
                                    <p:anim calcmode="lin" valueType="num">
                                      <p:cBhvr>
                                        <p:cTn id="108" dur="1000" fill="hold"/>
                                        <p:tgtEl>
                                          <p:spTgt spid="70"/>
                                        </p:tgtEl>
                                        <p:attrNameLst>
                                          <p:attrName>ppt_h</p:attrName>
                                        </p:attrNameLst>
                                      </p:cBhvr>
                                      <p:tavLst>
                                        <p:tav tm="0">
                                          <p:val>
                                            <p:fltVal val="0"/>
                                          </p:val>
                                        </p:tav>
                                        <p:tav tm="100000">
                                          <p:val>
                                            <p:strVal val="#ppt_h"/>
                                          </p:val>
                                        </p:tav>
                                      </p:tavLst>
                                    </p:anim>
                                    <p:anim calcmode="lin" valueType="num">
                                      <p:cBhvr>
                                        <p:cTn id="109" dur="1000" fill="hold"/>
                                        <p:tgtEl>
                                          <p:spTgt spid="70"/>
                                        </p:tgtEl>
                                        <p:attrNameLst>
                                          <p:attrName>style.rotation</p:attrName>
                                        </p:attrNameLst>
                                      </p:cBhvr>
                                      <p:tavLst>
                                        <p:tav tm="0">
                                          <p:val>
                                            <p:fltVal val="90"/>
                                          </p:val>
                                        </p:tav>
                                        <p:tav tm="100000">
                                          <p:val>
                                            <p:fltVal val="0"/>
                                          </p:val>
                                        </p:tav>
                                      </p:tavLst>
                                    </p:anim>
                                    <p:animEffect transition="in" filter="fade">
                                      <p:cBhvr>
                                        <p:cTn id="110" dur="1000"/>
                                        <p:tgtEl>
                                          <p:spTgt spid="70"/>
                                        </p:tgtEl>
                                      </p:cBhvr>
                                    </p:animEffect>
                                  </p:childTnLst>
                                </p:cTn>
                              </p:par>
                              <p:par>
                                <p:cTn id="111" presetID="31" presetClass="entr" presetSubtype="0" fill="hold" grpId="0" nodeType="withEffect">
                                  <p:stCondLst>
                                    <p:cond delay="0"/>
                                  </p:stCondLst>
                                  <p:childTnLst>
                                    <p:set>
                                      <p:cBhvr>
                                        <p:cTn id="112" dur="1" fill="hold">
                                          <p:stCondLst>
                                            <p:cond delay="0"/>
                                          </p:stCondLst>
                                        </p:cTn>
                                        <p:tgtEl>
                                          <p:spTgt spid="71"/>
                                        </p:tgtEl>
                                        <p:attrNameLst>
                                          <p:attrName>style.visibility</p:attrName>
                                        </p:attrNameLst>
                                      </p:cBhvr>
                                      <p:to>
                                        <p:strVal val="visible"/>
                                      </p:to>
                                    </p:set>
                                    <p:anim calcmode="lin" valueType="num">
                                      <p:cBhvr>
                                        <p:cTn id="113" dur="1000" fill="hold"/>
                                        <p:tgtEl>
                                          <p:spTgt spid="71"/>
                                        </p:tgtEl>
                                        <p:attrNameLst>
                                          <p:attrName>ppt_w</p:attrName>
                                        </p:attrNameLst>
                                      </p:cBhvr>
                                      <p:tavLst>
                                        <p:tav tm="0">
                                          <p:val>
                                            <p:fltVal val="0"/>
                                          </p:val>
                                        </p:tav>
                                        <p:tav tm="100000">
                                          <p:val>
                                            <p:strVal val="#ppt_w"/>
                                          </p:val>
                                        </p:tav>
                                      </p:tavLst>
                                    </p:anim>
                                    <p:anim calcmode="lin" valueType="num">
                                      <p:cBhvr>
                                        <p:cTn id="114" dur="1000" fill="hold"/>
                                        <p:tgtEl>
                                          <p:spTgt spid="71"/>
                                        </p:tgtEl>
                                        <p:attrNameLst>
                                          <p:attrName>ppt_h</p:attrName>
                                        </p:attrNameLst>
                                      </p:cBhvr>
                                      <p:tavLst>
                                        <p:tav tm="0">
                                          <p:val>
                                            <p:fltVal val="0"/>
                                          </p:val>
                                        </p:tav>
                                        <p:tav tm="100000">
                                          <p:val>
                                            <p:strVal val="#ppt_h"/>
                                          </p:val>
                                        </p:tav>
                                      </p:tavLst>
                                    </p:anim>
                                    <p:anim calcmode="lin" valueType="num">
                                      <p:cBhvr>
                                        <p:cTn id="115" dur="1000" fill="hold"/>
                                        <p:tgtEl>
                                          <p:spTgt spid="71"/>
                                        </p:tgtEl>
                                        <p:attrNameLst>
                                          <p:attrName>style.rotation</p:attrName>
                                        </p:attrNameLst>
                                      </p:cBhvr>
                                      <p:tavLst>
                                        <p:tav tm="0">
                                          <p:val>
                                            <p:fltVal val="90"/>
                                          </p:val>
                                        </p:tav>
                                        <p:tav tm="100000">
                                          <p:val>
                                            <p:fltVal val="0"/>
                                          </p:val>
                                        </p:tav>
                                      </p:tavLst>
                                    </p:anim>
                                    <p:animEffect transition="in" filter="fade">
                                      <p:cBhvr>
                                        <p:cTn id="116" dur="1000"/>
                                        <p:tgtEl>
                                          <p:spTgt spid="71"/>
                                        </p:tgtEl>
                                      </p:cBhvr>
                                    </p:animEffect>
                                  </p:childTnLst>
                                </p:cTn>
                              </p:par>
                              <p:par>
                                <p:cTn id="117" presetID="31" presetClass="entr" presetSubtype="0" fill="hold" grpId="0" nodeType="withEffect">
                                  <p:stCondLst>
                                    <p:cond delay="0"/>
                                  </p:stCondLst>
                                  <p:childTnLst>
                                    <p:set>
                                      <p:cBhvr>
                                        <p:cTn id="118" dur="1" fill="hold">
                                          <p:stCondLst>
                                            <p:cond delay="0"/>
                                          </p:stCondLst>
                                        </p:cTn>
                                        <p:tgtEl>
                                          <p:spTgt spid="72"/>
                                        </p:tgtEl>
                                        <p:attrNameLst>
                                          <p:attrName>style.visibility</p:attrName>
                                        </p:attrNameLst>
                                      </p:cBhvr>
                                      <p:to>
                                        <p:strVal val="visible"/>
                                      </p:to>
                                    </p:set>
                                    <p:anim calcmode="lin" valueType="num">
                                      <p:cBhvr>
                                        <p:cTn id="119" dur="1000" fill="hold"/>
                                        <p:tgtEl>
                                          <p:spTgt spid="72"/>
                                        </p:tgtEl>
                                        <p:attrNameLst>
                                          <p:attrName>ppt_w</p:attrName>
                                        </p:attrNameLst>
                                      </p:cBhvr>
                                      <p:tavLst>
                                        <p:tav tm="0">
                                          <p:val>
                                            <p:fltVal val="0"/>
                                          </p:val>
                                        </p:tav>
                                        <p:tav tm="100000">
                                          <p:val>
                                            <p:strVal val="#ppt_w"/>
                                          </p:val>
                                        </p:tav>
                                      </p:tavLst>
                                    </p:anim>
                                    <p:anim calcmode="lin" valueType="num">
                                      <p:cBhvr>
                                        <p:cTn id="120" dur="1000" fill="hold"/>
                                        <p:tgtEl>
                                          <p:spTgt spid="72"/>
                                        </p:tgtEl>
                                        <p:attrNameLst>
                                          <p:attrName>ppt_h</p:attrName>
                                        </p:attrNameLst>
                                      </p:cBhvr>
                                      <p:tavLst>
                                        <p:tav tm="0">
                                          <p:val>
                                            <p:fltVal val="0"/>
                                          </p:val>
                                        </p:tav>
                                        <p:tav tm="100000">
                                          <p:val>
                                            <p:strVal val="#ppt_h"/>
                                          </p:val>
                                        </p:tav>
                                      </p:tavLst>
                                    </p:anim>
                                    <p:anim calcmode="lin" valueType="num">
                                      <p:cBhvr>
                                        <p:cTn id="121" dur="1000" fill="hold"/>
                                        <p:tgtEl>
                                          <p:spTgt spid="72"/>
                                        </p:tgtEl>
                                        <p:attrNameLst>
                                          <p:attrName>style.rotation</p:attrName>
                                        </p:attrNameLst>
                                      </p:cBhvr>
                                      <p:tavLst>
                                        <p:tav tm="0">
                                          <p:val>
                                            <p:fltVal val="90"/>
                                          </p:val>
                                        </p:tav>
                                        <p:tav tm="100000">
                                          <p:val>
                                            <p:fltVal val="0"/>
                                          </p:val>
                                        </p:tav>
                                      </p:tavLst>
                                    </p:anim>
                                    <p:animEffect transition="in" filter="fade">
                                      <p:cBhvr>
                                        <p:cTn id="122" dur="1000"/>
                                        <p:tgtEl>
                                          <p:spTgt spid="72"/>
                                        </p:tgtEl>
                                      </p:cBhvr>
                                    </p:animEffect>
                                  </p:childTnLst>
                                </p:cTn>
                              </p:par>
                              <p:par>
                                <p:cTn id="123" presetID="31" presetClass="entr" presetSubtype="0" fill="hold" grpId="0" nodeType="withEffect">
                                  <p:stCondLst>
                                    <p:cond delay="0"/>
                                  </p:stCondLst>
                                  <p:childTnLst>
                                    <p:set>
                                      <p:cBhvr>
                                        <p:cTn id="124" dur="1" fill="hold">
                                          <p:stCondLst>
                                            <p:cond delay="0"/>
                                          </p:stCondLst>
                                        </p:cTn>
                                        <p:tgtEl>
                                          <p:spTgt spid="73"/>
                                        </p:tgtEl>
                                        <p:attrNameLst>
                                          <p:attrName>style.visibility</p:attrName>
                                        </p:attrNameLst>
                                      </p:cBhvr>
                                      <p:to>
                                        <p:strVal val="visible"/>
                                      </p:to>
                                    </p:set>
                                    <p:anim calcmode="lin" valueType="num">
                                      <p:cBhvr>
                                        <p:cTn id="125" dur="1000" fill="hold"/>
                                        <p:tgtEl>
                                          <p:spTgt spid="73"/>
                                        </p:tgtEl>
                                        <p:attrNameLst>
                                          <p:attrName>ppt_w</p:attrName>
                                        </p:attrNameLst>
                                      </p:cBhvr>
                                      <p:tavLst>
                                        <p:tav tm="0">
                                          <p:val>
                                            <p:fltVal val="0"/>
                                          </p:val>
                                        </p:tav>
                                        <p:tav tm="100000">
                                          <p:val>
                                            <p:strVal val="#ppt_w"/>
                                          </p:val>
                                        </p:tav>
                                      </p:tavLst>
                                    </p:anim>
                                    <p:anim calcmode="lin" valueType="num">
                                      <p:cBhvr>
                                        <p:cTn id="126" dur="1000" fill="hold"/>
                                        <p:tgtEl>
                                          <p:spTgt spid="73"/>
                                        </p:tgtEl>
                                        <p:attrNameLst>
                                          <p:attrName>ppt_h</p:attrName>
                                        </p:attrNameLst>
                                      </p:cBhvr>
                                      <p:tavLst>
                                        <p:tav tm="0">
                                          <p:val>
                                            <p:fltVal val="0"/>
                                          </p:val>
                                        </p:tav>
                                        <p:tav tm="100000">
                                          <p:val>
                                            <p:strVal val="#ppt_h"/>
                                          </p:val>
                                        </p:tav>
                                      </p:tavLst>
                                    </p:anim>
                                    <p:anim calcmode="lin" valueType="num">
                                      <p:cBhvr>
                                        <p:cTn id="127" dur="1000" fill="hold"/>
                                        <p:tgtEl>
                                          <p:spTgt spid="73"/>
                                        </p:tgtEl>
                                        <p:attrNameLst>
                                          <p:attrName>style.rotation</p:attrName>
                                        </p:attrNameLst>
                                      </p:cBhvr>
                                      <p:tavLst>
                                        <p:tav tm="0">
                                          <p:val>
                                            <p:fltVal val="90"/>
                                          </p:val>
                                        </p:tav>
                                        <p:tav tm="100000">
                                          <p:val>
                                            <p:fltVal val="0"/>
                                          </p:val>
                                        </p:tav>
                                      </p:tavLst>
                                    </p:anim>
                                    <p:animEffect transition="in" filter="fade">
                                      <p:cBhvr>
                                        <p:cTn id="128" dur="1000"/>
                                        <p:tgtEl>
                                          <p:spTgt spid="73"/>
                                        </p:tgtEl>
                                      </p:cBhvr>
                                    </p:animEffect>
                                  </p:childTnLst>
                                </p:cTn>
                              </p:par>
                              <p:par>
                                <p:cTn id="129" presetID="31" presetClass="entr" presetSubtype="0" fill="hold" grpId="0" nodeType="withEffect">
                                  <p:stCondLst>
                                    <p:cond delay="0"/>
                                  </p:stCondLst>
                                  <p:childTnLst>
                                    <p:set>
                                      <p:cBhvr>
                                        <p:cTn id="130" dur="1" fill="hold">
                                          <p:stCondLst>
                                            <p:cond delay="0"/>
                                          </p:stCondLst>
                                        </p:cTn>
                                        <p:tgtEl>
                                          <p:spTgt spid="74"/>
                                        </p:tgtEl>
                                        <p:attrNameLst>
                                          <p:attrName>style.visibility</p:attrName>
                                        </p:attrNameLst>
                                      </p:cBhvr>
                                      <p:to>
                                        <p:strVal val="visible"/>
                                      </p:to>
                                    </p:set>
                                    <p:anim calcmode="lin" valueType="num">
                                      <p:cBhvr>
                                        <p:cTn id="131" dur="1000" fill="hold"/>
                                        <p:tgtEl>
                                          <p:spTgt spid="74"/>
                                        </p:tgtEl>
                                        <p:attrNameLst>
                                          <p:attrName>ppt_w</p:attrName>
                                        </p:attrNameLst>
                                      </p:cBhvr>
                                      <p:tavLst>
                                        <p:tav tm="0">
                                          <p:val>
                                            <p:fltVal val="0"/>
                                          </p:val>
                                        </p:tav>
                                        <p:tav tm="100000">
                                          <p:val>
                                            <p:strVal val="#ppt_w"/>
                                          </p:val>
                                        </p:tav>
                                      </p:tavLst>
                                    </p:anim>
                                    <p:anim calcmode="lin" valueType="num">
                                      <p:cBhvr>
                                        <p:cTn id="132" dur="1000" fill="hold"/>
                                        <p:tgtEl>
                                          <p:spTgt spid="74"/>
                                        </p:tgtEl>
                                        <p:attrNameLst>
                                          <p:attrName>ppt_h</p:attrName>
                                        </p:attrNameLst>
                                      </p:cBhvr>
                                      <p:tavLst>
                                        <p:tav tm="0">
                                          <p:val>
                                            <p:fltVal val="0"/>
                                          </p:val>
                                        </p:tav>
                                        <p:tav tm="100000">
                                          <p:val>
                                            <p:strVal val="#ppt_h"/>
                                          </p:val>
                                        </p:tav>
                                      </p:tavLst>
                                    </p:anim>
                                    <p:anim calcmode="lin" valueType="num">
                                      <p:cBhvr>
                                        <p:cTn id="133" dur="1000" fill="hold"/>
                                        <p:tgtEl>
                                          <p:spTgt spid="74"/>
                                        </p:tgtEl>
                                        <p:attrNameLst>
                                          <p:attrName>style.rotation</p:attrName>
                                        </p:attrNameLst>
                                      </p:cBhvr>
                                      <p:tavLst>
                                        <p:tav tm="0">
                                          <p:val>
                                            <p:fltVal val="90"/>
                                          </p:val>
                                        </p:tav>
                                        <p:tav tm="100000">
                                          <p:val>
                                            <p:fltVal val="0"/>
                                          </p:val>
                                        </p:tav>
                                      </p:tavLst>
                                    </p:anim>
                                    <p:animEffect transition="in" filter="fade">
                                      <p:cBhvr>
                                        <p:cTn id="134" dur="1000"/>
                                        <p:tgtEl>
                                          <p:spTgt spid="74"/>
                                        </p:tgtEl>
                                      </p:cBhvr>
                                    </p:animEffect>
                                  </p:childTnLst>
                                </p:cTn>
                              </p:par>
                              <p:par>
                                <p:cTn id="135" presetID="31" presetClass="entr" presetSubtype="0" fill="hold" grpId="0" nodeType="withEffect">
                                  <p:stCondLst>
                                    <p:cond delay="0"/>
                                  </p:stCondLst>
                                  <p:childTnLst>
                                    <p:set>
                                      <p:cBhvr>
                                        <p:cTn id="136" dur="1" fill="hold">
                                          <p:stCondLst>
                                            <p:cond delay="0"/>
                                          </p:stCondLst>
                                        </p:cTn>
                                        <p:tgtEl>
                                          <p:spTgt spid="91"/>
                                        </p:tgtEl>
                                        <p:attrNameLst>
                                          <p:attrName>style.visibility</p:attrName>
                                        </p:attrNameLst>
                                      </p:cBhvr>
                                      <p:to>
                                        <p:strVal val="visible"/>
                                      </p:to>
                                    </p:set>
                                    <p:anim calcmode="lin" valueType="num">
                                      <p:cBhvr>
                                        <p:cTn id="137" dur="1000" fill="hold"/>
                                        <p:tgtEl>
                                          <p:spTgt spid="91"/>
                                        </p:tgtEl>
                                        <p:attrNameLst>
                                          <p:attrName>ppt_w</p:attrName>
                                        </p:attrNameLst>
                                      </p:cBhvr>
                                      <p:tavLst>
                                        <p:tav tm="0">
                                          <p:val>
                                            <p:fltVal val="0"/>
                                          </p:val>
                                        </p:tav>
                                        <p:tav tm="100000">
                                          <p:val>
                                            <p:strVal val="#ppt_w"/>
                                          </p:val>
                                        </p:tav>
                                      </p:tavLst>
                                    </p:anim>
                                    <p:anim calcmode="lin" valueType="num">
                                      <p:cBhvr>
                                        <p:cTn id="138" dur="1000" fill="hold"/>
                                        <p:tgtEl>
                                          <p:spTgt spid="91"/>
                                        </p:tgtEl>
                                        <p:attrNameLst>
                                          <p:attrName>ppt_h</p:attrName>
                                        </p:attrNameLst>
                                      </p:cBhvr>
                                      <p:tavLst>
                                        <p:tav tm="0">
                                          <p:val>
                                            <p:fltVal val="0"/>
                                          </p:val>
                                        </p:tav>
                                        <p:tav tm="100000">
                                          <p:val>
                                            <p:strVal val="#ppt_h"/>
                                          </p:val>
                                        </p:tav>
                                      </p:tavLst>
                                    </p:anim>
                                    <p:anim calcmode="lin" valueType="num">
                                      <p:cBhvr>
                                        <p:cTn id="139" dur="1000" fill="hold"/>
                                        <p:tgtEl>
                                          <p:spTgt spid="91"/>
                                        </p:tgtEl>
                                        <p:attrNameLst>
                                          <p:attrName>style.rotation</p:attrName>
                                        </p:attrNameLst>
                                      </p:cBhvr>
                                      <p:tavLst>
                                        <p:tav tm="0">
                                          <p:val>
                                            <p:fltVal val="90"/>
                                          </p:val>
                                        </p:tav>
                                        <p:tav tm="100000">
                                          <p:val>
                                            <p:fltVal val="0"/>
                                          </p:val>
                                        </p:tav>
                                      </p:tavLst>
                                    </p:anim>
                                    <p:animEffect transition="in" filter="fade">
                                      <p:cBhvr>
                                        <p:cTn id="140" dur="1000"/>
                                        <p:tgtEl>
                                          <p:spTgt spid="91"/>
                                        </p:tgtEl>
                                      </p:cBhvr>
                                    </p:animEffect>
                                  </p:childTnLst>
                                </p:cTn>
                              </p:par>
                              <p:par>
                                <p:cTn id="141" presetID="31" presetClass="entr" presetSubtype="0" fill="hold" grpId="0" nodeType="withEffect">
                                  <p:stCondLst>
                                    <p:cond delay="0"/>
                                  </p:stCondLst>
                                  <p:childTnLst>
                                    <p:set>
                                      <p:cBhvr>
                                        <p:cTn id="142" dur="1" fill="hold">
                                          <p:stCondLst>
                                            <p:cond delay="0"/>
                                          </p:stCondLst>
                                        </p:cTn>
                                        <p:tgtEl>
                                          <p:spTgt spid="125"/>
                                        </p:tgtEl>
                                        <p:attrNameLst>
                                          <p:attrName>style.visibility</p:attrName>
                                        </p:attrNameLst>
                                      </p:cBhvr>
                                      <p:to>
                                        <p:strVal val="visible"/>
                                      </p:to>
                                    </p:set>
                                    <p:anim calcmode="lin" valueType="num">
                                      <p:cBhvr>
                                        <p:cTn id="143" dur="1000" fill="hold"/>
                                        <p:tgtEl>
                                          <p:spTgt spid="125"/>
                                        </p:tgtEl>
                                        <p:attrNameLst>
                                          <p:attrName>ppt_w</p:attrName>
                                        </p:attrNameLst>
                                      </p:cBhvr>
                                      <p:tavLst>
                                        <p:tav tm="0">
                                          <p:val>
                                            <p:fltVal val="0"/>
                                          </p:val>
                                        </p:tav>
                                        <p:tav tm="100000">
                                          <p:val>
                                            <p:strVal val="#ppt_w"/>
                                          </p:val>
                                        </p:tav>
                                      </p:tavLst>
                                    </p:anim>
                                    <p:anim calcmode="lin" valueType="num">
                                      <p:cBhvr>
                                        <p:cTn id="144" dur="1000" fill="hold"/>
                                        <p:tgtEl>
                                          <p:spTgt spid="125"/>
                                        </p:tgtEl>
                                        <p:attrNameLst>
                                          <p:attrName>ppt_h</p:attrName>
                                        </p:attrNameLst>
                                      </p:cBhvr>
                                      <p:tavLst>
                                        <p:tav tm="0">
                                          <p:val>
                                            <p:fltVal val="0"/>
                                          </p:val>
                                        </p:tav>
                                        <p:tav tm="100000">
                                          <p:val>
                                            <p:strVal val="#ppt_h"/>
                                          </p:val>
                                        </p:tav>
                                      </p:tavLst>
                                    </p:anim>
                                    <p:anim calcmode="lin" valueType="num">
                                      <p:cBhvr>
                                        <p:cTn id="145" dur="1000" fill="hold"/>
                                        <p:tgtEl>
                                          <p:spTgt spid="125"/>
                                        </p:tgtEl>
                                        <p:attrNameLst>
                                          <p:attrName>style.rotation</p:attrName>
                                        </p:attrNameLst>
                                      </p:cBhvr>
                                      <p:tavLst>
                                        <p:tav tm="0">
                                          <p:val>
                                            <p:fltVal val="90"/>
                                          </p:val>
                                        </p:tav>
                                        <p:tav tm="100000">
                                          <p:val>
                                            <p:fltVal val="0"/>
                                          </p:val>
                                        </p:tav>
                                      </p:tavLst>
                                    </p:anim>
                                    <p:animEffect transition="in" filter="fade">
                                      <p:cBhvr>
                                        <p:cTn id="146" dur="1000"/>
                                        <p:tgtEl>
                                          <p:spTgt spid="125"/>
                                        </p:tgtEl>
                                      </p:cBhvr>
                                    </p:animEffect>
                                  </p:childTnLst>
                                </p:cTn>
                              </p:par>
                              <p:par>
                                <p:cTn id="147" presetID="31" presetClass="entr" presetSubtype="0" fill="hold" grpId="0" nodeType="withEffect">
                                  <p:stCondLst>
                                    <p:cond delay="0"/>
                                  </p:stCondLst>
                                  <p:childTnLst>
                                    <p:set>
                                      <p:cBhvr>
                                        <p:cTn id="148" dur="1" fill="hold">
                                          <p:stCondLst>
                                            <p:cond delay="0"/>
                                          </p:stCondLst>
                                        </p:cTn>
                                        <p:tgtEl>
                                          <p:spTgt spid="126"/>
                                        </p:tgtEl>
                                        <p:attrNameLst>
                                          <p:attrName>style.visibility</p:attrName>
                                        </p:attrNameLst>
                                      </p:cBhvr>
                                      <p:to>
                                        <p:strVal val="visible"/>
                                      </p:to>
                                    </p:set>
                                    <p:anim calcmode="lin" valueType="num">
                                      <p:cBhvr>
                                        <p:cTn id="149" dur="1000" fill="hold"/>
                                        <p:tgtEl>
                                          <p:spTgt spid="126"/>
                                        </p:tgtEl>
                                        <p:attrNameLst>
                                          <p:attrName>ppt_w</p:attrName>
                                        </p:attrNameLst>
                                      </p:cBhvr>
                                      <p:tavLst>
                                        <p:tav tm="0">
                                          <p:val>
                                            <p:fltVal val="0"/>
                                          </p:val>
                                        </p:tav>
                                        <p:tav tm="100000">
                                          <p:val>
                                            <p:strVal val="#ppt_w"/>
                                          </p:val>
                                        </p:tav>
                                      </p:tavLst>
                                    </p:anim>
                                    <p:anim calcmode="lin" valueType="num">
                                      <p:cBhvr>
                                        <p:cTn id="150" dur="1000" fill="hold"/>
                                        <p:tgtEl>
                                          <p:spTgt spid="126"/>
                                        </p:tgtEl>
                                        <p:attrNameLst>
                                          <p:attrName>ppt_h</p:attrName>
                                        </p:attrNameLst>
                                      </p:cBhvr>
                                      <p:tavLst>
                                        <p:tav tm="0">
                                          <p:val>
                                            <p:fltVal val="0"/>
                                          </p:val>
                                        </p:tav>
                                        <p:tav tm="100000">
                                          <p:val>
                                            <p:strVal val="#ppt_h"/>
                                          </p:val>
                                        </p:tav>
                                      </p:tavLst>
                                    </p:anim>
                                    <p:anim calcmode="lin" valueType="num">
                                      <p:cBhvr>
                                        <p:cTn id="151" dur="1000" fill="hold"/>
                                        <p:tgtEl>
                                          <p:spTgt spid="126"/>
                                        </p:tgtEl>
                                        <p:attrNameLst>
                                          <p:attrName>style.rotation</p:attrName>
                                        </p:attrNameLst>
                                      </p:cBhvr>
                                      <p:tavLst>
                                        <p:tav tm="0">
                                          <p:val>
                                            <p:fltVal val="90"/>
                                          </p:val>
                                        </p:tav>
                                        <p:tav tm="100000">
                                          <p:val>
                                            <p:fltVal val="0"/>
                                          </p:val>
                                        </p:tav>
                                      </p:tavLst>
                                    </p:anim>
                                    <p:animEffect transition="in" filter="fade">
                                      <p:cBhvr>
                                        <p:cTn id="152" dur="1000"/>
                                        <p:tgtEl>
                                          <p:spTgt spid="126"/>
                                        </p:tgtEl>
                                      </p:cBhvr>
                                    </p:animEffect>
                                  </p:childTnLst>
                                </p:cTn>
                              </p:par>
                              <p:par>
                                <p:cTn id="153" presetID="31" presetClass="entr" presetSubtype="0" fill="hold" grpId="0" nodeType="withEffect">
                                  <p:stCondLst>
                                    <p:cond delay="0"/>
                                  </p:stCondLst>
                                  <p:childTnLst>
                                    <p:set>
                                      <p:cBhvr>
                                        <p:cTn id="154" dur="1" fill="hold">
                                          <p:stCondLst>
                                            <p:cond delay="0"/>
                                          </p:stCondLst>
                                        </p:cTn>
                                        <p:tgtEl>
                                          <p:spTgt spid="127"/>
                                        </p:tgtEl>
                                        <p:attrNameLst>
                                          <p:attrName>style.visibility</p:attrName>
                                        </p:attrNameLst>
                                      </p:cBhvr>
                                      <p:to>
                                        <p:strVal val="visible"/>
                                      </p:to>
                                    </p:set>
                                    <p:anim calcmode="lin" valueType="num">
                                      <p:cBhvr>
                                        <p:cTn id="155" dur="1000" fill="hold"/>
                                        <p:tgtEl>
                                          <p:spTgt spid="127"/>
                                        </p:tgtEl>
                                        <p:attrNameLst>
                                          <p:attrName>ppt_w</p:attrName>
                                        </p:attrNameLst>
                                      </p:cBhvr>
                                      <p:tavLst>
                                        <p:tav tm="0">
                                          <p:val>
                                            <p:fltVal val="0"/>
                                          </p:val>
                                        </p:tav>
                                        <p:tav tm="100000">
                                          <p:val>
                                            <p:strVal val="#ppt_w"/>
                                          </p:val>
                                        </p:tav>
                                      </p:tavLst>
                                    </p:anim>
                                    <p:anim calcmode="lin" valueType="num">
                                      <p:cBhvr>
                                        <p:cTn id="156" dur="1000" fill="hold"/>
                                        <p:tgtEl>
                                          <p:spTgt spid="127"/>
                                        </p:tgtEl>
                                        <p:attrNameLst>
                                          <p:attrName>ppt_h</p:attrName>
                                        </p:attrNameLst>
                                      </p:cBhvr>
                                      <p:tavLst>
                                        <p:tav tm="0">
                                          <p:val>
                                            <p:fltVal val="0"/>
                                          </p:val>
                                        </p:tav>
                                        <p:tav tm="100000">
                                          <p:val>
                                            <p:strVal val="#ppt_h"/>
                                          </p:val>
                                        </p:tav>
                                      </p:tavLst>
                                    </p:anim>
                                    <p:anim calcmode="lin" valueType="num">
                                      <p:cBhvr>
                                        <p:cTn id="157" dur="1000" fill="hold"/>
                                        <p:tgtEl>
                                          <p:spTgt spid="127"/>
                                        </p:tgtEl>
                                        <p:attrNameLst>
                                          <p:attrName>style.rotation</p:attrName>
                                        </p:attrNameLst>
                                      </p:cBhvr>
                                      <p:tavLst>
                                        <p:tav tm="0">
                                          <p:val>
                                            <p:fltVal val="90"/>
                                          </p:val>
                                        </p:tav>
                                        <p:tav tm="100000">
                                          <p:val>
                                            <p:fltVal val="0"/>
                                          </p:val>
                                        </p:tav>
                                      </p:tavLst>
                                    </p:anim>
                                    <p:animEffect transition="in" filter="fade">
                                      <p:cBhvr>
                                        <p:cTn id="158" dur="1000"/>
                                        <p:tgtEl>
                                          <p:spTgt spid="127"/>
                                        </p:tgtEl>
                                      </p:cBhvr>
                                    </p:animEffect>
                                  </p:childTnLst>
                                </p:cTn>
                              </p:par>
                              <p:par>
                                <p:cTn id="159" presetID="31" presetClass="entr" presetSubtype="0" fill="hold" grpId="0" nodeType="withEffect">
                                  <p:stCondLst>
                                    <p:cond delay="0"/>
                                  </p:stCondLst>
                                  <p:childTnLst>
                                    <p:set>
                                      <p:cBhvr>
                                        <p:cTn id="160" dur="1" fill="hold">
                                          <p:stCondLst>
                                            <p:cond delay="0"/>
                                          </p:stCondLst>
                                        </p:cTn>
                                        <p:tgtEl>
                                          <p:spTgt spid="128"/>
                                        </p:tgtEl>
                                        <p:attrNameLst>
                                          <p:attrName>style.visibility</p:attrName>
                                        </p:attrNameLst>
                                      </p:cBhvr>
                                      <p:to>
                                        <p:strVal val="visible"/>
                                      </p:to>
                                    </p:set>
                                    <p:anim calcmode="lin" valueType="num">
                                      <p:cBhvr>
                                        <p:cTn id="161" dur="1000" fill="hold"/>
                                        <p:tgtEl>
                                          <p:spTgt spid="128"/>
                                        </p:tgtEl>
                                        <p:attrNameLst>
                                          <p:attrName>ppt_w</p:attrName>
                                        </p:attrNameLst>
                                      </p:cBhvr>
                                      <p:tavLst>
                                        <p:tav tm="0">
                                          <p:val>
                                            <p:fltVal val="0"/>
                                          </p:val>
                                        </p:tav>
                                        <p:tav tm="100000">
                                          <p:val>
                                            <p:strVal val="#ppt_w"/>
                                          </p:val>
                                        </p:tav>
                                      </p:tavLst>
                                    </p:anim>
                                    <p:anim calcmode="lin" valueType="num">
                                      <p:cBhvr>
                                        <p:cTn id="162" dur="1000" fill="hold"/>
                                        <p:tgtEl>
                                          <p:spTgt spid="128"/>
                                        </p:tgtEl>
                                        <p:attrNameLst>
                                          <p:attrName>ppt_h</p:attrName>
                                        </p:attrNameLst>
                                      </p:cBhvr>
                                      <p:tavLst>
                                        <p:tav tm="0">
                                          <p:val>
                                            <p:fltVal val="0"/>
                                          </p:val>
                                        </p:tav>
                                        <p:tav tm="100000">
                                          <p:val>
                                            <p:strVal val="#ppt_h"/>
                                          </p:val>
                                        </p:tav>
                                      </p:tavLst>
                                    </p:anim>
                                    <p:anim calcmode="lin" valueType="num">
                                      <p:cBhvr>
                                        <p:cTn id="163" dur="1000" fill="hold"/>
                                        <p:tgtEl>
                                          <p:spTgt spid="128"/>
                                        </p:tgtEl>
                                        <p:attrNameLst>
                                          <p:attrName>style.rotation</p:attrName>
                                        </p:attrNameLst>
                                      </p:cBhvr>
                                      <p:tavLst>
                                        <p:tav tm="0">
                                          <p:val>
                                            <p:fltVal val="90"/>
                                          </p:val>
                                        </p:tav>
                                        <p:tav tm="100000">
                                          <p:val>
                                            <p:fltVal val="0"/>
                                          </p:val>
                                        </p:tav>
                                      </p:tavLst>
                                    </p:anim>
                                    <p:animEffect transition="in" filter="fade">
                                      <p:cBhvr>
                                        <p:cTn id="164" dur="1000"/>
                                        <p:tgtEl>
                                          <p:spTgt spid="128"/>
                                        </p:tgtEl>
                                      </p:cBhvr>
                                    </p:animEffect>
                                  </p:childTnLst>
                                </p:cTn>
                              </p:par>
                              <p:par>
                                <p:cTn id="165" presetID="31" presetClass="entr" presetSubtype="0" fill="hold" grpId="0" nodeType="withEffect">
                                  <p:stCondLst>
                                    <p:cond delay="0"/>
                                  </p:stCondLst>
                                  <p:childTnLst>
                                    <p:set>
                                      <p:cBhvr>
                                        <p:cTn id="166" dur="1" fill="hold">
                                          <p:stCondLst>
                                            <p:cond delay="0"/>
                                          </p:stCondLst>
                                        </p:cTn>
                                        <p:tgtEl>
                                          <p:spTgt spid="129"/>
                                        </p:tgtEl>
                                        <p:attrNameLst>
                                          <p:attrName>style.visibility</p:attrName>
                                        </p:attrNameLst>
                                      </p:cBhvr>
                                      <p:to>
                                        <p:strVal val="visible"/>
                                      </p:to>
                                    </p:set>
                                    <p:anim calcmode="lin" valueType="num">
                                      <p:cBhvr>
                                        <p:cTn id="167" dur="1000" fill="hold"/>
                                        <p:tgtEl>
                                          <p:spTgt spid="129"/>
                                        </p:tgtEl>
                                        <p:attrNameLst>
                                          <p:attrName>ppt_w</p:attrName>
                                        </p:attrNameLst>
                                      </p:cBhvr>
                                      <p:tavLst>
                                        <p:tav tm="0">
                                          <p:val>
                                            <p:fltVal val="0"/>
                                          </p:val>
                                        </p:tav>
                                        <p:tav tm="100000">
                                          <p:val>
                                            <p:strVal val="#ppt_w"/>
                                          </p:val>
                                        </p:tav>
                                      </p:tavLst>
                                    </p:anim>
                                    <p:anim calcmode="lin" valueType="num">
                                      <p:cBhvr>
                                        <p:cTn id="168" dur="1000" fill="hold"/>
                                        <p:tgtEl>
                                          <p:spTgt spid="129"/>
                                        </p:tgtEl>
                                        <p:attrNameLst>
                                          <p:attrName>ppt_h</p:attrName>
                                        </p:attrNameLst>
                                      </p:cBhvr>
                                      <p:tavLst>
                                        <p:tav tm="0">
                                          <p:val>
                                            <p:fltVal val="0"/>
                                          </p:val>
                                        </p:tav>
                                        <p:tav tm="100000">
                                          <p:val>
                                            <p:strVal val="#ppt_h"/>
                                          </p:val>
                                        </p:tav>
                                      </p:tavLst>
                                    </p:anim>
                                    <p:anim calcmode="lin" valueType="num">
                                      <p:cBhvr>
                                        <p:cTn id="169" dur="1000" fill="hold"/>
                                        <p:tgtEl>
                                          <p:spTgt spid="129"/>
                                        </p:tgtEl>
                                        <p:attrNameLst>
                                          <p:attrName>style.rotation</p:attrName>
                                        </p:attrNameLst>
                                      </p:cBhvr>
                                      <p:tavLst>
                                        <p:tav tm="0">
                                          <p:val>
                                            <p:fltVal val="90"/>
                                          </p:val>
                                        </p:tav>
                                        <p:tav tm="100000">
                                          <p:val>
                                            <p:fltVal val="0"/>
                                          </p:val>
                                        </p:tav>
                                      </p:tavLst>
                                    </p:anim>
                                    <p:animEffect transition="in" filter="fade">
                                      <p:cBhvr>
                                        <p:cTn id="170" dur="1000"/>
                                        <p:tgtEl>
                                          <p:spTgt spid="129"/>
                                        </p:tgtEl>
                                      </p:cBhvr>
                                    </p:animEffect>
                                  </p:childTnLst>
                                </p:cTn>
                              </p:par>
                              <p:par>
                                <p:cTn id="171" presetID="31" presetClass="entr" presetSubtype="0" fill="hold" grpId="0" nodeType="withEffect">
                                  <p:stCondLst>
                                    <p:cond delay="0"/>
                                  </p:stCondLst>
                                  <p:childTnLst>
                                    <p:set>
                                      <p:cBhvr>
                                        <p:cTn id="172" dur="1" fill="hold">
                                          <p:stCondLst>
                                            <p:cond delay="0"/>
                                          </p:stCondLst>
                                        </p:cTn>
                                        <p:tgtEl>
                                          <p:spTgt spid="130"/>
                                        </p:tgtEl>
                                        <p:attrNameLst>
                                          <p:attrName>style.visibility</p:attrName>
                                        </p:attrNameLst>
                                      </p:cBhvr>
                                      <p:to>
                                        <p:strVal val="visible"/>
                                      </p:to>
                                    </p:set>
                                    <p:anim calcmode="lin" valueType="num">
                                      <p:cBhvr>
                                        <p:cTn id="173" dur="1000" fill="hold"/>
                                        <p:tgtEl>
                                          <p:spTgt spid="130"/>
                                        </p:tgtEl>
                                        <p:attrNameLst>
                                          <p:attrName>ppt_w</p:attrName>
                                        </p:attrNameLst>
                                      </p:cBhvr>
                                      <p:tavLst>
                                        <p:tav tm="0">
                                          <p:val>
                                            <p:fltVal val="0"/>
                                          </p:val>
                                        </p:tav>
                                        <p:tav tm="100000">
                                          <p:val>
                                            <p:strVal val="#ppt_w"/>
                                          </p:val>
                                        </p:tav>
                                      </p:tavLst>
                                    </p:anim>
                                    <p:anim calcmode="lin" valueType="num">
                                      <p:cBhvr>
                                        <p:cTn id="174" dur="1000" fill="hold"/>
                                        <p:tgtEl>
                                          <p:spTgt spid="130"/>
                                        </p:tgtEl>
                                        <p:attrNameLst>
                                          <p:attrName>ppt_h</p:attrName>
                                        </p:attrNameLst>
                                      </p:cBhvr>
                                      <p:tavLst>
                                        <p:tav tm="0">
                                          <p:val>
                                            <p:fltVal val="0"/>
                                          </p:val>
                                        </p:tav>
                                        <p:tav tm="100000">
                                          <p:val>
                                            <p:strVal val="#ppt_h"/>
                                          </p:val>
                                        </p:tav>
                                      </p:tavLst>
                                    </p:anim>
                                    <p:anim calcmode="lin" valueType="num">
                                      <p:cBhvr>
                                        <p:cTn id="175" dur="1000" fill="hold"/>
                                        <p:tgtEl>
                                          <p:spTgt spid="130"/>
                                        </p:tgtEl>
                                        <p:attrNameLst>
                                          <p:attrName>style.rotation</p:attrName>
                                        </p:attrNameLst>
                                      </p:cBhvr>
                                      <p:tavLst>
                                        <p:tav tm="0">
                                          <p:val>
                                            <p:fltVal val="90"/>
                                          </p:val>
                                        </p:tav>
                                        <p:tav tm="100000">
                                          <p:val>
                                            <p:fltVal val="0"/>
                                          </p:val>
                                        </p:tav>
                                      </p:tavLst>
                                    </p:anim>
                                    <p:animEffect transition="in" filter="fade">
                                      <p:cBhvr>
                                        <p:cTn id="176" dur="1000"/>
                                        <p:tgtEl>
                                          <p:spTgt spid="130"/>
                                        </p:tgtEl>
                                      </p:cBhvr>
                                    </p:animEffect>
                                  </p:childTnLst>
                                </p:cTn>
                              </p:par>
                              <p:par>
                                <p:cTn id="177" presetID="31" presetClass="entr" presetSubtype="0" fill="hold" grpId="0" nodeType="withEffect">
                                  <p:stCondLst>
                                    <p:cond delay="0"/>
                                  </p:stCondLst>
                                  <p:childTnLst>
                                    <p:set>
                                      <p:cBhvr>
                                        <p:cTn id="178" dur="1" fill="hold">
                                          <p:stCondLst>
                                            <p:cond delay="0"/>
                                          </p:stCondLst>
                                        </p:cTn>
                                        <p:tgtEl>
                                          <p:spTgt spid="131"/>
                                        </p:tgtEl>
                                        <p:attrNameLst>
                                          <p:attrName>style.visibility</p:attrName>
                                        </p:attrNameLst>
                                      </p:cBhvr>
                                      <p:to>
                                        <p:strVal val="visible"/>
                                      </p:to>
                                    </p:set>
                                    <p:anim calcmode="lin" valueType="num">
                                      <p:cBhvr>
                                        <p:cTn id="179" dur="1000" fill="hold"/>
                                        <p:tgtEl>
                                          <p:spTgt spid="131"/>
                                        </p:tgtEl>
                                        <p:attrNameLst>
                                          <p:attrName>ppt_w</p:attrName>
                                        </p:attrNameLst>
                                      </p:cBhvr>
                                      <p:tavLst>
                                        <p:tav tm="0">
                                          <p:val>
                                            <p:fltVal val="0"/>
                                          </p:val>
                                        </p:tav>
                                        <p:tav tm="100000">
                                          <p:val>
                                            <p:strVal val="#ppt_w"/>
                                          </p:val>
                                        </p:tav>
                                      </p:tavLst>
                                    </p:anim>
                                    <p:anim calcmode="lin" valueType="num">
                                      <p:cBhvr>
                                        <p:cTn id="180" dur="1000" fill="hold"/>
                                        <p:tgtEl>
                                          <p:spTgt spid="131"/>
                                        </p:tgtEl>
                                        <p:attrNameLst>
                                          <p:attrName>ppt_h</p:attrName>
                                        </p:attrNameLst>
                                      </p:cBhvr>
                                      <p:tavLst>
                                        <p:tav tm="0">
                                          <p:val>
                                            <p:fltVal val="0"/>
                                          </p:val>
                                        </p:tav>
                                        <p:tav tm="100000">
                                          <p:val>
                                            <p:strVal val="#ppt_h"/>
                                          </p:val>
                                        </p:tav>
                                      </p:tavLst>
                                    </p:anim>
                                    <p:anim calcmode="lin" valueType="num">
                                      <p:cBhvr>
                                        <p:cTn id="181" dur="1000" fill="hold"/>
                                        <p:tgtEl>
                                          <p:spTgt spid="131"/>
                                        </p:tgtEl>
                                        <p:attrNameLst>
                                          <p:attrName>style.rotation</p:attrName>
                                        </p:attrNameLst>
                                      </p:cBhvr>
                                      <p:tavLst>
                                        <p:tav tm="0">
                                          <p:val>
                                            <p:fltVal val="90"/>
                                          </p:val>
                                        </p:tav>
                                        <p:tav tm="100000">
                                          <p:val>
                                            <p:fltVal val="0"/>
                                          </p:val>
                                        </p:tav>
                                      </p:tavLst>
                                    </p:anim>
                                    <p:animEffect transition="in" filter="fade">
                                      <p:cBhvr>
                                        <p:cTn id="182" dur="1000"/>
                                        <p:tgtEl>
                                          <p:spTgt spid="131"/>
                                        </p:tgtEl>
                                      </p:cBhvr>
                                    </p:animEffect>
                                  </p:childTnLst>
                                </p:cTn>
                              </p:par>
                              <p:par>
                                <p:cTn id="183" presetID="31" presetClass="entr" presetSubtype="0" fill="hold" grpId="0" nodeType="withEffect">
                                  <p:stCondLst>
                                    <p:cond delay="0"/>
                                  </p:stCondLst>
                                  <p:childTnLst>
                                    <p:set>
                                      <p:cBhvr>
                                        <p:cTn id="184" dur="1" fill="hold">
                                          <p:stCondLst>
                                            <p:cond delay="0"/>
                                          </p:stCondLst>
                                        </p:cTn>
                                        <p:tgtEl>
                                          <p:spTgt spid="132"/>
                                        </p:tgtEl>
                                        <p:attrNameLst>
                                          <p:attrName>style.visibility</p:attrName>
                                        </p:attrNameLst>
                                      </p:cBhvr>
                                      <p:to>
                                        <p:strVal val="visible"/>
                                      </p:to>
                                    </p:set>
                                    <p:anim calcmode="lin" valueType="num">
                                      <p:cBhvr>
                                        <p:cTn id="185" dur="1000" fill="hold"/>
                                        <p:tgtEl>
                                          <p:spTgt spid="132"/>
                                        </p:tgtEl>
                                        <p:attrNameLst>
                                          <p:attrName>ppt_w</p:attrName>
                                        </p:attrNameLst>
                                      </p:cBhvr>
                                      <p:tavLst>
                                        <p:tav tm="0">
                                          <p:val>
                                            <p:fltVal val="0"/>
                                          </p:val>
                                        </p:tav>
                                        <p:tav tm="100000">
                                          <p:val>
                                            <p:strVal val="#ppt_w"/>
                                          </p:val>
                                        </p:tav>
                                      </p:tavLst>
                                    </p:anim>
                                    <p:anim calcmode="lin" valueType="num">
                                      <p:cBhvr>
                                        <p:cTn id="186" dur="1000" fill="hold"/>
                                        <p:tgtEl>
                                          <p:spTgt spid="132"/>
                                        </p:tgtEl>
                                        <p:attrNameLst>
                                          <p:attrName>ppt_h</p:attrName>
                                        </p:attrNameLst>
                                      </p:cBhvr>
                                      <p:tavLst>
                                        <p:tav tm="0">
                                          <p:val>
                                            <p:fltVal val="0"/>
                                          </p:val>
                                        </p:tav>
                                        <p:tav tm="100000">
                                          <p:val>
                                            <p:strVal val="#ppt_h"/>
                                          </p:val>
                                        </p:tav>
                                      </p:tavLst>
                                    </p:anim>
                                    <p:anim calcmode="lin" valueType="num">
                                      <p:cBhvr>
                                        <p:cTn id="187" dur="1000" fill="hold"/>
                                        <p:tgtEl>
                                          <p:spTgt spid="132"/>
                                        </p:tgtEl>
                                        <p:attrNameLst>
                                          <p:attrName>style.rotation</p:attrName>
                                        </p:attrNameLst>
                                      </p:cBhvr>
                                      <p:tavLst>
                                        <p:tav tm="0">
                                          <p:val>
                                            <p:fltVal val="90"/>
                                          </p:val>
                                        </p:tav>
                                        <p:tav tm="100000">
                                          <p:val>
                                            <p:fltVal val="0"/>
                                          </p:val>
                                        </p:tav>
                                      </p:tavLst>
                                    </p:anim>
                                    <p:animEffect transition="in" filter="fade">
                                      <p:cBhvr>
                                        <p:cTn id="188" dur="1000"/>
                                        <p:tgtEl>
                                          <p:spTgt spid="132"/>
                                        </p:tgtEl>
                                      </p:cBhvr>
                                    </p:animEffect>
                                  </p:childTnLst>
                                </p:cTn>
                              </p:par>
                              <p:par>
                                <p:cTn id="189" presetID="31" presetClass="entr" presetSubtype="0" fill="hold" grpId="0" nodeType="withEffect">
                                  <p:stCondLst>
                                    <p:cond delay="0"/>
                                  </p:stCondLst>
                                  <p:childTnLst>
                                    <p:set>
                                      <p:cBhvr>
                                        <p:cTn id="190" dur="1" fill="hold">
                                          <p:stCondLst>
                                            <p:cond delay="0"/>
                                          </p:stCondLst>
                                        </p:cTn>
                                        <p:tgtEl>
                                          <p:spTgt spid="133"/>
                                        </p:tgtEl>
                                        <p:attrNameLst>
                                          <p:attrName>style.visibility</p:attrName>
                                        </p:attrNameLst>
                                      </p:cBhvr>
                                      <p:to>
                                        <p:strVal val="visible"/>
                                      </p:to>
                                    </p:set>
                                    <p:anim calcmode="lin" valueType="num">
                                      <p:cBhvr>
                                        <p:cTn id="191" dur="1000" fill="hold"/>
                                        <p:tgtEl>
                                          <p:spTgt spid="133"/>
                                        </p:tgtEl>
                                        <p:attrNameLst>
                                          <p:attrName>ppt_w</p:attrName>
                                        </p:attrNameLst>
                                      </p:cBhvr>
                                      <p:tavLst>
                                        <p:tav tm="0">
                                          <p:val>
                                            <p:fltVal val="0"/>
                                          </p:val>
                                        </p:tav>
                                        <p:tav tm="100000">
                                          <p:val>
                                            <p:strVal val="#ppt_w"/>
                                          </p:val>
                                        </p:tav>
                                      </p:tavLst>
                                    </p:anim>
                                    <p:anim calcmode="lin" valueType="num">
                                      <p:cBhvr>
                                        <p:cTn id="192" dur="1000" fill="hold"/>
                                        <p:tgtEl>
                                          <p:spTgt spid="133"/>
                                        </p:tgtEl>
                                        <p:attrNameLst>
                                          <p:attrName>ppt_h</p:attrName>
                                        </p:attrNameLst>
                                      </p:cBhvr>
                                      <p:tavLst>
                                        <p:tav tm="0">
                                          <p:val>
                                            <p:fltVal val="0"/>
                                          </p:val>
                                        </p:tav>
                                        <p:tav tm="100000">
                                          <p:val>
                                            <p:strVal val="#ppt_h"/>
                                          </p:val>
                                        </p:tav>
                                      </p:tavLst>
                                    </p:anim>
                                    <p:anim calcmode="lin" valueType="num">
                                      <p:cBhvr>
                                        <p:cTn id="193" dur="1000" fill="hold"/>
                                        <p:tgtEl>
                                          <p:spTgt spid="133"/>
                                        </p:tgtEl>
                                        <p:attrNameLst>
                                          <p:attrName>style.rotation</p:attrName>
                                        </p:attrNameLst>
                                      </p:cBhvr>
                                      <p:tavLst>
                                        <p:tav tm="0">
                                          <p:val>
                                            <p:fltVal val="90"/>
                                          </p:val>
                                        </p:tav>
                                        <p:tav tm="100000">
                                          <p:val>
                                            <p:fltVal val="0"/>
                                          </p:val>
                                        </p:tav>
                                      </p:tavLst>
                                    </p:anim>
                                    <p:animEffect transition="in" filter="fade">
                                      <p:cBhvr>
                                        <p:cTn id="194" dur="1000"/>
                                        <p:tgtEl>
                                          <p:spTgt spid="133"/>
                                        </p:tgtEl>
                                      </p:cBhvr>
                                    </p:animEffect>
                                  </p:childTnLst>
                                </p:cTn>
                              </p:par>
                              <p:par>
                                <p:cTn id="195" presetID="31" presetClass="entr" presetSubtype="0" fill="hold" grpId="0" nodeType="withEffect">
                                  <p:stCondLst>
                                    <p:cond delay="0"/>
                                  </p:stCondLst>
                                  <p:childTnLst>
                                    <p:set>
                                      <p:cBhvr>
                                        <p:cTn id="196" dur="1" fill="hold">
                                          <p:stCondLst>
                                            <p:cond delay="0"/>
                                          </p:stCondLst>
                                        </p:cTn>
                                        <p:tgtEl>
                                          <p:spTgt spid="134"/>
                                        </p:tgtEl>
                                        <p:attrNameLst>
                                          <p:attrName>style.visibility</p:attrName>
                                        </p:attrNameLst>
                                      </p:cBhvr>
                                      <p:to>
                                        <p:strVal val="visible"/>
                                      </p:to>
                                    </p:set>
                                    <p:anim calcmode="lin" valueType="num">
                                      <p:cBhvr>
                                        <p:cTn id="197" dur="1000" fill="hold"/>
                                        <p:tgtEl>
                                          <p:spTgt spid="134"/>
                                        </p:tgtEl>
                                        <p:attrNameLst>
                                          <p:attrName>ppt_w</p:attrName>
                                        </p:attrNameLst>
                                      </p:cBhvr>
                                      <p:tavLst>
                                        <p:tav tm="0">
                                          <p:val>
                                            <p:fltVal val="0"/>
                                          </p:val>
                                        </p:tav>
                                        <p:tav tm="100000">
                                          <p:val>
                                            <p:strVal val="#ppt_w"/>
                                          </p:val>
                                        </p:tav>
                                      </p:tavLst>
                                    </p:anim>
                                    <p:anim calcmode="lin" valueType="num">
                                      <p:cBhvr>
                                        <p:cTn id="198" dur="1000" fill="hold"/>
                                        <p:tgtEl>
                                          <p:spTgt spid="134"/>
                                        </p:tgtEl>
                                        <p:attrNameLst>
                                          <p:attrName>ppt_h</p:attrName>
                                        </p:attrNameLst>
                                      </p:cBhvr>
                                      <p:tavLst>
                                        <p:tav tm="0">
                                          <p:val>
                                            <p:fltVal val="0"/>
                                          </p:val>
                                        </p:tav>
                                        <p:tav tm="100000">
                                          <p:val>
                                            <p:strVal val="#ppt_h"/>
                                          </p:val>
                                        </p:tav>
                                      </p:tavLst>
                                    </p:anim>
                                    <p:anim calcmode="lin" valueType="num">
                                      <p:cBhvr>
                                        <p:cTn id="199" dur="1000" fill="hold"/>
                                        <p:tgtEl>
                                          <p:spTgt spid="134"/>
                                        </p:tgtEl>
                                        <p:attrNameLst>
                                          <p:attrName>style.rotation</p:attrName>
                                        </p:attrNameLst>
                                      </p:cBhvr>
                                      <p:tavLst>
                                        <p:tav tm="0">
                                          <p:val>
                                            <p:fltVal val="90"/>
                                          </p:val>
                                        </p:tav>
                                        <p:tav tm="100000">
                                          <p:val>
                                            <p:fltVal val="0"/>
                                          </p:val>
                                        </p:tav>
                                      </p:tavLst>
                                    </p:anim>
                                    <p:animEffect transition="in" filter="fade">
                                      <p:cBhvr>
                                        <p:cTn id="200" dur="1000"/>
                                        <p:tgtEl>
                                          <p:spTgt spid="134"/>
                                        </p:tgtEl>
                                      </p:cBhvr>
                                    </p:animEffect>
                                  </p:childTnLst>
                                </p:cTn>
                              </p:par>
                              <p:par>
                                <p:cTn id="201" presetID="31" presetClass="entr" presetSubtype="0" fill="hold" grpId="0" nodeType="withEffect">
                                  <p:stCondLst>
                                    <p:cond delay="0"/>
                                  </p:stCondLst>
                                  <p:childTnLst>
                                    <p:set>
                                      <p:cBhvr>
                                        <p:cTn id="202" dur="1" fill="hold">
                                          <p:stCondLst>
                                            <p:cond delay="0"/>
                                          </p:stCondLst>
                                        </p:cTn>
                                        <p:tgtEl>
                                          <p:spTgt spid="135"/>
                                        </p:tgtEl>
                                        <p:attrNameLst>
                                          <p:attrName>style.visibility</p:attrName>
                                        </p:attrNameLst>
                                      </p:cBhvr>
                                      <p:to>
                                        <p:strVal val="visible"/>
                                      </p:to>
                                    </p:set>
                                    <p:anim calcmode="lin" valueType="num">
                                      <p:cBhvr>
                                        <p:cTn id="203" dur="1000" fill="hold"/>
                                        <p:tgtEl>
                                          <p:spTgt spid="135"/>
                                        </p:tgtEl>
                                        <p:attrNameLst>
                                          <p:attrName>ppt_w</p:attrName>
                                        </p:attrNameLst>
                                      </p:cBhvr>
                                      <p:tavLst>
                                        <p:tav tm="0">
                                          <p:val>
                                            <p:fltVal val="0"/>
                                          </p:val>
                                        </p:tav>
                                        <p:tav tm="100000">
                                          <p:val>
                                            <p:strVal val="#ppt_w"/>
                                          </p:val>
                                        </p:tav>
                                      </p:tavLst>
                                    </p:anim>
                                    <p:anim calcmode="lin" valueType="num">
                                      <p:cBhvr>
                                        <p:cTn id="204" dur="1000" fill="hold"/>
                                        <p:tgtEl>
                                          <p:spTgt spid="135"/>
                                        </p:tgtEl>
                                        <p:attrNameLst>
                                          <p:attrName>ppt_h</p:attrName>
                                        </p:attrNameLst>
                                      </p:cBhvr>
                                      <p:tavLst>
                                        <p:tav tm="0">
                                          <p:val>
                                            <p:fltVal val="0"/>
                                          </p:val>
                                        </p:tav>
                                        <p:tav tm="100000">
                                          <p:val>
                                            <p:strVal val="#ppt_h"/>
                                          </p:val>
                                        </p:tav>
                                      </p:tavLst>
                                    </p:anim>
                                    <p:anim calcmode="lin" valueType="num">
                                      <p:cBhvr>
                                        <p:cTn id="205" dur="1000" fill="hold"/>
                                        <p:tgtEl>
                                          <p:spTgt spid="135"/>
                                        </p:tgtEl>
                                        <p:attrNameLst>
                                          <p:attrName>style.rotation</p:attrName>
                                        </p:attrNameLst>
                                      </p:cBhvr>
                                      <p:tavLst>
                                        <p:tav tm="0">
                                          <p:val>
                                            <p:fltVal val="90"/>
                                          </p:val>
                                        </p:tav>
                                        <p:tav tm="100000">
                                          <p:val>
                                            <p:fltVal val="0"/>
                                          </p:val>
                                        </p:tav>
                                      </p:tavLst>
                                    </p:anim>
                                    <p:animEffect transition="in" filter="fade">
                                      <p:cBhvr>
                                        <p:cTn id="206" dur="1000"/>
                                        <p:tgtEl>
                                          <p:spTgt spid="135"/>
                                        </p:tgtEl>
                                      </p:cBhvr>
                                    </p:animEffect>
                                  </p:childTnLst>
                                </p:cTn>
                              </p:par>
                              <p:par>
                                <p:cTn id="207" presetID="31" presetClass="entr" presetSubtype="0" fill="hold" grpId="0" nodeType="withEffect">
                                  <p:stCondLst>
                                    <p:cond delay="0"/>
                                  </p:stCondLst>
                                  <p:childTnLst>
                                    <p:set>
                                      <p:cBhvr>
                                        <p:cTn id="208" dur="1" fill="hold">
                                          <p:stCondLst>
                                            <p:cond delay="0"/>
                                          </p:stCondLst>
                                        </p:cTn>
                                        <p:tgtEl>
                                          <p:spTgt spid="136"/>
                                        </p:tgtEl>
                                        <p:attrNameLst>
                                          <p:attrName>style.visibility</p:attrName>
                                        </p:attrNameLst>
                                      </p:cBhvr>
                                      <p:to>
                                        <p:strVal val="visible"/>
                                      </p:to>
                                    </p:set>
                                    <p:anim calcmode="lin" valueType="num">
                                      <p:cBhvr>
                                        <p:cTn id="209" dur="1000" fill="hold"/>
                                        <p:tgtEl>
                                          <p:spTgt spid="136"/>
                                        </p:tgtEl>
                                        <p:attrNameLst>
                                          <p:attrName>ppt_w</p:attrName>
                                        </p:attrNameLst>
                                      </p:cBhvr>
                                      <p:tavLst>
                                        <p:tav tm="0">
                                          <p:val>
                                            <p:fltVal val="0"/>
                                          </p:val>
                                        </p:tav>
                                        <p:tav tm="100000">
                                          <p:val>
                                            <p:strVal val="#ppt_w"/>
                                          </p:val>
                                        </p:tav>
                                      </p:tavLst>
                                    </p:anim>
                                    <p:anim calcmode="lin" valueType="num">
                                      <p:cBhvr>
                                        <p:cTn id="210" dur="1000" fill="hold"/>
                                        <p:tgtEl>
                                          <p:spTgt spid="136"/>
                                        </p:tgtEl>
                                        <p:attrNameLst>
                                          <p:attrName>ppt_h</p:attrName>
                                        </p:attrNameLst>
                                      </p:cBhvr>
                                      <p:tavLst>
                                        <p:tav tm="0">
                                          <p:val>
                                            <p:fltVal val="0"/>
                                          </p:val>
                                        </p:tav>
                                        <p:tav tm="100000">
                                          <p:val>
                                            <p:strVal val="#ppt_h"/>
                                          </p:val>
                                        </p:tav>
                                      </p:tavLst>
                                    </p:anim>
                                    <p:anim calcmode="lin" valueType="num">
                                      <p:cBhvr>
                                        <p:cTn id="211" dur="1000" fill="hold"/>
                                        <p:tgtEl>
                                          <p:spTgt spid="136"/>
                                        </p:tgtEl>
                                        <p:attrNameLst>
                                          <p:attrName>style.rotation</p:attrName>
                                        </p:attrNameLst>
                                      </p:cBhvr>
                                      <p:tavLst>
                                        <p:tav tm="0">
                                          <p:val>
                                            <p:fltVal val="90"/>
                                          </p:val>
                                        </p:tav>
                                        <p:tav tm="100000">
                                          <p:val>
                                            <p:fltVal val="0"/>
                                          </p:val>
                                        </p:tav>
                                      </p:tavLst>
                                    </p:anim>
                                    <p:animEffect transition="in" filter="fade">
                                      <p:cBhvr>
                                        <p:cTn id="212" dur="1000"/>
                                        <p:tgtEl>
                                          <p:spTgt spid="136"/>
                                        </p:tgtEl>
                                      </p:cBhvr>
                                    </p:animEffect>
                                  </p:childTnLst>
                                </p:cTn>
                              </p:par>
                              <p:par>
                                <p:cTn id="213" presetID="31" presetClass="entr" presetSubtype="0" fill="hold" grpId="0" nodeType="withEffect">
                                  <p:stCondLst>
                                    <p:cond delay="0"/>
                                  </p:stCondLst>
                                  <p:childTnLst>
                                    <p:set>
                                      <p:cBhvr>
                                        <p:cTn id="214" dur="1" fill="hold">
                                          <p:stCondLst>
                                            <p:cond delay="0"/>
                                          </p:stCondLst>
                                        </p:cTn>
                                        <p:tgtEl>
                                          <p:spTgt spid="137"/>
                                        </p:tgtEl>
                                        <p:attrNameLst>
                                          <p:attrName>style.visibility</p:attrName>
                                        </p:attrNameLst>
                                      </p:cBhvr>
                                      <p:to>
                                        <p:strVal val="visible"/>
                                      </p:to>
                                    </p:set>
                                    <p:anim calcmode="lin" valueType="num">
                                      <p:cBhvr>
                                        <p:cTn id="215" dur="1000" fill="hold"/>
                                        <p:tgtEl>
                                          <p:spTgt spid="137"/>
                                        </p:tgtEl>
                                        <p:attrNameLst>
                                          <p:attrName>ppt_w</p:attrName>
                                        </p:attrNameLst>
                                      </p:cBhvr>
                                      <p:tavLst>
                                        <p:tav tm="0">
                                          <p:val>
                                            <p:fltVal val="0"/>
                                          </p:val>
                                        </p:tav>
                                        <p:tav tm="100000">
                                          <p:val>
                                            <p:strVal val="#ppt_w"/>
                                          </p:val>
                                        </p:tav>
                                      </p:tavLst>
                                    </p:anim>
                                    <p:anim calcmode="lin" valueType="num">
                                      <p:cBhvr>
                                        <p:cTn id="216" dur="1000" fill="hold"/>
                                        <p:tgtEl>
                                          <p:spTgt spid="137"/>
                                        </p:tgtEl>
                                        <p:attrNameLst>
                                          <p:attrName>ppt_h</p:attrName>
                                        </p:attrNameLst>
                                      </p:cBhvr>
                                      <p:tavLst>
                                        <p:tav tm="0">
                                          <p:val>
                                            <p:fltVal val="0"/>
                                          </p:val>
                                        </p:tav>
                                        <p:tav tm="100000">
                                          <p:val>
                                            <p:strVal val="#ppt_h"/>
                                          </p:val>
                                        </p:tav>
                                      </p:tavLst>
                                    </p:anim>
                                    <p:anim calcmode="lin" valueType="num">
                                      <p:cBhvr>
                                        <p:cTn id="217" dur="1000" fill="hold"/>
                                        <p:tgtEl>
                                          <p:spTgt spid="137"/>
                                        </p:tgtEl>
                                        <p:attrNameLst>
                                          <p:attrName>style.rotation</p:attrName>
                                        </p:attrNameLst>
                                      </p:cBhvr>
                                      <p:tavLst>
                                        <p:tav tm="0">
                                          <p:val>
                                            <p:fltVal val="90"/>
                                          </p:val>
                                        </p:tav>
                                        <p:tav tm="100000">
                                          <p:val>
                                            <p:fltVal val="0"/>
                                          </p:val>
                                        </p:tav>
                                      </p:tavLst>
                                    </p:anim>
                                    <p:animEffect transition="in" filter="fade">
                                      <p:cBhvr>
                                        <p:cTn id="218" dur="1000"/>
                                        <p:tgtEl>
                                          <p:spTgt spid="137"/>
                                        </p:tgtEl>
                                      </p:cBhvr>
                                    </p:animEffect>
                                  </p:childTnLst>
                                </p:cTn>
                              </p:par>
                            </p:childTnLst>
                          </p:cTn>
                        </p:par>
                        <p:par>
                          <p:cTn id="219" fill="hold">
                            <p:stCondLst>
                              <p:cond delay="2000"/>
                            </p:stCondLst>
                            <p:childTnLst>
                              <p:par>
                                <p:cTn id="220" presetID="2" presetClass="entr" presetSubtype="8" fill="hold" nodeType="afterEffect">
                                  <p:stCondLst>
                                    <p:cond delay="0"/>
                                  </p:stCondLst>
                                  <p:childTnLst>
                                    <p:set>
                                      <p:cBhvr>
                                        <p:cTn id="221" dur="1" fill="hold">
                                          <p:stCondLst>
                                            <p:cond delay="0"/>
                                          </p:stCondLst>
                                        </p:cTn>
                                        <p:tgtEl>
                                          <p:spTgt spid="89"/>
                                        </p:tgtEl>
                                        <p:attrNameLst>
                                          <p:attrName>style.visibility</p:attrName>
                                        </p:attrNameLst>
                                      </p:cBhvr>
                                      <p:to>
                                        <p:strVal val="visible"/>
                                      </p:to>
                                    </p:set>
                                    <p:anim calcmode="lin" valueType="num">
                                      <p:cBhvr additive="base">
                                        <p:cTn id="222" dur="500" fill="hold"/>
                                        <p:tgtEl>
                                          <p:spTgt spid="89"/>
                                        </p:tgtEl>
                                        <p:attrNameLst>
                                          <p:attrName>ppt_x</p:attrName>
                                        </p:attrNameLst>
                                      </p:cBhvr>
                                      <p:tavLst>
                                        <p:tav tm="0">
                                          <p:val>
                                            <p:strVal val="0-#ppt_w/2"/>
                                          </p:val>
                                        </p:tav>
                                        <p:tav tm="100000">
                                          <p:val>
                                            <p:strVal val="#ppt_x"/>
                                          </p:val>
                                        </p:tav>
                                      </p:tavLst>
                                    </p:anim>
                                    <p:anim calcmode="lin" valueType="num">
                                      <p:cBhvr additive="base">
                                        <p:cTn id="223" dur="500" fill="hold"/>
                                        <p:tgtEl>
                                          <p:spTgt spid="89"/>
                                        </p:tgtEl>
                                        <p:attrNameLst>
                                          <p:attrName>ppt_y</p:attrName>
                                        </p:attrNameLst>
                                      </p:cBhvr>
                                      <p:tavLst>
                                        <p:tav tm="0">
                                          <p:val>
                                            <p:strVal val="#ppt_y"/>
                                          </p:val>
                                        </p:tav>
                                        <p:tav tm="100000">
                                          <p:val>
                                            <p:strVal val="#ppt_y"/>
                                          </p:val>
                                        </p:tav>
                                      </p:tavLst>
                                    </p:anim>
                                  </p:childTnLst>
                                </p:cTn>
                              </p:par>
                            </p:childTnLst>
                          </p:cTn>
                        </p:par>
                        <p:par>
                          <p:cTn id="224" fill="hold">
                            <p:stCondLst>
                              <p:cond delay="2500"/>
                            </p:stCondLst>
                            <p:childTnLst>
                              <p:par>
                                <p:cTn id="225" presetID="42" presetClass="entr" presetSubtype="0" fill="hold" grpId="0" nodeType="afterEffect">
                                  <p:stCondLst>
                                    <p:cond delay="0"/>
                                  </p:stCondLst>
                                  <p:childTnLst>
                                    <p:set>
                                      <p:cBhvr>
                                        <p:cTn id="226" dur="1" fill="hold">
                                          <p:stCondLst>
                                            <p:cond delay="0"/>
                                          </p:stCondLst>
                                        </p:cTn>
                                        <p:tgtEl>
                                          <p:spTgt spid="102"/>
                                        </p:tgtEl>
                                        <p:attrNameLst>
                                          <p:attrName>style.visibility</p:attrName>
                                        </p:attrNameLst>
                                      </p:cBhvr>
                                      <p:to>
                                        <p:strVal val="visible"/>
                                      </p:to>
                                    </p:set>
                                    <p:animEffect transition="in" filter="fade">
                                      <p:cBhvr>
                                        <p:cTn id="227" dur="1000"/>
                                        <p:tgtEl>
                                          <p:spTgt spid="102"/>
                                        </p:tgtEl>
                                      </p:cBhvr>
                                    </p:animEffect>
                                    <p:anim calcmode="lin" valueType="num">
                                      <p:cBhvr>
                                        <p:cTn id="228" dur="1000" fill="hold"/>
                                        <p:tgtEl>
                                          <p:spTgt spid="102"/>
                                        </p:tgtEl>
                                        <p:attrNameLst>
                                          <p:attrName>ppt_x</p:attrName>
                                        </p:attrNameLst>
                                      </p:cBhvr>
                                      <p:tavLst>
                                        <p:tav tm="0">
                                          <p:val>
                                            <p:strVal val="#ppt_x"/>
                                          </p:val>
                                        </p:tav>
                                        <p:tav tm="100000">
                                          <p:val>
                                            <p:strVal val="#ppt_x"/>
                                          </p:val>
                                        </p:tav>
                                      </p:tavLst>
                                    </p:anim>
                                    <p:anim calcmode="lin" valueType="num">
                                      <p:cBhvr>
                                        <p:cTn id="229" dur="1000" fill="hold"/>
                                        <p:tgtEl>
                                          <p:spTgt spid="102"/>
                                        </p:tgtEl>
                                        <p:attrNameLst>
                                          <p:attrName>ppt_y</p:attrName>
                                        </p:attrNameLst>
                                      </p:cBhvr>
                                      <p:tavLst>
                                        <p:tav tm="0">
                                          <p:val>
                                            <p:strVal val="#ppt_y+.1"/>
                                          </p:val>
                                        </p:tav>
                                        <p:tav tm="100000">
                                          <p:val>
                                            <p:strVal val="#ppt_y"/>
                                          </p:val>
                                        </p:tav>
                                      </p:tavLst>
                                    </p:anim>
                                  </p:childTnLst>
                                </p:cTn>
                              </p:par>
                            </p:childTnLst>
                          </p:cTn>
                        </p:par>
                        <p:par>
                          <p:cTn id="230" fill="hold">
                            <p:stCondLst>
                              <p:cond delay="3500"/>
                            </p:stCondLst>
                            <p:childTnLst>
                              <p:par>
                                <p:cTn id="231" presetID="31" presetClass="entr" presetSubtype="0" fill="hold" grpId="0" nodeType="afterEffect">
                                  <p:stCondLst>
                                    <p:cond delay="0"/>
                                  </p:stCondLst>
                                  <p:childTnLst>
                                    <p:set>
                                      <p:cBhvr>
                                        <p:cTn id="232" dur="1" fill="hold">
                                          <p:stCondLst>
                                            <p:cond delay="0"/>
                                          </p:stCondLst>
                                        </p:cTn>
                                        <p:tgtEl>
                                          <p:spTgt spid="112"/>
                                        </p:tgtEl>
                                        <p:attrNameLst>
                                          <p:attrName>style.visibility</p:attrName>
                                        </p:attrNameLst>
                                      </p:cBhvr>
                                      <p:to>
                                        <p:strVal val="visible"/>
                                      </p:to>
                                    </p:set>
                                    <p:anim calcmode="lin" valueType="num">
                                      <p:cBhvr>
                                        <p:cTn id="233" dur="1000" fill="hold"/>
                                        <p:tgtEl>
                                          <p:spTgt spid="112"/>
                                        </p:tgtEl>
                                        <p:attrNameLst>
                                          <p:attrName>ppt_w</p:attrName>
                                        </p:attrNameLst>
                                      </p:cBhvr>
                                      <p:tavLst>
                                        <p:tav tm="0">
                                          <p:val>
                                            <p:fltVal val="0"/>
                                          </p:val>
                                        </p:tav>
                                        <p:tav tm="100000">
                                          <p:val>
                                            <p:strVal val="#ppt_w"/>
                                          </p:val>
                                        </p:tav>
                                      </p:tavLst>
                                    </p:anim>
                                    <p:anim calcmode="lin" valueType="num">
                                      <p:cBhvr>
                                        <p:cTn id="234" dur="1000" fill="hold"/>
                                        <p:tgtEl>
                                          <p:spTgt spid="112"/>
                                        </p:tgtEl>
                                        <p:attrNameLst>
                                          <p:attrName>ppt_h</p:attrName>
                                        </p:attrNameLst>
                                      </p:cBhvr>
                                      <p:tavLst>
                                        <p:tav tm="0">
                                          <p:val>
                                            <p:fltVal val="0"/>
                                          </p:val>
                                        </p:tav>
                                        <p:tav tm="100000">
                                          <p:val>
                                            <p:strVal val="#ppt_h"/>
                                          </p:val>
                                        </p:tav>
                                      </p:tavLst>
                                    </p:anim>
                                    <p:anim calcmode="lin" valueType="num">
                                      <p:cBhvr>
                                        <p:cTn id="235" dur="1000" fill="hold"/>
                                        <p:tgtEl>
                                          <p:spTgt spid="112"/>
                                        </p:tgtEl>
                                        <p:attrNameLst>
                                          <p:attrName>style.rotation</p:attrName>
                                        </p:attrNameLst>
                                      </p:cBhvr>
                                      <p:tavLst>
                                        <p:tav tm="0">
                                          <p:val>
                                            <p:fltVal val="90"/>
                                          </p:val>
                                        </p:tav>
                                        <p:tav tm="100000">
                                          <p:val>
                                            <p:fltVal val="0"/>
                                          </p:val>
                                        </p:tav>
                                      </p:tavLst>
                                    </p:anim>
                                    <p:animEffect transition="in" filter="fade">
                                      <p:cBhvr>
                                        <p:cTn id="236" dur="1000"/>
                                        <p:tgtEl>
                                          <p:spTgt spid="112"/>
                                        </p:tgtEl>
                                      </p:cBhvr>
                                    </p:animEffect>
                                  </p:childTnLst>
                                </p:cTn>
                              </p:par>
                            </p:childTnLst>
                          </p:cTn>
                        </p:par>
                        <p:par>
                          <p:cTn id="237" fill="hold">
                            <p:stCondLst>
                              <p:cond delay="4500"/>
                            </p:stCondLst>
                            <p:childTnLst>
                              <p:par>
                                <p:cTn id="238" presetID="2" presetClass="entr" presetSubtype="2" fill="hold" nodeType="afterEffect">
                                  <p:stCondLst>
                                    <p:cond delay="0"/>
                                  </p:stCondLst>
                                  <p:childTnLst>
                                    <p:set>
                                      <p:cBhvr>
                                        <p:cTn id="239" dur="1" fill="hold">
                                          <p:stCondLst>
                                            <p:cond delay="0"/>
                                          </p:stCondLst>
                                        </p:cTn>
                                        <p:tgtEl>
                                          <p:spTgt spid="103"/>
                                        </p:tgtEl>
                                        <p:attrNameLst>
                                          <p:attrName>style.visibility</p:attrName>
                                        </p:attrNameLst>
                                      </p:cBhvr>
                                      <p:to>
                                        <p:strVal val="visible"/>
                                      </p:to>
                                    </p:set>
                                    <p:anim calcmode="lin" valueType="num">
                                      <p:cBhvr additive="base">
                                        <p:cTn id="240" dur="500" fill="hold"/>
                                        <p:tgtEl>
                                          <p:spTgt spid="103"/>
                                        </p:tgtEl>
                                        <p:attrNameLst>
                                          <p:attrName>ppt_x</p:attrName>
                                        </p:attrNameLst>
                                      </p:cBhvr>
                                      <p:tavLst>
                                        <p:tav tm="0">
                                          <p:val>
                                            <p:strVal val="1+#ppt_w/2"/>
                                          </p:val>
                                        </p:tav>
                                        <p:tav tm="100000">
                                          <p:val>
                                            <p:strVal val="#ppt_x"/>
                                          </p:val>
                                        </p:tav>
                                      </p:tavLst>
                                    </p:anim>
                                    <p:anim calcmode="lin" valueType="num">
                                      <p:cBhvr additive="base">
                                        <p:cTn id="241" dur="500" fill="hold"/>
                                        <p:tgtEl>
                                          <p:spTgt spid="103"/>
                                        </p:tgtEl>
                                        <p:attrNameLst>
                                          <p:attrName>ppt_y</p:attrName>
                                        </p:attrNameLst>
                                      </p:cBhvr>
                                      <p:tavLst>
                                        <p:tav tm="0">
                                          <p:val>
                                            <p:strVal val="#ppt_y"/>
                                          </p:val>
                                        </p:tav>
                                        <p:tav tm="100000">
                                          <p:val>
                                            <p:strVal val="#ppt_y"/>
                                          </p:val>
                                        </p:tav>
                                      </p:tavLst>
                                    </p:anim>
                                  </p:childTnLst>
                                </p:cTn>
                              </p:par>
                            </p:childTnLst>
                          </p:cTn>
                        </p:par>
                        <p:par>
                          <p:cTn id="242" fill="hold">
                            <p:stCondLst>
                              <p:cond delay="5000"/>
                            </p:stCondLst>
                            <p:childTnLst>
                              <p:par>
                                <p:cTn id="243" presetID="42" presetClass="entr" presetSubtype="0" fill="hold" grpId="0" nodeType="afterEffect">
                                  <p:stCondLst>
                                    <p:cond delay="0"/>
                                  </p:stCondLst>
                                  <p:childTnLst>
                                    <p:set>
                                      <p:cBhvr>
                                        <p:cTn id="244" dur="1" fill="hold">
                                          <p:stCondLst>
                                            <p:cond delay="0"/>
                                          </p:stCondLst>
                                        </p:cTn>
                                        <p:tgtEl>
                                          <p:spTgt spid="101"/>
                                        </p:tgtEl>
                                        <p:attrNameLst>
                                          <p:attrName>style.visibility</p:attrName>
                                        </p:attrNameLst>
                                      </p:cBhvr>
                                      <p:to>
                                        <p:strVal val="visible"/>
                                      </p:to>
                                    </p:set>
                                    <p:animEffect transition="in" filter="fade">
                                      <p:cBhvr>
                                        <p:cTn id="245" dur="1000"/>
                                        <p:tgtEl>
                                          <p:spTgt spid="101"/>
                                        </p:tgtEl>
                                      </p:cBhvr>
                                    </p:animEffect>
                                    <p:anim calcmode="lin" valueType="num">
                                      <p:cBhvr>
                                        <p:cTn id="246" dur="1000" fill="hold"/>
                                        <p:tgtEl>
                                          <p:spTgt spid="101"/>
                                        </p:tgtEl>
                                        <p:attrNameLst>
                                          <p:attrName>ppt_x</p:attrName>
                                        </p:attrNameLst>
                                      </p:cBhvr>
                                      <p:tavLst>
                                        <p:tav tm="0">
                                          <p:val>
                                            <p:strVal val="#ppt_x"/>
                                          </p:val>
                                        </p:tav>
                                        <p:tav tm="100000">
                                          <p:val>
                                            <p:strVal val="#ppt_x"/>
                                          </p:val>
                                        </p:tav>
                                      </p:tavLst>
                                    </p:anim>
                                    <p:anim calcmode="lin" valueType="num">
                                      <p:cBhvr>
                                        <p:cTn id="247" dur="1000" fill="hold"/>
                                        <p:tgtEl>
                                          <p:spTgt spid="101"/>
                                        </p:tgtEl>
                                        <p:attrNameLst>
                                          <p:attrName>ppt_y</p:attrName>
                                        </p:attrNameLst>
                                      </p:cBhvr>
                                      <p:tavLst>
                                        <p:tav tm="0">
                                          <p:val>
                                            <p:strVal val="#ppt_y+.1"/>
                                          </p:val>
                                        </p:tav>
                                        <p:tav tm="100000">
                                          <p:val>
                                            <p:strVal val="#ppt_y"/>
                                          </p:val>
                                        </p:tav>
                                      </p:tavLst>
                                    </p:anim>
                                  </p:childTnLst>
                                </p:cTn>
                              </p:par>
                            </p:childTnLst>
                          </p:cTn>
                        </p:par>
                        <p:par>
                          <p:cTn id="248" fill="hold">
                            <p:stCondLst>
                              <p:cond delay="6000"/>
                            </p:stCondLst>
                            <p:childTnLst>
                              <p:par>
                                <p:cTn id="249" presetID="31" presetClass="entr" presetSubtype="0" fill="hold" grpId="0" nodeType="afterEffect">
                                  <p:stCondLst>
                                    <p:cond delay="0"/>
                                  </p:stCondLst>
                                  <p:childTnLst>
                                    <p:set>
                                      <p:cBhvr>
                                        <p:cTn id="250" dur="1" fill="hold">
                                          <p:stCondLst>
                                            <p:cond delay="0"/>
                                          </p:stCondLst>
                                        </p:cTn>
                                        <p:tgtEl>
                                          <p:spTgt spid="111"/>
                                        </p:tgtEl>
                                        <p:attrNameLst>
                                          <p:attrName>style.visibility</p:attrName>
                                        </p:attrNameLst>
                                      </p:cBhvr>
                                      <p:to>
                                        <p:strVal val="visible"/>
                                      </p:to>
                                    </p:set>
                                    <p:anim calcmode="lin" valueType="num">
                                      <p:cBhvr>
                                        <p:cTn id="251" dur="1000" fill="hold"/>
                                        <p:tgtEl>
                                          <p:spTgt spid="111"/>
                                        </p:tgtEl>
                                        <p:attrNameLst>
                                          <p:attrName>ppt_w</p:attrName>
                                        </p:attrNameLst>
                                      </p:cBhvr>
                                      <p:tavLst>
                                        <p:tav tm="0">
                                          <p:val>
                                            <p:fltVal val="0"/>
                                          </p:val>
                                        </p:tav>
                                        <p:tav tm="100000">
                                          <p:val>
                                            <p:strVal val="#ppt_w"/>
                                          </p:val>
                                        </p:tav>
                                      </p:tavLst>
                                    </p:anim>
                                    <p:anim calcmode="lin" valueType="num">
                                      <p:cBhvr>
                                        <p:cTn id="252" dur="1000" fill="hold"/>
                                        <p:tgtEl>
                                          <p:spTgt spid="111"/>
                                        </p:tgtEl>
                                        <p:attrNameLst>
                                          <p:attrName>ppt_h</p:attrName>
                                        </p:attrNameLst>
                                      </p:cBhvr>
                                      <p:tavLst>
                                        <p:tav tm="0">
                                          <p:val>
                                            <p:fltVal val="0"/>
                                          </p:val>
                                        </p:tav>
                                        <p:tav tm="100000">
                                          <p:val>
                                            <p:strVal val="#ppt_h"/>
                                          </p:val>
                                        </p:tav>
                                      </p:tavLst>
                                    </p:anim>
                                    <p:anim calcmode="lin" valueType="num">
                                      <p:cBhvr>
                                        <p:cTn id="253" dur="1000" fill="hold"/>
                                        <p:tgtEl>
                                          <p:spTgt spid="111"/>
                                        </p:tgtEl>
                                        <p:attrNameLst>
                                          <p:attrName>style.rotation</p:attrName>
                                        </p:attrNameLst>
                                      </p:cBhvr>
                                      <p:tavLst>
                                        <p:tav tm="0">
                                          <p:val>
                                            <p:fltVal val="90"/>
                                          </p:val>
                                        </p:tav>
                                        <p:tav tm="100000">
                                          <p:val>
                                            <p:fltVal val="0"/>
                                          </p:val>
                                        </p:tav>
                                      </p:tavLst>
                                    </p:anim>
                                    <p:animEffect transition="in" filter="fade">
                                      <p:cBhvr>
                                        <p:cTn id="254" dur="1000"/>
                                        <p:tgtEl>
                                          <p:spTgt spid="111"/>
                                        </p:tgtEl>
                                      </p:cBhvr>
                                    </p:animEffect>
                                  </p:childTnLst>
                                </p:cTn>
                              </p:par>
                            </p:childTnLst>
                          </p:cTn>
                        </p:par>
                        <p:par>
                          <p:cTn id="255" fill="hold">
                            <p:stCondLst>
                              <p:cond delay="7000"/>
                            </p:stCondLst>
                            <p:childTnLst>
                              <p:par>
                                <p:cTn id="256" presetID="2" presetClass="entr" presetSubtype="8" fill="hold" nodeType="afterEffect">
                                  <p:stCondLst>
                                    <p:cond delay="0"/>
                                  </p:stCondLst>
                                  <p:childTnLst>
                                    <p:set>
                                      <p:cBhvr>
                                        <p:cTn id="257" dur="1" fill="hold">
                                          <p:stCondLst>
                                            <p:cond delay="0"/>
                                          </p:stCondLst>
                                        </p:cTn>
                                        <p:tgtEl>
                                          <p:spTgt spid="113"/>
                                        </p:tgtEl>
                                        <p:attrNameLst>
                                          <p:attrName>style.visibility</p:attrName>
                                        </p:attrNameLst>
                                      </p:cBhvr>
                                      <p:to>
                                        <p:strVal val="visible"/>
                                      </p:to>
                                    </p:set>
                                    <p:anim calcmode="lin" valueType="num">
                                      <p:cBhvr additive="base">
                                        <p:cTn id="258" dur="500" fill="hold"/>
                                        <p:tgtEl>
                                          <p:spTgt spid="113"/>
                                        </p:tgtEl>
                                        <p:attrNameLst>
                                          <p:attrName>ppt_x</p:attrName>
                                        </p:attrNameLst>
                                      </p:cBhvr>
                                      <p:tavLst>
                                        <p:tav tm="0">
                                          <p:val>
                                            <p:strVal val="0-#ppt_w/2"/>
                                          </p:val>
                                        </p:tav>
                                        <p:tav tm="100000">
                                          <p:val>
                                            <p:strVal val="#ppt_x"/>
                                          </p:val>
                                        </p:tav>
                                      </p:tavLst>
                                    </p:anim>
                                    <p:anim calcmode="lin" valueType="num">
                                      <p:cBhvr additive="base">
                                        <p:cTn id="259" dur="500" fill="hold"/>
                                        <p:tgtEl>
                                          <p:spTgt spid="113"/>
                                        </p:tgtEl>
                                        <p:attrNameLst>
                                          <p:attrName>ppt_y</p:attrName>
                                        </p:attrNameLst>
                                      </p:cBhvr>
                                      <p:tavLst>
                                        <p:tav tm="0">
                                          <p:val>
                                            <p:strVal val="#ppt_y"/>
                                          </p:val>
                                        </p:tav>
                                        <p:tav tm="100000">
                                          <p:val>
                                            <p:strVal val="#ppt_y"/>
                                          </p:val>
                                        </p:tav>
                                      </p:tavLst>
                                    </p:anim>
                                  </p:childTnLst>
                                </p:cTn>
                              </p:par>
                            </p:childTnLst>
                          </p:cTn>
                        </p:par>
                        <p:par>
                          <p:cTn id="260" fill="hold">
                            <p:stCondLst>
                              <p:cond delay="7500"/>
                            </p:stCondLst>
                            <p:childTnLst>
                              <p:par>
                                <p:cTn id="261" presetID="42" presetClass="entr" presetSubtype="0" fill="hold" grpId="0" nodeType="afterEffect">
                                  <p:stCondLst>
                                    <p:cond delay="0"/>
                                  </p:stCondLst>
                                  <p:childTnLst>
                                    <p:set>
                                      <p:cBhvr>
                                        <p:cTn id="262" dur="1" fill="hold">
                                          <p:stCondLst>
                                            <p:cond delay="0"/>
                                          </p:stCondLst>
                                        </p:cTn>
                                        <p:tgtEl>
                                          <p:spTgt spid="124"/>
                                        </p:tgtEl>
                                        <p:attrNameLst>
                                          <p:attrName>style.visibility</p:attrName>
                                        </p:attrNameLst>
                                      </p:cBhvr>
                                      <p:to>
                                        <p:strVal val="visible"/>
                                      </p:to>
                                    </p:set>
                                    <p:animEffect transition="in" filter="fade">
                                      <p:cBhvr>
                                        <p:cTn id="263" dur="1000"/>
                                        <p:tgtEl>
                                          <p:spTgt spid="124"/>
                                        </p:tgtEl>
                                      </p:cBhvr>
                                    </p:animEffect>
                                    <p:anim calcmode="lin" valueType="num">
                                      <p:cBhvr>
                                        <p:cTn id="264" dur="1000" fill="hold"/>
                                        <p:tgtEl>
                                          <p:spTgt spid="124"/>
                                        </p:tgtEl>
                                        <p:attrNameLst>
                                          <p:attrName>ppt_x</p:attrName>
                                        </p:attrNameLst>
                                      </p:cBhvr>
                                      <p:tavLst>
                                        <p:tav tm="0">
                                          <p:val>
                                            <p:strVal val="#ppt_x"/>
                                          </p:val>
                                        </p:tav>
                                        <p:tav tm="100000">
                                          <p:val>
                                            <p:strVal val="#ppt_x"/>
                                          </p:val>
                                        </p:tav>
                                      </p:tavLst>
                                    </p:anim>
                                    <p:anim calcmode="lin" valueType="num">
                                      <p:cBhvr>
                                        <p:cTn id="265" dur="1000" fill="hold"/>
                                        <p:tgtEl>
                                          <p:spTgt spid="124"/>
                                        </p:tgtEl>
                                        <p:attrNameLst>
                                          <p:attrName>ppt_y</p:attrName>
                                        </p:attrNameLst>
                                      </p:cBhvr>
                                      <p:tavLst>
                                        <p:tav tm="0">
                                          <p:val>
                                            <p:strVal val="#ppt_y+.1"/>
                                          </p:val>
                                        </p:tav>
                                        <p:tav tm="100000">
                                          <p:val>
                                            <p:strVal val="#ppt_y"/>
                                          </p:val>
                                        </p:tav>
                                      </p:tavLst>
                                    </p:anim>
                                  </p:childTnLst>
                                </p:cTn>
                              </p:par>
                            </p:childTnLst>
                          </p:cTn>
                        </p:par>
                        <p:par>
                          <p:cTn id="266" fill="hold">
                            <p:stCondLst>
                              <p:cond delay="8500"/>
                            </p:stCondLst>
                            <p:childTnLst>
                              <p:par>
                                <p:cTn id="267" presetID="31" presetClass="entr" presetSubtype="0" fill="hold" grpId="0" nodeType="afterEffect">
                                  <p:stCondLst>
                                    <p:cond delay="0"/>
                                  </p:stCondLst>
                                  <p:childTnLst>
                                    <p:set>
                                      <p:cBhvr>
                                        <p:cTn id="268" dur="1" fill="hold">
                                          <p:stCondLst>
                                            <p:cond delay="0"/>
                                          </p:stCondLst>
                                        </p:cTn>
                                        <p:tgtEl>
                                          <p:spTgt spid="138"/>
                                        </p:tgtEl>
                                        <p:attrNameLst>
                                          <p:attrName>style.visibility</p:attrName>
                                        </p:attrNameLst>
                                      </p:cBhvr>
                                      <p:to>
                                        <p:strVal val="visible"/>
                                      </p:to>
                                    </p:set>
                                    <p:anim calcmode="lin" valueType="num">
                                      <p:cBhvr>
                                        <p:cTn id="269" dur="1000" fill="hold"/>
                                        <p:tgtEl>
                                          <p:spTgt spid="138"/>
                                        </p:tgtEl>
                                        <p:attrNameLst>
                                          <p:attrName>ppt_w</p:attrName>
                                        </p:attrNameLst>
                                      </p:cBhvr>
                                      <p:tavLst>
                                        <p:tav tm="0">
                                          <p:val>
                                            <p:fltVal val="0"/>
                                          </p:val>
                                        </p:tav>
                                        <p:tav tm="100000">
                                          <p:val>
                                            <p:strVal val="#ppt_w"/>
                                          </p:val>
                                        </p:tav>
                                      </p:tavLst>
                                    </p:anim>
                                    <p:anim calcmode="lin" valueType="num">
                                      <p:cBhvr>
                                        <p:cTn id="270" dur="1000" fill="hold"/>
                                        <p:tgtEl>
                                          <p:spTgt spid="138"/>
                                        </p:tgtEl>
                                        <p:attrNameLst>
                                          <p:attrName>ppt_h</p:attrName>
                                        </p:attrNameLst>
                                      </p:cBhvr>
                                      <p:tavLst>
                                        <p:tav tm="0">
                                          <p:val>
                                            <p:fltVal val="0"/>
                                          </p:val>
                                        </p:tav>
                                        <p:tav tm="100000">
                                          <p:val>
                                            <p:strVal val="#ppt_h"/>
                                          </p:val>
                                        </p:tav>
                                      </p:tavLst>
                                    </p:anim>
                                    <p:anim calcmode="lin" valueType="num">
                                      <p:cBhvr>
                                        <p:cTn id="271" dur="1000" fill="hold"/>
                                        <p:tgtEl>
                                          <p:spTgt spid="138"/>
                                        </p:tgtEl>
                                        <p:attrNameLst>
                                          <p:attrName>style.rotation</p:attrName>
                                        </p:attrNameLst>
                                      </p:cBhvr>
                                      <p:tavLst>
                                        <p:tav tm="0">
                                          <p:val>
                                            <p:fltVal val="90"/>
                                          </p:val>
                                        </p:tav>
                                        <p:tav tm="100000">
                                          <p:val>
                                            <p:fltVal val="0"/>
                                          </p:val>
                                        </p:tav>
                                      </p:tavLst>
                                    </p:anim>
                                    <p:animEffect transition="in" filter="fade">
                                      <p:cBhvr>
                                        <p:cTn id="272" dur="10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91"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37" grpId="0"/>
      <p:bldP spid="101" grpId="0"/>
      <p:bldP spid="102" grpId="0"/>
      <p:bldGraphic spid="111" grpId="0">
        <p:bldAsOne/>
      </p:bldGraphic>
      <p:bldGraphic spid="112" grpId="0">
        <p:bldAsOne/>
      </p:bldGraphic>
      <p:bldP spid="124" grpId="0"/>
      <p:bldGraphic spid="13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2019-06-22T18:15:28Z</dcterms:modified>
</cp:coreProperties>
</file>