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0928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90518B0A-4764-4BE8-904D-B1D512FF938C}"/>
              </a:ext>
            </a:extLst>
          </p:cNvPr>
          <p:cNvSpPr>
            <a:spLocks noChangeAspect="1"/>
          </p:cNvSpPr>
          <p:nvPr/>
        </p:nvSpPr>
        <p:spPr>
          <a:xfrm rot="10800000" flipV="1">
            <a:off x="5410200" y="4323143"/>
            <a:ext cx="3200400" cy="1288994"/>
          </a:xfrm>
          <a:custGeom>
            <a:avLst/>
            <a:gdLst>
              <a:gd name="connsiteX0" fmla="*/ 2595832 w 3200400"/>
              <a:gd name="connsiteY0" fmla="*/ 279823 h 1288994"/>
              <a:gd name="connsiteX1" fmla="*/ 2564713 w 3200400"/>
              <a:gd name="connsiteY1" fmla="*/ 380072 h 1288994"/>
              <a:gd name="connsiteX2" fmla="*/ 2072611 w 3200400"/>
              <a:gd name="connsiteY2" fmla="*/ 706255 h 1288994"/>
              <a:gd name="connsiteX3" fmla="*/ 1518012 w 3200400"/>
              <a:gd name="connsiteY3" fmla="*/ 706255 h 1288994"/>
              <a:gd name="connsiteX4" fmla="*/ 1064306 w 3200400"/>
              <a:gd name="connsiteY4" fmla="*/ 706255 h 1288994"/>
              <a:gd name="connsiteX5" fmla="*/ 384048 w 3200400"/>
              <a:gd name="connsiteY5" fmla="*/ 706255 h 1288994"/>
              <a:gd name="connsiteX6" fmla="*/ 384048 w 3200400"/>
              <a:gd name="connsiteY6" fmla="*/ 708654 h 1288994"/>
              <a:gd name="connsiteX7" fmla="*/ 378443 w 3200400"/>
              <a:gd name="connsiteY7" fmla="*/ 708654 h 1288994"/>
              <a:gd name="connsiteX8" fmla="*/ 0 w 3200400"/>
              <a:gd name="connsiteY8" fmla="*/ 996690 h 1288994"/>
              <a:gd name="connsiteX9" fmla="*/ 384048 w 3200400"/>
              <a:gd name="connsiteY9" fmla="*/ 1288994 h 1288994"/>
              <a:gd name="connsiteX10" fmla="*/ 384048 w 3200400"/>
              <a:gd name="connsiteY10" fmla="*/ 1288994 h 1288994"/>
              <a:gd name="connsiteX11" fmla="*/ 2225194 w 3200400"/>
              <a:gd name="connsiteY11" fmla="*/ 1288994 h 1288994"/>
              <a:gd name="connsiteX12" fmla="*/ 3200400 w 3200400"/>
              <a:gd name="connsiteY12" fmla="*/ 313787 h 1288994"/>
              <a:gd name="connsiteX13" fmla="*/ 3200400 w 3200400"/>
              <a:gd name="connsiteY13" fmla="*/ 310895 h 1288994"/>
              <a:gd name="connsiteX14" fmla="*/ 2586187 w 3200400"/>
              <a:gd name="connsiteY14" fmla="*/ 310895 h 1288994"/>
              <a:gd name="connsiteX15" fmla="*/ 2595832 w 3200400"/>
              <a:gd name="connsiteY15" fmla="*/ 279823 h 1288994"/>
              <a:gd name="connsiteX16" fmla="*/ 2606683 w 3200400"/>
              <a:gd name="connsiteY16" fmla="*/ 0 h 1288994"/>
              <a:gd name="connsiteX17" fmla="*/ 2606683 w 3200400"/>
              <a:gd name="connsiteY17" fmla="*/ 0 h 1288994"/>
              <a:gd name="connsiteX18" fmla="*/ 2606683 w 3200400"/>
              <a:gd name="connsiteY18" fmla="*/ 2110 h 1288994"/>
              <a:gd name="connsiteX19" fmla="*/ 2606683 w 3200400"/>
              <a:gd name="connsiteY19" fmla="*/ 172190 h 1288994"/>
              <a:gd name="connsiteX20" fmla="*/ 2595936 w 3200400"/>
              <a:gd name="connsiteY20" fmla="*/ 278789 h 1288994"/>
              <a:gd name="connsiteX21" fmla="*/ 2606683 w 3200400"/>
              <a:gd name="connsiteY21" fmla="*/ 172190 h 1288994"/>
              <a:gd name="connsiteX22" fmla="*/ 2606683 w 3200400"/>
              <a:gd name="connsiteY22" fmla="*/ 2110 h 1288994"/>
              <a:gd name="connsiteX23" fmla="*/ 2606683 w 3200400"/>
              <a:gd name="connsiteY23" fmla="*/ 1350 h 1288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00400" h="1288994">
                <a:moveTo>
                  <a:pt x="2595832" y="279823"/>
                </a:moveTo>
                <a:lnTo>
                  <a:pt x="2564713" y="380072"/>
                </a:lnTo>
                <a:cubicBezTo>
                  <a:pt x="2483636" y="571757"/>
                  <a:pt x="2293830" y="706255"/>
                  <a:pt x="2072611" y="706255"/>
                </a:cubicBezTo>
                <a:lnTo>
                  <a:pt x="1518012" y="706255"/>
                </a:lnTo>
                <a:lnTo>
                  <a:pt x="1064306" y="706255"/>
                </a:lnTo>
                <a:lnTo>
                  <a:pt x="384048" y="706255"/>
                </a:lnTo>
                <a:lnTo>
                  <a:pt x="384048" y="708654"/>
                </a:lnTo>
                <a:lnTo>
                  <a:pt x="378443" y="708654"/>
                </a:lnTo>
                <a:lnTo>
                  <a:pt x="0" y="996690"/>
                </a:lnTo>
                <a:lnTo>
                  <a:pt x="384048" y="1288994"/>
                </a:lnTo>
                <a:lnTo>
                  <a:pt x="384048" y="1288994"/>
                </a:lnTo>
                <a:lnTo>
                  <a:pt x="2225194" y="1288994"/>
                </a:lnTo>
                <a:cubicBezTo>
                  <a:pt x="2763785" y="1288994"/>
                  <a:pt x="3200400" y="852379"/>
                  <a:pt x="3200400" y="313787"/>
                </a:cubicBezTo>
                <a:lnTo>
                  <a:pt x="3200400" y="310895"/>
                </a:lnTo>
                <a:lnTo>
                  <a:pt x="2586187" y="310895"/>
                </a:lnTo>
                <a:lnTo>
                  <a:pt x="2595832" y="279823"/>
                </a:lnTo>
                <a:close/>
                <a:moveTo>
                  <a:pt x="2606683" y="0"/>
                </a:moveTo>
                <a:lnTo>
                  <a:pt x="2606683" y="0"/>
                </a:lnTo>
                <a:lnTo>
                  <a:pt x="2606683" y="2110"/>
                </a:lnTo>
                <a:lnTo>
                  <a:pt x="2606683" y="172190"/>
                </a:lnTo>
                <a:lnTo>
                  <a:pt x="2595936" y="278789"/>
                </a:lnTo>
                <a:lnTo>
                  <a:pt x="2606683" y="172190"/>
                </a:lnTo>
                <a:lnTo>
                  <a:pt x="2606683" y="2110"/>
                </a:lnTo>
                <a:lnTo>
                  <a:pt x="2606683" y="1350"/>
                </a:lnTo>
                <a:close/>
              </a:path>
            </a:pathLst>
          </a:custGeom>
          <a:solidFill>
            <a:srgbClr val="CF351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04621"/>
              </a:solidFill>
            </a:endParaRP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936F5-71DD-488A-9C90-48C2B0242E07}"/>
              </a:ext>
            </a:extLst>
          </p:cNvPr>
          <p:cNvSpPr>
            <a:spLocks noChangeAspect="1"/>
          </p:cNvSpPr>
          <p:nvPr/>
        </p:nvSpPr>
        <p:spPr>
          <a:xfrm flipV="1">
            <a:off x="3962400" y="2057400"/>
            <a:ext cx="3200400" cy="1554480"/>
          </a:xfrm>
          <a:custGeom>
            <a:avLst/>
            <a:gdLst>
              <a:gd name="connsiteX0" fmla="*/ 384048 w 3200400"/>
              <a:gd name="connsiteY0" fmla="*/ 1554480 h 1554480"/>
              <a:gd name="connsiteX1" fmla="*/ 2225194 w 3200400"/>
              <a:gd name="connsiteY1" fmla="*/ 1554480 h 1554480"/>
              <a:gd name="connsiteX2" fmla="*/ 3200400 w 3200400"/>
              <a:gd name="connsiteY2" fmla="*/ 579273 h 1554480"/>
              <a:gd name="connsiteX3" fmla="*/ 3200400 w 3200400"/>
              <a:gd name="connsiteY3" fmla="*/ 268709 h 1554480"/>
              <a:gd name="connsiteX4" fmla="*/ 3200400 w 3200400"/>
              <a:gd name="connsiteY4" fmla="*/ 266836 h 1554480"/>
              <a:gd name="connsiteX5" fmla="*/ 3200400 w 3200400"/>
              <a:gd name="connsiteY5" fmla="*/ 265486 h 1554480"/>
              <a:gd name="connsiteX6" fmla="*/ 3200400 w 3200400"/>
              <a:gd name="connsiteY6" fmla="*/ 263613 h 1554480"/>
              <a:gd name="connsiteX7" fmla="*/ 3200400 w 3200400"/>
              <a:gd name="connsiteY7" fmla="*/ 0 h 1554480"/>
              <a:gd name="connsiteX8" fmla="*/ 2597142 w 3200400"/>
              <a:gd name="connsiteY8" fmla="*/ 0 h 1554480"/>
              <a:gd name="connsiteX9" fmla="*/ 2606683 w 3200400"/>
              <a:gd name="connsiteY9" fmla="*/ 94646 h 1554480"/>
              <a:gd name="connsiteX10" fmla="*/ 2606683 w 3200400"/>
              <a:gd name="connsiteY10" fmla="*/ 264726 h 1554480"/>
              <a:gd name="connsiteX11" fmla="*/ 2606683 w 3200400"/>
              <a:gd name="connsiteY11" fmla="*/ 265486 h 1554480"/>
              <a:gd name="connsiteX12" fmla="*/ 2606683 w 3200400"/>
              <a:gd name="connsiteY12" fmla="*/ 265486 h 1554480"/>
              <a:gd name="connsiteX13" fmla="*/ 2606683 w 3200400"/>
              <a:gd name="connsiteY13" fmla="*/ 267596 h 1554480"/>
              <a:gd name="connsiteX14" fmla="*/ 2606683 w 3200400"/>
              <a:gd name="connsiteY14" fmla="*/ 437676 h 1554480"/>
              <a:gd name="connsiteX15" fmla="*/ 2072611 w 3200400"/>
              <a:gd name="connsiteY15" fmla="*/ 971741 h 1554480"/>
              <a:gd name="connsiteX16" fmla="*/ 1518012 w 3200400"/>
              <a:gd name="connsiteY16" fmla="*/ 971741 h 1554480"/>
              <a:gd name="connsiteX17" fmla="*/ 1064306 w 3200400"/>
              <a:gd name="connsiteY17" fmla="*/ 971741 h 1554480"/>
              <a:gd name="connsiteX18" fmla="*/ 384048 w 3200400"/>
              <a:gd name="connsiteY18" fmla="*/ 971741 h 1554480"/>
              <a:gd name="connsiteX19" fmla="*/ 384048 w 3200400"/>
              <a:gd name="connsiteY19" fmla="*/ 974139 h 1554480"/>
              <a:gd name="connsiteX20" fmla="*/ 378443 w 3200400"/>
              <a:gd name="connsiteY20" fmla="*/ 974139 h 1554480"/>
              <a:gd name="connsiteX21" fmla="*/ 0 w 3200400"/>
              <a:gd name="connsiteY21" fmla="*/ 1262176 h 1554480"/>
              <a:gd name="connsiteX22" fmla="*/ 384048 w 3200400"/>
              <a:gd name="connsiteY22" fmla="*/ 155448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00400" h="1554480">
                <a:moveTo>
                  <a:pt x="384048" y="1554480"/>
                </a:moveTo>
                <a:lnTo>
                  <a:pt x="2225194" y="1554480"/>
                </a:lnTo>
                <a:cubicBezTo>
                  <a:pt x="2763785" y="1554480"/>
                  <a:pt x="3200400" y="1117865"/>
                  <a:pt x="3200400" y="579273"/>
                </a:cubicBezTo>
                <a:lnTo>
                  <a:pt x="3200400" y="268709"/>
                </a:lnTo>
                <a:lnTo>
                  <a:pt x="3200400" y="266836"/>
                </a:lnTo>
                <a:lnTo>
                  <a:pt x="3200400" y="265486"/>
                </a:lnTo>
                <a:lnTo>
                  <a:pt x="3200400" y="263613"/>
                </a:lnTo>
                <a:lnTo>
                  <a:pt x="3200400" y="0"/>
                </a:lnTo>
                <a:lnTo>
                  <a:pt x="2597142" y="0"/>
                </a:lnTo>
                <a:lnTo>
                  <a:pt x="2606683" y="94646"/>
                </a:lnTo>
                <a:lnTo>
                  <a:pt x="2606683" y="264726"/>
                </a:lnTo>
                <a:lnTo>
                  <a:pt x="2606683" y="265486"/>
                </a:lnTo>
                <a:lnTo>
                  <a:pt x="2606683" y="265486"/>
                </a:lnTo>
                <a:lnTo>
                  <a:pt x="2606683" y="267596"/>
                </a:lnTo>
                <a:lnTo>
                  <a:pt x="2606683" y="437676"/>
                </a:lnTo>
                <a:cubicBezTo>
                  <a:pt x="2606683" y="732632"/>
                  <a:pt x="2367570" y="971741"/>
                  <a:pt x="2072611" y="971741"/>
                </a:cubicBezTo>
                <a:lnTo>
                  <a:pt x="1518012" y="971741"/>
                </a:lnTo>
                <a:lnTo>
                  <a:pt x="1064306" y="971741"/>
                </a:lnTo>
                <a:lnTo>
                  <a:pt x="384048" y="971741"/>
                </a:lnTo>
                <a:lnTo>
                  <a:pt x="384048" y="974139"/>
                </a:lnTo>
                <a:lnTo>
                  <a:pt x="378443" y="974139"/>
                </a:lnTo>
                <a:lnTo>
                  <a:pt x="0" y="1262176"/>
                </a:lnTo>
                <a:lnTo>
                  <a:pt x="384048" y="1554480"/>
                </a:lnTo>
                <a:close/>
              </a:path>
            </a:pathLst>
          </a:custGeom>
          <a:solidFill>
            <a:srgbClr val="E76C0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2F55A3F1-3856-44EA-81B9-88D968DDCD0E}"/>
              </a:ext>
            </a:extLst>
          </p:cNvPr>
          <p:cNvSpPr>
            <a:spLocks noChangeAspect="1"/>
          </p:cNvSpPr>
          <p:nvPr/>
        </p:nvSpPr>
        <p:spPr>
          <a:xfrm rot="10800000" flipV="1">
            <a:off x="5410200" y="3035499"/>
            <a:ext cx="3200400" cy="1598539"/>
          </a:xfrm>
          <a:custGeom>
            <a:avLst/>
            <a:gdLst>
              <a:gd name="connsiteX0" fmla="*/ 2225193 w 3200400"/>
              <a:gd name="connsiteY0" fmla="*/ 0 h 1598539"/>
              <a:gd name="connsiteX1" fmla="*/ 384048 w 3200400"/>
              <a:gd name="connsiteY1" fmla="*/ 0 h 1598539"/>
              <a:gd name="connsiteX2" fmla="*/ 384048 w 3200400"/>
              <a:gd name="connsiteY2" fmla="*/ 0 h 1598539"/>
              <a:gd name="connsiteX3" fmla="*/ 0 w 3200400"/>
              <a:gd name="connsiteY3" fmla="*/ 292304 h 1598539"/>
              <a:gd name="connsiteX4" fmla="*/ 378442 w 3200400"/>
              <a:gd name="connsiteY4" fmla="*/ 580341 h 1598539"/>
              <a:gd name="connsiteX5" fmla="*/ 384048 w 3200400"/>
              <a:gd name="connsiteY5" fmla="*/ 580341 h 1598539"/>
              <a:gd name="connsiteX6" fmla="*/ 384048 w 3200400"/>
              <a:gd name="connsiteY6" fmla="*/ 582739 h 1598539"/>
              <a:gd name="connsiteX7" fmla="*/ 1064305 w 3200400"/>
              <a:gd name="connsiteY7" fmla="*/ 582739 h 1598539"/>
              <a:gd name="connsiteX8" fmla="*/ 1518011 w 3200400"/>
              <a:gd name="connsiteY8" fmla="*/ 582739 h 1598539"/>
              <a:gd name="connsiteX9" fmla="*/ 2072610 w 3200400"/>
              <a:gd name="connsiteY9" fmla="*/ 582739 h 1598539"/>
              <a:gd name="connsiteX10" fmla="*/ 2606683 w 3200400"/>
              <a:gd name="connsiteY10" fmla="*/ 1116804 h 1598539"/>
              <a:gd name="connsiteX11" fmla="*/ 2606683 w 3200400"/>
              <a:gd name="connsiteY11" fmla="*/ 1286884 h 1598539"/>
              <a:gd name="connsiteX12" fmla="*/ 2606683 w 3200400"/>
              <a:gd name="connsiteY12" fmla="*/ 1288994 h 1598539"/>
              <a:gd name="connsiteX13" fmla="*/ 2606683 w 3200400"/>
              <a:gd name="connsiteY13" fmla="*/ 1288994 h 1598539"/>
              <a:gd name="connsiteX14" fmla="*/ 2606683 w 3200400"/>
              <a:gd name="connsiteY14" fmla="*/ 1289754 h 1598539"/>
              <a:gd name="connsiteX15" fmla="*/ 2606683 w 3200400"/>
              <a:gd name="connsiteY15" fmla="*/ 1459834 h 1598539"/>
              <a:gd name="connsiteX16" fmla="*/ 2595832 w 3200400"/>
              <a:gd name="connsiteY16" fmla="*/ 1567467 h 1598539"/>
              <a:gd name="connsiteX17" fmla="*/ 2586187 w 3200400"/>
              <a:gd name="connsiteY17" fmla="*/ 1598539 h 1598539"/>
              <a:gd name="connsiteX18" fmla="*/ 3200400 w 3200400"/>
              <a:gd name="connsiteY18" fmla="*/ 1598539 h 1598539"/>
              <a:gd name="connsiteX19" fmla="*/ 3200400 w 3200400"/>
              <a:gd name="connsiteY19" fmla="*/ 1290867 h 1598539"/>
              <a:gd name="connsiteX20" fmla="*/ 3200400 w 3200400"/>
              <a:gd name="connsiteY20" fmla="*/ 1288994 h 1598539"/>
              <a:gd name="connsiteX21" fmla="*/ 3200400 w 3200400"/>
              <a:gd name="connsiteY21" fmla="*/ 1287644 h 1598539"/>
              <a:gd name="connsiteX22" fmla="*/ 3200400 w 3200400"/>
              <a:gd name="connsiteY22" fmla="*/ 1285771 h 1598539"/>
              <a:gd name="connsiteX23" fmla="*/ 3200400 w 3200400"/>
              <a:gd name="connsiteY23" fmla="*/ 975207 h 1598539"/>
              <a:gd name="connsiteX24" fmla="*/ 2225193 w 3200400"/>
              <a:gd name="connsiteY24" fmla="*/ 0 h 159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00400" h="1598539">
                <a:moveTo>
                  <a:pt x="2225193" y="0"/>
                </a:moveTo>
                <a:lnTo>
                  <a:pt x="384048" y="0"/>
                </a:lnTo>
                <a:lnTo>
                  <a:pt x="384048" y="0"/>
                </a:lnTo>
                <a:lnTo>
                  <a:pt x="0" y="292304"/>
                </a:lnTo>
                <a:lnTo>
                  <a:pt x="378442" y="580341"/>
                </a:lnTo>
                <a:lnTo>
                  <a:pt x="384048" y="580341"/>
                </a:lnTo>
                <a:lnTo>
                  <a:pt x="384048" y="582739"/>
                </a:lnTo>
                <a:lnTo>
                  <a:pt x="1064305" y="582739"/>
                </a:lnTo>
                <a:lnTo>
                  <a:pt x="1518011" y="582739"/>
                </a:lnTo>
                <a:lnTo>
                  <a:pt x="2072610" y="582739"/>
                </a:lnTo>
                <a:cubicBezTo>
                  <a:pt x="2367570" y="582739"/>
                  <a:pt x="2606683" y="821848"/>
                  <a:pt x="2606683" y="1116804"/>
                </a:cubicBezTo>
                <a:lnTo>
                  <a:pt x="2606683" y="1286884"/>
                </a:lnTo>
                <a:lnTo>
                  <a:pt x="2606683" y="1288994"/>
                </a:lnTo>
                <a:lnTo>
                  <a:pt x="2606683" y="1288994"/>
                </a:lnTo>
                <a:lnTo>
                  <a:pt x="2606683" y="1289754"/>
                </a:lnTo>
                <a:lnTo>
                  <a:pt x="2606683" y="1459834"/>
                </a:lnTo>
                <a:cubicBezTo>
                  <a:pt x="2606683" y="1496703"/>
                  <a:pt x="2602947" y="1532700"/>
                  <a:pt x="2595832" y="1567467"/>
                </a:cubicBezTo>
                <a:lnTo>
                  <a:pt x="2586187" y="1598539"/>
                </a:lnTo>
                <a:lnTo>
                  <a:pt x="3200400" y="1598539"/>
                </a:lnTo>
                <a:lnTo>
                  <a:pt x="3200400" y="1290867"/>
                </a:lnTo>
                <a:lnTo>
                  <a:pt x="3200400" y="1288994"/>
                </a:lnTo>
                <a:lnTo>
                  <a:pt x="3200400" y="1287644"/>
                </a:lnTo>
                <a:lnTo>
                  <a:pt x="3200400" y="1285771"/>
                </a:lnTo>
                <a:lnTo>
                  <a:pt x="3200400" y="975207"/>
                </a:lnTo>
                <a:cubicBezTo>
                  <a:pt x="3200400" y="436615"/>
                  <a:pt x="2763785" y="0"/>
                  <a:pt x="2225193" y="0"/>
                </a:cubicBezTo>
                <a:close/>
              </a:path>
            </a:pathLst>
          </a:custGeom>
          <a:solidFill>
            <a:srgbClr val="CF351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04621"/>
              </a:solidFill>
            </a:endParaRPr>
          </a:p>
        </p:txBody>
      </p:sp>
      <p:sp>
        <p:nvSpPr>
          <p:cNvPr id="36" name="Freeform: Shape 35">
            <a:extLst>
              <a:ext uri="{FF2B5EF4-FFF2-40B4-BE49-F238E27FC236}">
                <a16:creationId xmlns:a16="http://schemas.microsoft.com/office/drawing/2014/main" id="{0B24BD46-DC50-4233-928F-396279DA15D5}"/>
              </a:ext>
            </a:extLst>
          </p:cNvPr>
          <p:cNvSpPr>
            <a:spLocks noChangeAspect="1"/>
          </p:cNvSpPr>
          <p:nvPr/>
        </p:nvSpPr>
        <p:spPr>
          <a:xfrm>
            <a:off x="3962400" y="3621024"/>
            <a:ext cx="3200400" cy="1022158"/>
          </a:xfrm>
          <a:custGeom>
            <a:avLst/>
            <a:gdLst>
              <a:gd name="connsiteX0" fmla="*/ 2597141 w 3200400"/>
              <a:gd name="connsiteY0" fmla="*/ 0 h 1022158"/>
              <a:gd name="connsiteX1" fmla="*/ 3200400 w 3200400"/>
              <a:gd name="connsiteY1" fmla="*/ 0 h 1022158"/>
              <a:gd name="connsiteX2" fmla="*/ 3200400 w 3200400"/>
              <a:gd name="connsiteY2" fmla="*/ 46951 h 1022158"/>
              <a:gd name="connsiteX3" fmla="*/ 2225194 w 3200400"/>
              <a:gd name="connsiteY3" fmla="*/ 1022158 h 1022158"/>
              <a:gd name="connsiteX4" fmla="*/ 384048 w 3200400"/>
              <a:gd name="connsiteY4" fmla="*/ 1022158 h 1022158"/>
              <a:gd name="connsiteX5" fmla="*/ 384048 w 3200400"/>
              <a:gd name="connsiteY5" fmla="*/ 1022158 h 1022158"/>
              <a:gd name="connsiteX6" fmla="*/ 0 w 3200400"/>
              <a:gd name="connsiteY6" fmla="*/ 729854 h 1022158"/>
              <a:gd name="connsiteX7" fmla="*/ 378443 w 3200400"/>
              <a:gd name="connsiteY7" fmla="*/ 441817 h 1022158"/>
              <a:gd name="connsiteX8" fmla="*/ 384048 w 3200400"/>
              <a:gd name="connsiteY8" fmla="*/ 441817 h 1022158"/>
              <a:gd name="connsiteX9" fmla="*/ 384048 w 3200400"/>
              <a:gd name="connsiteY9" fmla="*/ 439419 h 1022158"/>
              <a:gd name="connsiteX10" fmla="*/ 1064306 w 3200400"/>
              <a:gd name="connsiteY10" fmla="*/ 439419 h 1022158"/>
              <a:gd name="connsiteX11" fmla="*/ 1518012 w 3200400"/>
              <a:gd name="connsiteY11" fmla="*/ 439419 h 1022158"/>
              <a:gd name="connsiteX12" fmla="*/ 2072611 w 3200400"/>
              <a:gd name="connsiteY12" fmla="*/ 439419 h 1022158"/>
              <a:gd name="connsiteX13" fmla="*/ 2595832 w 3200400"/>
              <a:gd name="connsiteY13" fmla="*/ 12987 h 1022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1022158">
                <a:moveTo>
                  <a:pt x="2597141" y="0"/>
                </a:moveTo>
                <a:lnTo>
                  <a:pt x="3200400" y="0"/>
                </a:lnTo>
                <a:lnTo>
                  <a:pt x="3200400" y="46951"/>
                </a:lnTo>
                <a:cubicBezTo>
                  <a:pt x="3200400" y="585543"/>
                  <a:pt x="2763785" y="1022158"/>
                  <a:pt x="2225194" y="1022158"/>
                </a:cubicBezTo>
                <a:lnTo>
                  <a:pt x="384048" y="1022158"/>
                </a:lnTo>
                <a:lnTo>
                  <a:pt x="384048" y="1022158"/>
                </a:lnTo>
                <a:lnTo>
                  <a:pt x="0" y="729854"/>
                </a:lnTo>
                <a:lnTo>
                  <a:pt x="378443" y="441817"/>
                </a:lnTo>
                <a:lnTo>
                  <a:pt x="384048" y="441817"/>
                </a:lnTo>
                <a:lnTo>
                  <a:pt x="384048" y="439419"/>
                </a:lnTo>
                <a:lnTo>
                  <a:pt x="1064306" y="439419"/>
                </a:lnTo>
                <a:lnTo>
                  <a:pt x="1518012" y="439419"/>
                </a:lnTo>
                <a:lnTo>
                  <a:pt x="2072611" y="439419"/>
                </a:lnTo>
                <a:cubicBezTo>
                  <a:pt x="2330700" y="439419"/>
                  <a:pt x="2546032" y="256351"/>
                  <a:pt x="2595832" y="12987"/>
                </a:cubicBezTo>
                <a:close/>
              </a:path>
            </a:pathLst>
          </a:custGeom>
          <a:solidFill>
            <a:srgbClr val="E76C0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CB9B19DC-14F8-451D-BFA3-03F5C92CB3FE}"/>
              </a:ext>
            </a:extLst>
          </p:cNvPr>
          <p:cNvGrpSpPr>
            <a:grpSpLocks noChangeAspect="1"/>
          </p:cNvGrpSpPr>
          <p:nvPr/>
        </p:nvGrpSpPr>
        <p:grpSpPr>
          <a:xfrm>
            <a:off x="2884311" y="1899505"/>
            <a:ext cx="914400" cy="914400"/>
            <a:chOff x="3914358" y="2176272"/>
            <a:chExt cx="1097276" cy="1097280"/>
          </a:xfrm>
        </p:grpSpPr>
        <p:grpSp>
          <p:nvGrpSpPr>
            <p:cNvPr id="44" name="Group 43">
              <a:extLst>
                <a:ext uri="{FF2B5EF4-FFF2-40B4-BE49-F238E27FC236}">
                  <a16:creationId xmlns:a16="http://schemas.microsoft.com/office/drawing/2014/main" id="{1FF69166-B439-4E50-96E6-D8714B78653E}"/>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6" name="Oval 45">
                <a:extLst>
                  <a:ext uri="{FF2B5EF4-FFF2-40B4-BE49-F238E27FC236}">
                    <a16:creationId xmlns:a16="http://schemas.microsoft.com/office/drawing/2014/main" id="{512C8437-79F8-4B25-8EAA-5157759B93A3}"/>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AD248CFA-F78A-439D-A2AF-C42576F47AAF}"/>
                  </a:ext>
                </a:extLst>
              </p:cNvPr>
              <p:cNvSpPr>
                <a:spLocks noChangeAspect="1"/>
              </p:cNvSpPr>
              <p:nvPr/>
            </p:nvSpPr>
            <p:spPr>
              <a:xfrm>
                <a:off x="3627512" y="1489445"/>
                <a:ext cx="3856489" cy="3856488"/>
              </a:xfrm>
              <a:prstGeom prst="ellipse">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3608A7F1-4363-4871-9C18-CC1D6A1F5015}"/>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8" name="Group 47">
            <a:extLst>
              <a:ext uri="{FF2B5EF4-FFF2-40B4-BE49-F238E27FC236}">
                <a16:creationId xmlns:a16="http://schemas.microsoft.com/office/drawing/2014/main" id="{DE241A08-A0B8-454E-98ED-52356CA011CA}"/>
              </a:ext>
            </a:extLst>
          </p:cNvPr>
          <p:cNvGrpSpPr>
            <a:grpSpLocks noChangeAspect="1"/>
          </p:cNvGrpSpPr>
          <p:nvPr/>
        </p:nvGrpSpPr>
        <p:grpSpPr>
          <a:xfrm>
            <a:off x="2932822" y="3962400"/>
            <a:ext cx="914400" cy="914400"/>
            <a:chOff x="3914358" y="2176272"/>
            <a:chExt cx="1097276" cy="1097280"/>
          </a:xfrm>
        </p:grpSpPr>
        <p:grpSp>
          <p:nvGrpSpPr>
            <p:cNvPr id="49" name="Group 48">
              <a:extLst>
                <a:ext uri="{FF2B5EF4-FFF2-40B4-BE49-F238E27FC236}">
                  <a16:creationId xmlns:a16="http://schemas.microsoft.com/office/drawing/2014/main" id="{93A004F9-11CE-41A4-AA89-6158E218C1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9D81F7E7-B163-47F4-9578-FD6D0877F68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E407F854-09E0-4189-9D66-0788CE75E6F5}"/>
                  </a:ext>
                </a:extLst>
              </p:cNvPr>
              <p:cNvSpPr>
                <a:spLocks noChangeAspect="1"/>
              </p:cNvSpPr>
              <p:nvPr/>
            </p:nvSpPr>
            <p:spPr>
              <a:xfrm>
                <a:off x="3627512" y="1489445"/>
                <a:ext cx="3856489" cy="3856488"/>
              </a:xfrm>
              <a:prstGeom prst="ellipse">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B764533-F175-4ACF-B512-055A4FED88E4}"/>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53" name="Group 52">
            <a:extLst>
              <a:ext uri="{FF2B5EF4-FFF2-40B4-BE49-F238E27FC236}">
                <a16:creationId xmlns:a16="http://schemas.microsoft.com/office/drawing/2014/main" id="{BC3A7DC4-E128-4424-85DE-CB0E2485D609}"/>
              </a:ext>
            </a:extLst>
          </p:cNvPr>
          <p:cNvGrpSpPr>
            <a:grpSpLocks noChangeAspect="1"/>
          </p:cNvGrpSpPr>
          <p:nvPr/>
        </p:nvGrpSpPr>
        <p:grpSpPr>
          <a:xfrm>
            <a:off x="8738744" y="2813905"/>
            <a:ext cx="914400" cy="914400"/>
            <a:chOff x="3914358" y="2176272"/>
            <a:chExt cx="1097276" cy="1097280"/>
          </a:xfrm>
        </p:grpSpPr>
        <p:grpSp>
          <p:nvGrpSpPr>
            <p:cNvPr id="54" name="Group 53">
              <a:extLst>
                <a:ext uri="{FF2B5EF4-FFF2-40B4-BE49-F238E27FC236}">
                  <a16:creationId xmlns:a16="http://schemas.microsoft.com/office/drawing/2014/main" id="{65F1ED0E-864F-46FB-A4F7-F6D7FA38D99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198EC018-BA5B-4353-84A7-02071827537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8F5823E9-8AD3-4557-986F-1EC06F853255}"/>
                  </a:ext>
                </a:extLst>
              </p:cNvPr>
              <p:cNvSpPr>
                <a:spLocks noChangeAspect="1"/>
              </p:cNvSpPr>
              <p:nvPr/>
            </p:nvSpPr>
            <p:spPr>
              <a:xfrm>
                <a:off x="3627512" y="1489445"/>
                <a:ext cx="3856489" cy="3856488"/>
              </a:xfrm>
              <a:prstGeom prst="ellipse">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Box 54">
              <a:extLst>
                <a:ext uri="{FF2B5EF4-FFF2-40B4-BE49-F238E27FC236}">
                  <a16:creationId xmlns:a16="http://schemas.microsoft.com/office/drawing/2014/main" id="{96DFCDFF-E9F9-45BB-81AA-7945B0BFDA7E}"/>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58" name="Group 57">
            <a:extLst>
              <a:ext uri="{FF2B5EF4-FFF2-40B4-BE49-F238E27FC236}">
                <a16:creationId xmlns:a16="http://schemas.microsoft.com/office/drawing/2014/main" id="{006F6ABA-DD43-4663-B1E3-AEEE107E7EAD}"/>
              </a:ext>
            </a:extLst>
          </p:cNvPr>
          <p:cNvGrpSpPr>
            <a:grpSpLocks noChangeAspect="1"/>
          </p:cNvGrpSpPr>
          <p:nvPr/>
        </p:nvGrpSpPr>
        <p:grpSpPr>
          <a:xfrm>
            <a:off x="8787255" y="4876800"/>
            <a:ext cx="914400" cy="914400"/>
            <a:chOff x="3914358" y="2176272"/>
            <a:chExt cx="1097276" cy="1097280"/>
          </a:xfrm>
        </p:grpSpPr>
        <p:grpSp>
          <p:nvGrpSpPr>
            <p:cNvPr id="59" name="Group 58">
              <a:extLst>
                <a:ext uri="{FF2B5EF4-FFF2-40B4-BE49-F238E27FC236}">
                  <a16:creationId xmlns:a16="http://schemas.microsoft.com/office/drawing/2014/main" id="{369A7C05-063D-40EC-A7AF-5D5E811078C0}"/>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1" name="Oval 60">
                <a:extLst>
                  <a:ext uri="{FF2B5EF4-FFF2-40B4-BE49-F238E27FC236}">
                    <a16:creationId xmlns:a16="http://schemas.microsoft.com/office/drawing/2014/main" id="{741FE4EC-5BE6-47C1-8E8C-79D7DC6CF02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73ACFAFE-DC54-4841-BEB3-6AE24A55AF9B}"/>
                  </a:ext>
                </a:extLst>
              </p:cNvPr>
              <p:cNvSpPr>
                <a:spLocks noChangeAspect="1"/>
              </p:cNvSpPr>
              <p:nvPr/>
            </p:nvSpPr>
            <p:spPr>
              <a:xfrm>
                <a:off x="3627512" y="1489445"/>
                <a:ext cx="3856489" cy="3856488"/>
              </a:xfrm>
              <a:prstGeom prst="ellipse">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4F635EB-4A93-41C2-AC90-B1BF71E946A6}"/>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63" name="TextBox 62">
            <a:extLst>
              <a:ext uri="{FF2B5EF4-FFF2-40B4-BE49-F238E27FC236}">
                <a16:creationId xmlns:a16="http://schemas.microsoft.com/office/drawing/2014/main" id="{DB796FC5-F94B-4E0F-B7CA-CFF7EE78BE78}"/>
              </a:ext>
            </a:extLst>
          </p:cNvPr>
          <p:cNvSpPr txBox="1"/>
          <p:nvPr/>
        </p:nvSpPr>
        <p:spPr>
          <a:xfrm>
            <a:off x="295397" y="2453161"/>
            <a:ext cx="4182118" cy="1280351"/>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4" name="TextBox 63">
            <a:extLst>
              <a:ext uri="{FF2B5EF4-FFF2-40B4-BE49-F238E27FC236}">
                <a16:creationId xmlns:a16="http://schemas.microsoft.com/office/drawing/2014/main" id="{5A433449-26D9-4560-A889-44EDD6286B71}"/>
              </a:ext>
            </a:extLst>
          </p:cNvPr>
          <p:cNvSpPr txBox="1"/>
          <p:nvPr/>
        </p:nvSpPr>
        <p:spPr>
          <a:xfrm>
            <a:off x="323191" y="4710238"/>
            <a:ext cx="4182118" cy="1280351"/>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5" name="TextBox 64">
            <a:extLst>
              <a:ext uri="{FF2B5EF4-FFF2-40B4-BE49-F238E27FC236}">
                <a16:creationId xmlns:a16="http://schemas.microsoft.com/office/drawing/2014/main" id="{6CE7519D-0A4D-46F2-B738-AA2BA3D6FF89}"/>
              </a:ext>
            </a:extLst>
          </p:cNvPr>
          <p:cNvSpPr txBox="1"/>
          <p:nvPr/>
        </p:nvSpPr>
        <p:spPr>
          <a:xfrm>
            <a:off x="7805764" y="1661627"/>
            <a:ext cx="4182118" cy="1280351"/>
          </a:xfrm>
          <a:prstGeom prst="rect">
            <a:avLst/>
          </a:prstGeom>
          <a:noFill/>
        </p:spPr>
        <p:txBody>
          <a:bodyPr wrap="square" rtlCol="0">
            <a:spAutoFit/>
          </a:bodyPr>
          <a:lstStyle/>
          <a:p>
            <a:pPr algn="r" defTabSz="1219170">
              <a:spcBef>
                <a:spcPct val="20000"/>
              </a:spcBef>
              <a:defRPr/>
            </a:pPr>
            <a:r>
              <a:rPr lang="en-US" sz="1600" dirty="0">
                <a:solidFill>
                  <a:srgbClr val="CF3510"/>
                </a:solidFill>
                <a:latin typeface="Bernard MT Condensed" panose="02050806060905020404" pitchFamily="18" charset="0"/>
              </a:rPr>
              <a:t>LOREM IPSUM 01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6" name="TextBox 65">
            <a:extLst>
              <a:ext uri="{FF2B5EF4-FFF2-40B4-BE49-F238E27FC236}">
                <a16:creationId xmlns:a16="http://schemas.microsoft.com/office/drawing/2014/main" id="{46046D4A-01A6-4989-9938-1C527773E1A1}"/>
              </a:ext>
            </a:extLst>
          </p:cNvPr>
          <p:cNvSpPr txBox="1"/>
          <p:nvPr/>
        </p:nvSpPr>
        <p:spPr>
          <a:xfrm>
            <a:off x="7805764" y="3754398"/>
            <a:ext cx="4182118" cy="1280351"/>
          </a:xfrm>
          <a:prstGeom prst="rect">
            <a:avLst/>
          </a:prstGeom>
          <a:noFill/>
        </p:spPr>
        <p:txBody>
          <a:bodyPr wrap="square" rtlCol="0">
            <a:spAutoFit/>
          </a:bodyPr>
          <a:lstStyle/>
          <a:p>
            <a:pPr algn="r" defTabSz="1219170">
              <a:spcBef>
                <a:spcPct val="20000"/>
              </a:spcBef>
              <a:defRPr/>
            </a:pPr>
            <a:r>
              <a:rPr lang="en-US" sz="1600" dirty="0">
                <a:solidFill>
                  <a:srgbClr val="CF3510"/>
                </a:solidFill>
                <a:latin typeface="Bernard MT Condensed" panose="02050806060905020404" pitchFamily="18" charset="0"/>
              </a:rPr>
              <a:t>LOREM IPSUM 02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1" name="Picture 30">
            <a:hlinkClick r:id="rId2"/>
            <a:extLst>
              <a:ext uri="{FF2B5EF4-FFF2-40B4-BE49-F238E27FC236}">
                <a16:creationId xmlns:a16="http://schemas.microsoft.com/office/drawing/2014/main" id="{4889F494-2341-4538-A2D6-DB50987358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7383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additive="base">
                                        <p:cTn id="11" dur="1000" fill="hold"/>
                                        <p:tgtEl>
                                          <p:spTgt spid="42"/>
                                        </p:tgtEl>
                                        <p:attrNameLst>
                                          <p:attrName>ppt_x</p:attrName>
                                        </p:attrNameLst>
                                      </p:cBhvr>
                                      <p:tavLst>
                                        <p:tav tm="0">
                                          <p:val>
                                            <p:strVal val="0-#ppt_w/2"/>
                                          </p:val>
                                        </p:tav>
                                        <p:tav tm="100000">
                                          <p:val>
                                            <p:strVal val="#ppt_x"/>
                                          </p:val>
                                        </p:tav>
                                      </p:tavLst>
                                    </p:anim>
                                    <p:anim calcmode="lin" valueType="num">
                                      <p:cBhvr additive="base">
                                        <p:cTn id="12" dur="1000" fill="hold"/>
                                        <p:tgtEl>
                                          <p:spTgt spid="4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0-#ppt_w/2"/>
                                          </p:val>
                                        </p:tav>
                                        <p:tav tm="100000">
                                          <p:val>
                                            <p:strVal val="#ppt_x"/>
                                          </p:val>
                                        </p:tav>
                                      </p:tavLst>
                                    </p:anim>
                                    <p:anim calcmode="lin" valueType="num">
                                      <p:cBhvr additive="base">
                                        <p:cTn id="16" dur="1000" fill="hold"/>
                                        <p:tgtEl>
                                          <p:spTgt spid="41"/>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1000" fill="hold"/>
                                        <p:tgtEl>
                                          <p:spTgt spid="33"/>
                                        </p:tgtEl>
                                        <p:attrNameLst>
                                          <p:attrName>ppt_x</p:attrName>
                                        </p:attrNameLst>
                                      </p:cBhvr>
                                      <p:tavLst>
                                        <p:tav tm="0">
                                          <p:val>
                                            <p:strVal val="1+#ppt_w/2"/>
                                          </p:val>
                                        </p:tav>
                                        <p:tav tm="100000">
                                          <p:val>
                                            <p:strVal val="#ppt_x"/>
                                          </p:val>
                                        </p:tav>
                                      </p:tavLst>
                                    </p:anim>
                                    <p:anim calcmode="lin" valueType="num">
                                      <p:cBhvr additive="base">
                                        <p:cTn id="20" dur="1000" fill="hold"/>
                                        <p:tgtEl>
                                          <p:spTgt spid="33"/>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1000" fill="hold"/>
                                        <p:tgtEl>
                                          <p:spTgt spid="36"/>
                                        </p:tgtEl>
                                        <p:attrNameLst>
                                          <p:attrName>ppt_x</p:attrName>
                                        </p:attrNameLst>
                                      </p:cBhvr>
                                      <p:tavLst>
                                        <p:tav tm="0">
                                          <p:val>
                                            <p:strVal val="1+#ppt_w/2"/>
                                          </p:val>
                                        </p:tav>
                                        <p:tav tm="100000">
                                          <p:val>
                                            <p:strVal val="#ppt_x"/>
                                          </p:val>
                                        </p:tav>
                                      </p:tavLst>
                                    </p:anim>
                                    <p:anim calcmode="lin" valueType="num">
                                      <p:cBhvr additive="base">
                                        <p:cTn id="24" dur="100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53" presetClass="entr" presetSubtype="528" fill="hold"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anim calcmode="lin" valueType="num">
                                      <p:cBhvr>
                                        <p:cTn id="31" dur="500" fill="hold"/>
                                        <p:tgtEl>
                                          <p:spTgt spid="43"/>
                                        </p:tgtEl>
                                        <p:attrNameLst>
                                          <p:attrName>ppt_x</p:attrName>
                                        </p:attrNameLst>
                                      </p:cBhvr>
                                      <p:tavLst>
                                        <p:tav tm="0">
                                          <p:val>
                                            <p:fltVal val="0.5"/>
                                          </p:val>
                                        </p:tav>
                                        <p:tav tm="100000">
                                          <p:val>
                                            <p:strVal val="#ppt_x"/>
                                          </p:val>
                                        </p:tav>
                                      </p:tavLst>
                                    </p:anim>
                                    <p:anim calcmode="lin" valueType="num">
                                      <p:cBhvr>
                                        <p:cTn id="32" dur="500" fill="hold"/>
                                        <p:tgtEl>
                                          <p:spTgt spid="43"/>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42" presetClass="entr" presetSubtype="0" fill="hold" grpId="0"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fade">
                                      <p:cBhvr>
                                        <p:cTn id="36" dur="1000"/>
                                        <p:tgtEl>
                                          <p:spTgt spid="63"/>
                                        </p:tgtEl>
                                      </p:cBhvr>
                                    </p:animEffect>
                                    <p:anim calcmode="lin" valueType="num">
                                      <p:cBhvr>
                                        <p:cTn id="37" dur="1000" fill="hold"/>
                                        <p:tgtEl>
                                          <p:spTgt spid="63"/>
                                        </p:tgtEl>
                                        <p:attrNameLst>
                                          <p:attrName>ppt_x</p:attrName>
                                        </p:attrNameLst>
                                      </p:cBhvr>
                                      <p:tavLst>
                                        <p:tav tm="0">
                                          <p:val>
                                            <p:strVal val="#ppt_x"/>
                                          </p:val>
                                        </p:tav>
                                        <p:tav tm="100000">
                                          <p:val>
                                            <p:strVal val="#ppt_x"/>
                                          </p:val>
                                        </p:tav>
                                      </p:tavLst>
                                    </p:anim>
                                    <p:anim calcmode="lin" valueType="num">
                                      <p:cBhvr>
                                        <p:cTn id="38" dur="1000" fill="hold"/>
                                        <p:tgtEl>
                                          <p:spTgt spid="63"/>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53" presetClass="entr" presetSubtype="528" fill="hold" nodeType="afterEffect">
                                  <p:stCondLst>
                                    <p:cond delay="0"/>
                                  </p:stCondLst>
                                  <p:childTnLst>
                                    <p:set>
                                      <p:cBhvr>
                                        <p:cTn id="41" dur="1" fill="hold">
                                          <p:stCondLst>
                                            <p:cond delay="0"/>
                                          </p:stCondLst>
                                        </p:cTn>
                                        <p:tgtEl>
                                          <p:spTgt spid="48"/>
                                        </p:tgtEl>
                                        <p:attrNameLst>
                                          <p:attrName>style.visibility</p:attrName>
                                        </p:attrNameLst>
                                      </p:cBhvr>
                                      <p:to>
                                        <p:strVal val="visible"/>
                                      </p:to>
                                    </p:set>
                                    <p:anim calcmode="lin" valueType="num">
                                      <p:cBhvr>
                                        <p:cTn id="42" dur="500" fill="hold"/>
                                        <p:tgtEl>
                                          <p:spTgt spid="48"/>
                                        </p:tgtEl>
                                        <p:attrNameLst>
                                          <p:attrName>ppt_w</p:attrName>
                                        </p:attrNameLst>
                                      </p:cBhvr>
                                      <p:tavLst>
                                        <p:tav tm="0">
                                          <p:val>
                                            <p:fltVal val="0"/>
                                          </p:val>
                                        </p:tav>
                                        <p:tav tm="100000">
                                          <p:val>
                                            <p:strVal val="#ppt_w"/>
                                          </p:val>
                                        </p:tav>
                                      </p:tavLst>
                                    </p:anim>
                                    <p:anim calcmode="lin" valueType="num">
                                      <p:cBhvr>
                                        <p:cTn id="43" dur="500" fill="hold"/>
                                        <p:tgtEl>
                                          <p:spTgt spid="48"/>
                                        </p:tgtEl>
                                        <p:attrNameLst>
                                          <p:attrName>ppt_h</p:attrName>
                                        </p:attrNameLst>
                                      </p:cBhvr>
                                      <p:tavLst>
                                        <p:tav tm="0">
                                          <p:val>
                                            <p:fltVal val="0"/>
                                          </p:val>
                                        </p:tav>
                                        <p:tav tm="100000">
                                          <p:val>
                                            <p:strVal val="#ppt_h"/>
                                          </p:val>
                                        </p:tav>
                                      </p:tavLst>
                                    </p:anim>
                                    <p:animEffect transition="in" filter="fade">
                                      <p:cBhvr>
                                        <p:cTn id="44" dur="500"/>
                                        <p:tgtEl>
                                          <p:spTgt spid="48"/>
                                        </p:tgtEl>
                                      </p:cBhvr>
                                    </p:animEffect>
                                    <p:anim calcmode="lin" valueType="num">
                                      <p:cBhvr>
                                        <p:cTn id="45" dur="500" fill="hold"/>
                                        <p:tgtEl>
                                          <p:spTgt spid="48"/>
                                        </p:tgtEl>
                                        <p:attrNameLst>
                                          <p:attrName>ppt_x</p:attrName>
                                        </p:attrNameLst>
                                      </p:cBhvr>
                                      <p:tavLst>
                                        <p:tav tm="0">
                                          <p:val>
                                            <p:fltVal val="0.5"/>
                                          </p:val>
                                        </p:tav>
                                        <p:tav tm="100000">
                                          <p:val>
                                            <p:strVal val="#ppt_x"/>
                                          </p:val>
                                        </p:tav>
                                      </p:tavLst>
                                    </p:anim>
                                    <p:anim calcmode="lin" valueType="num">
                                      <p:cBhvr>
                                        <p:cTn id="46" dur="500" fill="hold"/>
                                        <p:tgtEl>
                                          <p:spTgt spid="48"/>
                                        </p:tgtEl>
                                        <p:attrNameLst>
                                          <p:attrName>ppt_y</p:attrName>
                                        </p:attrNameLst>
                                      </p:cBhvr>
                                      <p:tavLst>
                                        <p:tav tm="0">
                                          <p:val>
                                            <p:fltVal val="0.5"/>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fade">
                                      <p:cBhvr>
                                        <p:cTn id="50" dur="1000"/>
                                        <p:tgtEl>
                                          <p:spTgt spid="64"/>
                                        </p:tgtEl>
                                      </p:cBhvr>
                                    </p:animEffect>
                                    <p:anim calcmode="lin" valueType="num">
                                      <p:cBhvr>
                                        <p:cTn id="51" dur="1000" fill="hold"/>
                                        <p:tgtEl>
                                          <p:spTgt spid="64"/>
                                        </p:tgtEl>
                                        <p:attrNameLst>
                                          <p:attrName>ppt_x</p:attrName>
                                        </p:attrNameLst>
                                      </p:cBhvr>
                                      <p:tavLst>
                                        <p:tav tm="0">
                                          <p:val>
                                            <p:strVal val="#ppt_x"/>
                                          </p:val>
                                        </p:tav>
                                        <p:tav tm="100000">
                                          <p:val>
                                            <p:strVal val="#ppt_x"/>
                                          </p:val>
                                        </p:tav>
                                      </p:tavLst>
                                    </p:anim>
                                    <p:anim calcmode="lin" valueType="num">
                                      <p:cBhvr>
                                        <p:cTn id="52" dur="1000" fill="hold"/>
                                        <p:tgtEl>
                                          <p:spTgt spid="64"/>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528" fill="hold"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p:cTn id="56" dur="500" fill="hold"/>
                                        <p:tgtEl>
                                          <p:spTgt spid="53"/>
                                        </p:tgtEl>
                                        <p:attrNameLst>
                                          <p:attrName>ppt_w</p:attrName>
                                        </p:attrNameLst>
                                      </p:cBhvr>
                                      <p:tavLst>
                                        <p:tav tm="0">
                                          <p:val>
                                            <p:fltVal val="0"/>
                                          </p:val>
                                        </p:tav>
                                        <p:tav tm="100000">
                                          <p:val>
                                            <p:strVal val="#ppt_w"/>
                                          </p:val>
                                        </p:tav>
                                      </p:tavLst>
                                    </p:anim>
                                    <p:anim calcmode="lin" valueType="num">
                                      <p:cBhvr>
                                        <p:cTn id="57" dur="500" fill="hold"/>
                                        <p:tgtEl>
                                          <p:spTgt spid="53"/>
                                        </p:tgtEl>
                                        <p:attrNameLst>
                                          <p:attrName>ppt_h</p:attrName>
                                        </p:attrNameLst>
                                      </p:cBhvr>
                                      <p:tavLst>
                                        <p:tav tm="0">
                                          <p:val>
                                            <p:fltVal val="0"/>
                                          </p:val>
                                        </p:tav>
                                        <p:tav tm="100000">
                                          <p:val>
                                            <p:strVal val="#ppt_h"/>
                                          </p:val>
                                        </p:tav>
                                      </p:tavLst>
                                    </p:anim>
                                    <p:animEffect transition="in" filter="fade">
                                      <p:cBhvr>
                                        <p:cTn id="58" dur="500"/>
                                        <p:tgtEl>
                                          <p:spTgt spid="53"/>
                                        </p:tgtEl>
                                      </p:cBhvr>
                                    </p:animEffect>
                                    <p:anim calcmode="lin" valueType="num">
                                      <p:cBhvr>
                                        <p:cTn id="59" dur="500" fill="hold"/>
                                        <p:tgtEl>
                                          <p:spTgt spid="53"/>
                                        </p:tgtEl>
                                        <p:attrNameLst>
                                          <p:attrName>ppt_x</p:attrName>
                                        </p:attrNameLst>
                                      </p:cBhvr>
                                      <p:tavLst>
                                        <p:tav tm="0">
                                          <p:val>
                                            <p:fltVal val="0.5"/>
                                          </p:val>
                                        </p:tav>
                                        <p:tav tm="100000">
                                          <p:val>
                                            <p:strVal val="#ppt_x"/>
                                          </p:val>
                                        </p:tav>
                                      </p:tavLst>
                                    </p:anim>
                                    <p:anim calcmode="lin" valueType="num">
                                      <p:cBhvr>
                                        <p:cTn id="60" dur="500" fill="hold"/>
                                        <p:tgtEl>
                                          <p:spTgt spid="53"/>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53" presetClass="entr" presetSubtype="528" fill="hold" nodeType="afterEffect">
                                  <p:stCondLst>
                                    <p:cond delay="0"/>
                                  </p:stCondLst>
                                  <p:childTnLst>
                                    <p:set>
                                      <p:cBhvr>
                                        <p:cTn id="69" dur="1" fill="hold">
                                          <p:stCondLst>
                                            <p:cond delay="0"/>
                                          </p:stCondLst>
                                        </p:cTn>
                                        <p:tgtEl>
                                          <p:spTgt spid="58"/>
                                        </p:tgtEl>
                                        <p:attrNameLst>
                                          <p:attrName>style.visibility</p:attrName>
                                        </p:attrNameLst>
                                      </p:cBhvr>
                                      <p:to>
                                        <p:strVal val="visible"/>
                                      </p:to>
                                    </p:set>
                                    <p:anim calcmode="lin" valueType="num">
                                      <p:cBhvr>
                                        <p:cTn id="70" dur="500" fill="hold"/>
                                        <p:tgtEl>
                                          <p:spTgt spid="58"/>
                                        </p:tgtEl>
                                        <p:attrNameLst>
                                          <p:attrName>ppt_w</p:attrName>
                                        </p:attrNameLst>
                                      </p:cBhvr>
                                      <p:tavLst>
                                        <p:tav tm="0">
                                          <p:val>
                                            <p:fltVal val="0"/>
                                          </p:val>
                                        </p:tav>
                                        <p:tav tm="100000">
                                          <p:val>
                                            <p:strVal val="#ppt_w"/>
                                          </p:val>
                                        </p:tav>
                                      </p:tavLst>
                                    </p:anim>
                                    <p:anim calcmode="lin" valueType="num">
                                      <p:cBhvr>
                                        <p:cTn id="71" dur="500" fill="hold"/>
                                        <p:tgtEl>
                                          <p:spTgt spid="58"/>
                                        </p:tgtEl>
                                        <p:attrNameLst>
                                          <p:attrName>ppt_h</p:attrName>
                                        </p:attrNameLst>
                                      </p:cBhvr>
                                      <p:tavLst>
                                        <p:tav tm="0">
                                          <p:val>
                                            <p:fltVal val="0"/>
                                          </p:val>
                                        </p:tav>
                                        <p:tav tm="100000">
                                          <p:val>
                                            <p:strVal val="#ppt_h"/>
                                          </p:val>
                                        </p:tav>
                                      </p:tavLst>
                                    </p:anim>
                                    <p:animEffect transition="in" filter="fade">
                                      <p:cBhvr>
                                        <p:cTn id="72" dur="500"/>
                                        <p:tgtEl>
                                          <p:spTgt spid="58"/>
                                        </p:tgtEl>
                                      </p:cBhvr>
                                    </p:animEffect>
                                    <p:anim calcmode="lin" valueType="num">
                                      <p:cBhvr>
                                        <p:cTn id="73" dur="500" fill="hold"/>
                                        <p:tgtEl>
                                          <p:spTgt spid="58"/>
                                        </p:tgtEl>
                                        <p:attrNameLst>
                                          <p:attrName>ppt_x</p:attrName>
                                        </p:attrNameLst>
                                      </p:cBhvr>
                                      <p:tavLst>
                                        <p:tav tm="0">
                                          <p:val>
                                            <p:fltVal val="0.5"/>
                                          </p:val>
                                        </p:tav>
                                        <p:tav tm="100000">
                                          <p:val>
                                            <p:strVal val="#ppt_x"/>
                                          </p:val>
                                        </p:tav>
                                      </p:tavLst>
                                    </p:anim>
                                    <p:anim calcmode="lin" valueType="num">
                                      <p:cBhvr>
                                        <p:cTn id="74" dur="500" fill="hold"/>
                                        <p:tgtEl>
                                          <p:spTgt spid="58"/>
                                        </p:tgtEl>
                                        <p:attrNameLst>
                                          <p:attrName>ppt_y</p:attrName>
                                        </p:attrNameLst>
                                      </p:cBhvr>
                                      <p:tavLst>
                                        <p:tav tm="0">
                                          <p:val>
                                            <p:fltVal val="0.5"/>
                                          </p:val>
                                        </p:tav>
                                        <p:tav tm="100000">
                                          <p:val>
                                            <p:strVal val="#ppt_y"/>
                                          </p:val>
                                        </p:tav>
                                      </p:tavLst>
                                    </p:anim>
                                  </p:childTnLst>
                                </p:cTn>
                              </p:par>
                            </p:childTnLst>
                          </p:cTn>
                        </p:par>
                        <p:par>
                          <p:cTn id="75" fill="hold">
                            <p:stCondLst>
                              <p:cond delay="6500"/>
                            </p:stCondLst>
                            <p:childTnLst>
                              <p:par>
                                <p:cTn id="76" presetID="42" presetClass="entr" presetSubtype="0" fill="hold" grpId="0" nodeType="after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7" grpId="0"/>
      <p:bldP spid="33" grpId="0" animBg="1"/>
      <p:bldP spid="42" grpId="0" animBg="1"/>
      <p:bldP spid="36" grpId="0" animBg="1"/>
      <p:bldP spid="63" grpId="0"/>
      <p:bldP spid="64" grpId="0"/>
      <p:bldP spid="65"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1420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2019-06-22T18:13:04Z</dcterms:modified>
</cp:coreProperties>
</file>