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2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4" d="100"/>
          <a:sy n="84" d="100"/>
        </p:scale>
        <p:origin x="78"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82098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7698F530-B5E1-4DCF-B15A-7C1C4AB90691}"/>
              </a:ext>
            </a:extLst>
          </p:cNvPr>
          <p:cNvGrpSpPr/>
          <p:nvPr/>
        </p:nvGrpSpPr>
        <p:grpSpPr>
          <a:xfrm>
            <a:off x="8321040" y="484267"/>
            <a:ext cx="3925220" cy="2848143"/>
            <a:chOff x="8266780" y="484267"/>
            <a:chExt cx="3925220" cy="2848143"/>
          </a:xfrm>
          <a:solidFill>
            <a:srgbClr val="AC7E7E"/>
          </a:solidFill>
        </p:grpSpPr>
        <p:sp>
          <p:nvSpPr>
            <p:cNvPr id="89" name="Freeform: Shape 88">
              <a:extLst>
                <a:ext uri="{FF2B5EF4-FFF2-40B4-BE49-F238E27FC236}">
                  <a16:creationId xmlns:a16="http://schemas.microsoft.com/office/drawing/2014/main" id="{83A3B5DA-1E6F-40F6-B2CD-EC85CCB15CB7}"/>
                </a:ext>
              </a:extLst>
            </p:cNvPr>
            <p:cNvSpPr/>
            <p:nvPr/>
          </p:nvSpPr>
          <p:spPr>
            <a:xfrm>
              <a:off x="8266780" y="484267"/>
              <a:ext cx="3925220" cy="2848143"/>
            </a:xfrm>
            <a:custGeom>
              <a:avLst/>
              <a:gdLst>
                <a:gd name="connsiteX0" fmla="*/ 1920239 w 3925220"/>
                <a:gd name="connsiteY0" fmla="*/ 594361 h 2848143"/>
                <a:gd name="connsiteX1" fmla="*/ 1985150 w 3925220"/>
                <a:gd name="connsiteY1" fmla="*/ 594361 h 2848143"/>
                <a:gd name="connsiteX2" fmla="*/ 1985150 w 3925220"/>
                <a:gd name="connsiteY2" fmla="*/ 704705 h 2848143"/>
                <a:gd name="connsiteX3" fmla="*/ 2003884 w 3925220"/>
                <a:gd name="connsiteY3" fmla="*/ 707535 h 2848143"/>
                <a:gd name="connsiteX4" fmla="*/ 2102511 w 3925220"/>
                <a:gd name="connsiteY4" fmla="*/ 796872 h 2848143"/>
                <a:gd name="connsiteX5" fmla="*/ 2108842 w 3925220"/>
                <a:gd name="connsiteY5" fmla="*/ 828199 h 2848143"/>
                <a:gd name="connsiteX6" fmla="*/ 2228335 w 3925220"/>
                <a:gd name="connsiteY6" fmla="*/ 828199 h 2848143"/>
                <a:gd name="connsiteX7" fmla="*/ 2371386 w 3925220"/>
                <a:gd name="connsiteY7" fmla="*/ 975003 h 2848143"/>
                <a:gd name="connsiteX8" fmla="*/ 2371386 w 3925220"/>
                <a:gd name="connsiteY8" fmla="*/ 1113367 h 2848143"/>
                <a:gd name="connsiteX9" fmla="*/ 2488972 w 3925220"/>
                <a:gd name="connsiteY9" fmla="*/ 1113367 h 2848143"/>
                <a:gd name="connsiteX10" fmla="*/ 2723016 w 3925220"/>
                <a:gd name="connsiteY10" fmla="*/ 1268502 h 2848143"/>
                <a:gd name="connsiteX11" fmla="*/ 2737848 w 3925220"/>
                <a:gd name="connsiteY11" fmla="*/ 1341967 h 2848143"/>
                <a:gd name="connsiteX12" fmla="*/ 3344836 w 3925220"/>
                <a:gd name="connsiteY12" fmla="*/ 1341967 h 2848143"/>
                <a:gd name="connsiteX13" fmla="*/ 3407956 w 3925220"/>
                <a:gd name="connsiteY13" fmla="*/ 1250332 h 2848143"/>
                <a:gd name="connsiteX14" fmla="*/ 3468020 w 3925220"/>
                <a:gd name="connsiteY14" fmla="*/ 1250332 h 2848143"/>
                <a:gd name="connsiteX15" fmla="*/ 3539172 w 3925220"/>
                <a:gd name="connsiteY15" fmla="*/ 1250332 h 2848143"/>
                <a:gd name="connsiteX16" fmla="*/ 3925220 w 3925220"/>
                <a:gd name="connsiteY16" fmla="*/ 1250332 h 2848143"/>
                <a:gd name="connsiteX17" fmla="*/ 3925220 w 3925220"/>
                <a:gd name="connsiteY17" fmla="*/ 2076232 h 2848143"/>
                <a:gd name="connsiteX18" fmla="*/ 3539172 w 3925220"/>
                <a:gd name="connsiteY18" fmla="*/ 2076232 h 2848143"/>
                <a:gd name="connsiteX19" fmla="*/ 3468020 w 3925220"/>
                <a:gd name="connsiteY19" fmla="*/ 2076232 h 2848143"/>
                <a:gd name="connsiteX20" fmla="*/ 3399482 w 3925220"/>
                <a:gd name="connsiteY20" fmla="*/ 2076232 h 2848143"/>
                <a:gd name="connsiteX21" fmla="*/ 3313612 w 3925220"/>
                <a:gd name="connsiteY21" fmla="*/ 1951567 h 2848143"/>
                <a:gd name="connsiteX22" fmla="*/ 2742977 w 3925220"/>
                <a:gd name="connsiteY22" fmla="*/ 1951567 h 2848143"/>
                <a:gd name="connsiteX23" fmla="*/ 2742977 w 3925220"/>
                <a:gd name="connsiteY23" fmla="*/ 2025028 h 2848143"/>
                <a:gd name="connsiteX24" fmla="*/ 2488972 w 3925220"/>
                <a:gd name="connsiteY24" fmla="*/ 2279033 h 2848143"/>
                <a:gd name="connsiteX25" fmla="*/ 1472982 w 3925220"/>
                <a:gd name="connsiteY25" fmla="*/ 2279033 h 2848143"/>
                <a:gd name="connsiteX26" fmla="*/ 1218977 w 3925220"/>
                <a:gd name="connsiteY26" fmla="*/ 2025028 h 2848143"/>
                <a:gd name="connsiteX27" fmla="*/ 1218977 w 3925220"/>
                <a:gd name="connsiteY27" fmla="*/ 2024718 h 2848143"/>
                <a:gd name="connsiteX28" fmla="*/ 1092252 w 3925220"/>
                <a:gd name="connsiteY28" fmla="*/ 2024718 h 2848143"/>
                <a:gd name="connsiteX29" fmla="*/ 1078956 w 3925220"/>
                <a:gd name="connsiteY29" fmla="*/ 2027402 h 2848143"/>
                <a:gd name="connsiteX30" fmla="*/ 1049877 w 3925220"/>
                <a:gd name="connsiteY30" fmla="*/ 2027802 h 2848143"/>
                <a:gd name="connsiteX31" fmla="*/ 886189 w 3925220"/>
                <a:gd name="connsiteY31" fmla="*/ 2117145 h 2848143"/>
                <a:gd name="connsiteX32" fmla="*/ 831485 w 3925220"/>
                <a:gd name="connsiteY32" fmla="*/ 2295423 h 2848143"/>
                <a:gd name="connsiteX33" fmla="*/ 834439 w 3925220"/>
                <a:gd name="connsiteY33" fmla="*/ 2310935 h 2848143"/>
                <a:gd name="connsiteX34" fmla="*/ 832104 w 3925220"/>
                <a:gd name="connsiteY34" fmla="*/ 2334094 h 2848143"/>
                <a:gd name="connsiteX35" fmla="*/ 832104 w 3925220"/>
                <a:gd name="connsiteY35" fmla="*/ 2400210 h 2848143"/>
                <a:gd name="connsiteX36" fmla="*/ 990600 w 3925220"/>
                <a:gd name="connsiteY36" fmla="*/ 2400210 h 2848143"/>
                <a:gd name="connsiteX37" fmla="*/ 990600 w 3925220"/>
                <a:gd name="connsiteY37" fmla="*/ 2848143 h 2848143"/>
                <a:gd name="connsiteX38" fmla="*/ 0 w 3925220"/>
                <a:gd name="connsiteY38" fmla="*/ 2848143 h 2848143"/>
                <a:gd name="connsiteX39" fmla="*/ 0 w 3925220"/>
                <a:gd name="connsiteY39" fmla="*/ 2400210 h 2848143"/>
                <a:gd name="connsiteX40" fmla="*/ 158798 w 3925220"/>
                <a:gd name="connsiteY40" fmla="*/ 2400210 h 2848143"/>
                <a:gd name="connsiteX41" fmla="*/ 158798 w 3925220"/>
                <a:gd name="connsiteY41" fmla="*/ 1941214 h 2848143"/>
                <a:gd name="connsiteX42" fmla="*/ 730309 w 3925220"/>
                <a:gd name="connsiteY42" fmla="*/ 1369703 h 2848143"/>
                <a:gd name="connsiteX43" fmla="*/ 1218977 w 3925220"/>
                <a:gd name="connsiteY43" fmla="*/ 1369703 h 2848143"/>
                <a:gd name="connsiteX44" fmla="*/ 1218977 w 3925220"/>
                <a:gd name="connsiteY44" fmla="*/ 1367372 h 2848143"/>
                <a:gd name="connsiteX45" fmla="*/ 1472982 w 3925220"/>
                <a:gd name="connsiteY45" fmla="*/ 1113367 h 2848143"/>
                <a:gd name="connsiteX46" fmla="*/ 1563694 w 3925220"/>
                <a:gd name="connsiteY46" fmla="*/ 1113367 h 2848143"/>
                <a:gd name="connsiteX47" fmla="*/ 1563694 w 3925220"/>
                <a:gd name="connsiteY47" fmla="*/ 1030999 h 2848143"/>
                <a:gd name="connsiteX48" fmla="*/ 1563695 w 3925220"/>
                <a:gd name="connsiteY48" fmla="*/ 1030999 h 2848143"/>
                <a:gd name="connsiteX49" fmla="*/ 1563695 w 3925220"/>
                <a:gd name="connsiteY49" fmla="*/ 953137 h 2848143"/>
                <a:gd name="connsiteX50" fmla="*/ 1685439 w 3925220"/>
                <a:gd name="connsiteY50" fmla="*/ 828199 h 2848143"/>
                <a:gd name="connsiteX51" fmla="*/ 1804930 w 3925220"/>
                <a:gd name="connsiteY51" fmla="*/ 828199 h 2848143"/>
                <a:gd name="connsiteX52" fmla="*/ 1811261 w 3925220"/>
                <a:gd name="connsiteY52" fmla="*/ 796872 h 2848143"/>
                <a:gd name="connsiteX53" fmla="*/ 1909888 w 3925220"/>
                <a:gd name="connsiteY53" fmla="*/ 707535 h 2848143"/>
                <a:gd name="connsiteX54" fmla="*/ 1920239 w 3925220"/>
                <a:gd name="connsiteY54" fmla="*/ 705971 h 2848143"/>
                <a:gd name="connsiteX55" fmla="*/ 1683084 w 3925220"/>
                <a:gd name="connsiteY55" fmla="*/ 0 h 2848143"/>
                <a:gd name="connsiteX56" fmla="*/ 2207335 w 3925220"/>
                <a:gd name="connsiteY56" fmla="*/ 0 h 2848143"/>
                <a:gd name="connsiteX57" fmla="*/ 2338402 w 3925220"/>
                <a:gd name="connsiteY57" fmla="*/ 129515 h 2848143"/>
                <a:gd name="connsiteX58" fmla="*/ 2338402 w 3925220"/>
                <a:gd name="connsiteY58" fmla="*/ 217403 h 2848143"/>
                <a:gd name="connsiteX59" fmla="*/ 2642674 w 3925220"/>
                <a:gd name="connsiteY59" fmla="*/ 90531 h 2848143"/>
                <a:gd name="connsiteX60" fmla="*/ 2665370 w 3925220"/>
                <a:gd name="connsiteY60" fmla="*/ 76241 h 2848143"/>
                <a:gd name="connsiteX61" fmla="*/ 2686500 w 3925220"/>
                <a:gd name="connsiteY61" fmla="*/ 72257 h 2848143"/>
                <a:gd name="connsiteX62" fmla="*/ 2695722 w 3925220"/>
                <a:gd name="connsiteY62" fmla="*/ 68412 h 2848143"/>
                <a:gd name="connsiteX63" fmla="*/ 2695722 w 3925220"/>
                <a:gd name="connsiteY63" fmla="*/ 70518 h 2848143"/>
                <a:gd name="connsiteX64" fmla="*/ 2706896 w 3925220"/>
                <a:gd name="connsiteY64" fmla="*/ 68412 h 2848143"/>
                <a:gd name="connsiteX65" fmla="*/ 3133612 w 3925220"/>
                <a:gd name="connsiteY65" fmla="*/ 68412 h 2848143"/>
                <a:gd name="connsiteX66" fmla="*/ 3240294 w 3925220"/>
                <a:gd name="connsiteY66" fmla="*/ 168038 h 2848143"/>
                <a:gd name="connsiteX67" fmla="*/ 3240294 w 3925220"/>
                <a:gd name="connsiteY67" fmla="*/ 256626 h 2848143"/>
                <a:gd name="connsiteX68" fmla="*/ 3240294 w 3925220"/>
                <a:gd name="connsiteY68" fmla="*/ 337397 h 2848143"/>
                <a:gd name="connsiteX69" fmla="*/ 3240294 w 3925220"/>
                <a:gd name="connsiteY69" fmla="*/ 425985 h 2848143"/>
                <a:gd name="connsiteX70" fmla="*/ 3133612 w 3925220"/>
                <a:gd name="connsiteY70" fmla="*/ 525612 h 2848143"/>
                <a:gd name="connsiteX71" fmla="*/ 2706896 w 3925220"/>
                <a:gd name="connsiteY71" fmla="*/ 525612 h 2848143"/>
                <a:gd name="connsiteX72" fmla="*/ 2695722 w 3925220"/>
                <a:gd name="connsiteY72" fmla="*/ 523505 h 2848143"/>
                <a:gd name="connsiteX73" fmla="*/ 2695722 w 3925220"/>
                <a:gd name="connsiteY73" fmla="*/ 525947 h 2848143"/>
                <a:gd name="connsiteX74" fmla="*/ 2685030 w 3925220"/>
                <a:gd name="connsiteY74" fmla="*/ 521489 h 2848143"/>
                <a:gd name="connsiteX75" fmla="*/ 2665370 w 3925220"/>
                <a:gd name="connsiteY75" fmla="*/ 517782 h 2848143"/>
                <a:gd name="connsiteX76" fmla="*/ 2644254 w 3925220"/>
                <a:gd name="connsiteY76" fmla="*/ 504486 h 2848143"/>
                <a:gd name="connsiteX77" fmla="*/ 2338402 w 3925220"/>
                <a:gd name="connsiteY77" fmla="*/ 376955 h 2848143"/>
                <a:gd name="connsiteX78" fmla="*/ 2338402 w 3925220"/>
                <a:gd name="connsiteY78" fmla="*/ 464846 h 2848143"/>
                <a:gd name="connsiteX79" fmla="*/ 2207335 w 3925220"/>
                <a:gd name="connsiteY79" fmla="*/ 594361 h 2848143"/>
                <a:gd name="connsiteX80" fmla="*/ 1683084 w 3925220"/>
                <a:gd name="connsiteY80" fmla="*/ 594360 h 2848143"/>
                <a:gd name="connsiteX81" fmla="*/ 1552017 w 3925220"/>
                <a:gd name="connsiteY81" fmla="*/ 464846 h 2848143"/>
                <a:gd name="connsiteX82" fmla="*/ 1552017 w 3925220"/>
                <a:gd name="connsiteY82" fmla="*/ 395103 h 2848143"/>
                <a:gd name="connsiteX83" fmla="*/ 1282545 w 3925220"/>
                <a:gd name="connsiteY83" fmla="*/ 507465 h 2848143"/>
                <a:gd name="connsiteX84" fmla="*/ 1259849 w 3925220"/>
                <a:gd name="connsiteY84" fmla="*/ 521755 h 2848143"/>
                <a:gd name="connsiteX85" fmla="*/ 1238719 w 3925220"/>
                <a:gd name="connsiteY85" fmla="*/ 525739 h 2848143"/>
                <a:gd name="connsiteX86" fmla="*/ 1229499 w 3925220"/>
                <a:gd name="connsiteY86" fmla="*/ 529584 h 2848143"/>
                <a:gd name="connsiteX87" fmla="*/ 1229499 w 3925220"/>
                <a:gd name="connsiteY87" fmla="*/ 527478 h 2848143"/>
                <a:gd name="connsiteX88" fmla="*/ 1218323 w 3925220"/>
                <a:gd name="connsiteY88" fmla="*/ 529584 h 2848143"/>
                <a:gd name="connsiteX89" fmla="*/ 791607 w 3925220"/>
                <a:gd name="connsiteY89" fmla="*/ 529584 h 2848143"/>
                <a:gd name="connsiteX90" fmla="*/ 684925 w 3925220"/>
                <a:gd name="connsiteY90" fmla="*/ 429958 h 2848143"/>
                <a:gd name="connsiteX91" fmla="*/ 684925 w 3925220"/>
                <a:gd name="connsiteY91" fmla="*/ 341370 h 2848143"/>
                <a:gd name="connsiteX92" fmla="*/ 684925 w 3925220"/>
                <a:gd name="connsiteY92" fmla="*/ 260599 h 2848143"/>
                <a:gd name="connsiteX93" fmla="*/ 684925 w 3925220"/>
                <a:gd name="connsiteY93" fmla="*/ 172011 h 2848143"/>
                <a:gd name="connsiteX94" fmla="*/ 791607 w 3925220"/>
                <a:gd name="connsiteY94" fmla="*/ 72384 h 2848143"/>
                <a:gd name="connsiteX95" fmla="*/ 1218323 w 3925220"/>
                <a:gd name="connsiteY95" fmla="*/ 72384 h 2848143"/>
                <a:gd name="connsiteX96" fmla="*/ 1229499 w 3925220"/>
                <a:gd name="connsiteY96" fmla="*/ 74491 h 2848143"/>
                <a:gd name="connsiteX97" fmla="*/ 1229499 w 3925220"/>
                <a:gd name="connsiteY97" fmla="*/ 72049 h 2848143"/>
                <a:gd name="connsiteX98" fmla="*/ 1240191 w 3925220"/>
                <a:gd name="connsiteY98" fmla="*/ 76507 h 2848143"/>
                <a:gd name="connsiteX99" fmla="*/ 1259849 w 3925220"/>
                <a:gd name="connsiteY99" fmla="*/ 80214 h 2848143"/>
                <a:gd name="connsiteX100" fmla="*/ 1280967 w 3925220"/>
                <a:gd name="connsiteY100" fmla="*/ 93510 h 2848143"/>
                <a:gd name="connsiteX101" fmla="*/ 1552017 w 3925220"/>
                <a:gd name="connsiteY101" fmla="*/ 206530 h 2848143"/>
                <a:gd name="connsiteX102" fmla="*/ 1552017 w 3925220"/>
                <a:gd name="connsiteY102" fmla="*/ 129515 h 2848143"/>
                <a:gd name="connsiteX103" fmla="*/ 1683084 w 3925220"/>
                <a:gd name="connsiteY103" fmla="*/ 0 h 2848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Lst>
              <a:rect l="l" t="t" r="r" b="b"/>
              <a:pathLst>
                <a:path w="3925220" h="2848143">
                  <a:moveTo>
                    <a:pt x="1920239" y="594361"/>
                  </a:moveTo>
                  <a:lnTo>
                    <a:pt x="1985150" y="594361"/>
                  </a:lnTo>
                  <a:lnTo>
                    <a:pt x="1985150" y="704705"/>
                  </a:lnTo>
                  <a:lnTo>
                    <a:pt x="2003884" y="707535"/>
                  </a:lnTo>
                  <a:cubicBezTo>
                    <a:pt x="2048424" y="721375"/>
                    <a:pt x="2084517" y="754368"/>
                    <a:pt x="2102511" y="796872"/>
                  </a:cubicBezTo>
                  <a:lnTo>
                    <a:pt x="2108842" y="828199"/>
                  </a:lnTo>
                  <a:lnTo>
                    <a:pt x="2228335" y="828199"/>
                  </a:lnTo>
                  <a:lnTo>
                    <a:pt x="2371386" y="975003"/>
                  </a:lnTo>
                  <a:lnTo>
                    <a:pt x="2371386" y="1113367"/>
                  </a:lnTo>
                  <a:lnTo>
                    <a:pt x="2488972" y="1113367"/>
                  </a:lnTo>
                  <a:cubicBezTo>
                    <a:pt x="2594184" y="1113367"/>
                    <a:pt x="2684456" y="1177336"/>
                    <a:pt x="2723016" y="1268502"/>
                  </a:cubicBezTo>
                  <a:lnTo>
                    <a:pt x="2737848" y="1341967"/>
                  </a:lnTo>
                  <a:lnTo>
                    <a:pt x="3344836" y="1341967"/>
                  </a:lnTo>
                  <a:lnTo>
                    <a:pt x="3407956" y="1250332"/>
                  </a:lnTo>
                  <a:lnTo>
                    <a:pt x="3468020" y="1250332"/>
                  </a:lnTo>
                  <a:lnTo>
                    <a:pt x="3539172" y="1250332"/>
                  </a:lnTo>
                  <a:lnTo>
                    <a:pt x="3925220" y="1250332"/>
                  </a:lnTo>
                  <a:lnTo>
                    <a:pt x="3925220" y="2076232"/>
                  </a:lnTo>
                  <a:lnTo>
                    <a:pt x="3539172" y="2076232"/>
                  </a:lnTo>
                  <a:lnTo>
                    <a:pt x="3468020" y="2076232"/>
                  </a:lnTo>
                  <a:lnTo>
                    <a:pt x="3399482" y="2076232"/>
                  </a:lnTo>
                  <a:lnTo>
                    <a:pt x="3313612" y="1951567"/>
                  </a:lnTo>
                  <a:lnTo>
                    <a:pt x="2742977" y="1951567"/>
                  </a:lnTo>
                  <a:lnTo>
                    <a:pt x="2742977" y="2025028"/>
                  </a:lnTo>
                  <a:cubicBezTo>
                    <a:pt x="2742977" y="2165311"/>
                    <a:pt x="2629255" y="2279033"/>
                    <a:pt x="2488972" y="2279033"/>
                  </a:cubicBezTo>
                  <a:lnTo>
                    <a:pt x="1472982" y="2279033"/>
                  </a:lnTo>
                  <a:cubicBezTo>
                    <a:pt x="1332699" y="2279033"/>
                    <a:pt x="1218977" y="2165311"/>
                    <a:pt x="1218977" y="2025028"/>
                  </a:cubicBezTo>
                  <a:lnTo>
                    <a:pt x="1218977" y="2024718"/>
                  </a:lnTo>
                  <a:lnTo>
                    <a:pt x="1092252" y="2024718"/>
                  </a:lnTo>
                  <a:lnTo>
                    <a:pt x="1078956" y="2027402"/>
                  </a:lnTo>
                  <a:lnTo>
                    <a:pt x="1049877" y="2027802"/>
                  </a:lnTo>
                  <a:cubicBezTo>
                    <a:pt x="988264" y="2034572"/>
                    <a:pt x="928833" y="2064888"/>
                    <a:pt x="886189" y="2117145"/>
                  </a:cubicBezTo>
                  <a:cubicBezTo>
                    <a:pt x="843545" y="2169401"/>
                    <a:pt x="825762" y="2233704"/>
                    <a:pt x="831485" y="2295423"/>
                  </a:cubicBezTo>
                  <a:lnTo>
                    <a:pt x="834439" y="2310935"/>
                  </a:lnTo>
                  <a:lnTo>
                    <a:pt x="832104" y="2334094"/>
                  </a:lnTo>
                  <a:lnTo>
                    <a:pt x="832104" y="2400210"/>
                  </a:lnTo>
                  <a:lnTo>
                    <a:pt x="990600" y="2400210"/>
                  </a:lnTo>
                  <a:lnTo>
                    <a:pt x="990600" y="2848143"/>
                  </a:lnTo>
                  <a:lnTo>
                    <a:pt x="0" y="2848143"/>
                  </a:lnTo>
                  <a:lnTo>
                    <a:pt x="0" y="2400210"/>
                  </a:lnTo>
                  <a:lnTo>
                    <a:pt x="158798" y="2400210"/>
                  </a:lnTo>
                  <a:lnTo>
                    <a:pt x="158798" y="1941214"/>
                  </a:lnTo>
                  <a:cubicBezTo>
                    <a:pt x="158798" y="1625577"/>
                    <a:pt x="414672" y="1369703"/>
                    <a:pt x="730309" y="1369703"/>
                  </a:cubicBezTo>
                  <a:lnTo>
                    <a:pt x="1218977" y="1369703"/>
                  </a:lnTo>
                  <a:lnTo>
                    <a:pt x="1218977" y="1367372"/>
                  </a:lnTo>
                  <a:cubicBezTo>
                    <a:pt x="1218977" y="1227089"/>
                    <a:pt x="1332699" y="1113367"/>
                    <a:pt x="1472982" y="1113367"/>
                  </a:cubicBezTo>
                  <a:lnTo>
                    <a:pt x="1563694" y="1113367"/>
                  </a:lnTo>
                  <a:lnTo>
                    <a:pt x="1563694" y="1030999"/>
                  </a:lnTo>
                  <a:lnTo>
                    <a:pt x="1563695" y="1030999"/>
                  </a:lnTo>
                  <a:lnTo>
                    <a:pt x="1563695" y="953137"/>
                  </a:lnTo>
                  <a:lnTo>
                    <a:pt x="1685439" y="828199"/>
                  </a:lnTo>
                  <a:lnTo>
                    <a:pt x="1804930" y="828199"/>
                  </a:lnTo>
                  <a:lnTo>
                    <a:pt x="1811261" y="796872"/>
                  </a:lnTo>
                  <a:cubicBezTo>
                    <a:pt x="1829255" y="754368"/>
                    <a:pt x="1865349" y="721375"/>
                    <a:pt x="1909888" y="707535"/>
                  </a:cubicBezTo>
                  <a:lnTo>
                    <a:pt x="1920239" y="705971"/>
                  </a:lnTo>
                  <a:close/>
                  <a:moveTo>
                    <a:pt x="1683084" y="0"/>
                  </a:moveTo>
                  <a:lnTo>
                    <a:pt x="2207335" y="0"/>
                  </a:lnTo>
                  <a:cubicBezTo>
                    <a:pt x="2279721" y="0"/>
                    <a:pt x="2338402" y="57986"/>
                    <a:pt x="2338402" y="129515"/>
                  </a:cubicBezTo>
                  <a:lnTo>
                    <a:pt x="2338402" y="217403"/>
                  </a:lnTo>
                  <a:lnTo>
                    <a:pt x="2642674" y="90531"/>
                  </a:lnTo>
                  <a:lnTo>
                    <a:pt x="2665370" y="76241"/>
                  </a:lnTo>
                  <a:lnTo>
                    <a:pt x="2686500" y="72257"/>
                  </a:lnTo>
                  <a:lnTo>
                    <a:pt x="2695722" y="68412"/>
                  </a:lnTo>
                  <a:lnTo>
                    <a:pt x="2695722" y="70518"/>
                  </a:lnTo>
                  <a:lnTo>
                    <a:pt x="2706896" y="68412"/>
                  </a:lnTo>
                  <a:lnTo>
                    <a:pt x="3133612" y="68412"/>
                  </a:lnTo>
                  <a:cubicBezTo>
                    <a:pt x="3192532" y="68412"/>
                    <a:pt x="3240294" y="113016"/>
                    <a:pt x="3240294" y="168038"/>
                  </a:cubicBezTo>
                  <a:lnTo>
                    <a:pt x="3240294" y="256626"/>
                  </a:lnTo>
                  <a:lnTo>
                    <a:pt x="3240294" y="337397"/>
                  </a:lnTo>
                  <a:lnTo>
                    <a:pt x="3240294" y="425985"/>
                  </a:lnTo>
                  <a:cubicBezTo>
                    <a:pt x="3240294" y="481007"/>
                    <a:pt x="3192532" y="525612"/>
                    <a:pt x="3133612" y="525612"/>
                  </a:cubicBezTo>
                  <a:lnTo>
                    <a:pt x="2706896" y="525612"/>
                  </a:lnTo>
                  <a:lnTo>
                    <a:pt x="2695722" y="523505"/>
                  </a:lnTo>
                  <a:lnTo>
                    <a:pt x="2695722" y="525947"/>
                  </a:lnTo>
                  <a:lnTo>
                    <a:pt x="2685030" y="521489"/>
                  </a:lnTo>
                  <a:lnTo>
                    <a:pt x="2665370" y="517782"/>
                  </a:lnTo>
                  <a:lnTo>
                    <a:pt x="2644254" y="504486"/>
                  </a:lnTo>
                  <a:lnTo>
                    <a:pt x="2338402" y="376955"/>
                  </a:lnTo>
                  <a:lnTo>
                    <a:pt x="2338402" y="464846"/>
                  </a:lnTo>
                  <a:cubicBezTo>
                    <a:pt x="2338402" y="536375"/>
                    <a:pt x="2279721" y="594361"/>
                    <a:pt x="2207335" y="594361"/>
                  </a:cubicBezTo>
                  <a:lnTo>
                    <a:pt x="1683084" y="594360"/>
                  </a:lnTo>
                  <a:cubicBezTo>
                    <a:pt x="1610698" y="594360"/>
                    <a:pt x="1552017" y="536375"/>
                    <a:pt x="1552017" y="464846"/>
                  </a:cubicBezTo>
                  <a:lnTo>
                    <a:pt x="1552017" y="395103"/>
                  </a:lnTo>
                  <a:lnTo>
                    <a:pt x="1282545" y="507465"/>
                  </a:lnTo>
                  <a:lnTo>
                    <a:pt x="1259849" y="521755"/>
                  </a:lnTo>
                  <a:lnTo>
                    <a:pt x="1238719" y="525739"/>
                  </a:lnTo>
                  <a:lnTo>
                    <a:pt x="1229499" y="529584"/>
                  </a:lnTo>
                  <a:lnTo>
                    <a:pt x="1229499" y="527478"/>
                  </a:lnTo>
                  <a:lnTo>
                    <a:pt x="1218323" y="529584"/>
                  </a:lnTo>
                  <a:lnTo>
                    <a:pt x="791607" y="529584"/>
                  </a:lnTo>
                  <a:cubicBezTo>
                    <a:pt x="732689" y="529584"/>
                    <a:pt x="684925" y="484980"/>
                    <a:pt x="684925" y="429958"/>
                  </a:cubicBezTo>
                  <a:lnTo>
                    <a:pt x="684925" y="341370"/>
                  </a:lnTo>
                  <a:lnTo>
                    <a:pt x="684925" y="260599"/>
                  </a:lnTo>
                  <a:lnTo>
                    <a:pt x="684925" y="172011"/>
                  </a:lnTo>
                  <a:cubicBezTo>
                    <a:pt x="684925" y="116989"/>
                    <a:pt x="732689" y="72384"/>
                    <a:pt x="791607" y="72384"/>
                  </a:cubicBezTo>
                  <a:lnTo>
                    <a:pt x="1218323" y="72384"/>
                  </a:lnTo>
                  <a:lnTo>
                    <a:pt x="1229499" y="74491"/>
                  </a:lnTo>
                  <a:lnTo>
                    <a:pt x="1229499" y="72049"/>
                  </a:lnTo>
                  <a:lnTo>
                    <a:pt x="1240191" y="76507"/>
                  </a:lnTo>
                  <a:lnTo>
                    <a:pt x="1259849" y="80214"/>
                  </a:lnTo>
                  <a:lnTo>
                    <a:pt x="1280967" y="93510"/>
                  </a:lnTo>
                  <a:lnTo>
                    <a:pt x="1552017" y="206530"/>
                  </a:lnTo>
                  <a:lnTo>
                    <a:pt x="1552017" y="129515"/>
                  </a:lnTo>
                  <a:cubicBezTo>
                    <a:pt x="1552017" y="57986"/>
                    <a:pt x="1610698" y="0"/>
                    <a:pt x="1683084" y="0"/>
                  </a:cubicBezTo>
                  <a:close/>
                </a:path>
              </a:pathLst>
            </a:custGeom>
            <a:gr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7" name="Group 66">
              <a:extLst>
                <a:ext uri="{FF2B5EF4-FFF2-40B4-BE49-F238E27FC236}">
                  <a16:creationId xmlns:a16="http://schemas.microsoft.com/office/drawing/2014/main" id="{CE0320ED-82DB-4286-BEB4-B24C749CA4AD}"/>
                </a:ext>
              </a:extLst>
            </p:cNvPr>
            <p:cNvGrpSpPr/>
            <p:nvPr/>
          </p:nvGrpSpPr>
          <p:grpSpPr>
            <a:xfrm>
              <a:off x="8274211" y="2971800"/>
              <a:ext cx="969264" cy="274320"/>
              <a:chOff x="8229600" y="3108960"/>
              <a:chExt cx="969264" cy="274320"/>
            </a:xfrm>
            <a:grpFill/>
          </p:grpSpPr>
          <p:cxnSp>
            <p:nvCxnSpPr>
              <p:cNvPr id="61" name="Straight Connector 60">
                <a:extLst>
                  <a:ext uri="{FF2B5EF4-FFF2-40B4-BE49-F238E27FC236}">
                    <a16:creationId xmlns:a16="http://schemas.microsoft.com/office/drawing/2014/main" id="{8F38C145-4EE7-456A-8230-6CAE46A033B6}"/>
                  </a:ext>
                </a:extLst>
              </p:cNvPr>
              <p:cNvCxnSpPr/>
              <p:nvPr/>
            </p:nvCxnSpPr>
            <p:spPr>
              <a:xfrm>
                <a:off x="8229600" y="320040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9E129929-C47C-4CD9-B46E-9C47DC54FD82}"/>
                  </a:ext>
                </a:extLst>
              </p:cNvPr>
              <p:cNvCxnSpPr/>
              <p:nvPr/>
            </p:nvCxnSpPr>
            <p:spPr>
              <a:xfrm>
                <a:off x="8229600" y="338328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7595E8A4-FE4E-464A-A440-14CF23D4C3BD}"/>
                  </a:ext>
                </a:extLst>
              </p:cNvPr>
              <p:cNvCxnSpPr/>
              <p:nvPr/>
            </p:nvCxnSpPr>
            <p:spPr>
              <a:xfrm>
                <a:off x="8229600" y="310896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2E9A8336-2351-450D-A083-0B5EC4BE505D}"/>
                  </a:ext>
                </a:extLst>
              </p:cNvPr>
              <p:cNvCxnSpPr/>
              <p:nvPr/>
            </p:nvCxnSpPr>
            <p:spPr>
              <a:xfrm>
                <a:off x="8229600" y="3291840"/>
                <a:ext cx="969264" cy="0"/>
              </a:xfrm>
              <a:prstGeom prst="line">
                <a:avLst/>
              </a:prstGeom>
              <a:grpFill/>
              <a:ln w="12700">
                <a:solidFill>
                  <a:schemeClr val="bg2">
                    <a:lumMod val="25000"/>
                    <a:alpha val="50000"/>
                  </a:schemeClr>
                </a:solidFill>
              </a:ln>
            </p:spPr>
            <p:style>
              <a:lnRef idx="1">
                <a:schemeClr val="accent1"/>
              </a:lnRef>
              <a:fillRef idx="0">
                <a:schemeClr val="accent1"/>
              </a:fillRef>
              <a:effectRef idx="0">
                <a:schemeClr val="accent1"/>
              </a:effectRef>
              <a:fontRef idx="minor">
                <a:schemeClr val="tx1"/>
              </a:fontRef>
            </p:style>
          </p:cxnSp>
        </p:grpSp>
      </p:grpSp>
      <p:sp>
        <p:nvSpPr>
          <p:cNvPr id="77" name="TextBox 76">
            <a:extLst>
              <a:ext uri="{FF2B5EF4-FFF2-40B4-BE49-F238E27FC236}">
                <a16:creationId xmlns:a16="http://schemas.microsoft.com/office/drawing/2014/main" id="{48B049E7-20CF-4513-9E01-53352206CB55}"/>
              </a:ext>
            </a:extLst>
          </p:cNvPr>
          <p:cNvSpPr txBox="1"/>
          <p:nvPr/>
        </p:nvSpPr>
        <p:spPr>
          <a:xfrm>
            <a:off x="348262" y="1655352"/>
            <a:ext cx="7424138" cy="141577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78" name="TextBox 77">
            <a:extLst>
              <a:ext uri="{FF2B5EF4-FFF2-40B4-BE49-F238E27FC236}">
                <a16:creationId xmlns:a16="http://schemas.microsoft.com/office/drawing/2014/main" id="{EFAFA3B9-59B9-4490-B888-881BF2C7818F}"/>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9" name="TextBox 78">
            <a:extLst>
              <a:ext uri="{FF2B5EF4-FFF2-40B4-BE49-F238E27FC236}">
                <a16:creationId xmlns:a16="http://schemas.microsoft.com/office/drawing/2014/main" id="{AAFABE8E-CA25-4C2B-9F48-AF395E9D405B}"/>
              </a:ext>
            </a:extLst>
          </p:cNvPr>
          <p:cNvSpPr txBox="1"/>
          <p:nvPr/>
        </p:nvSpPr>
        <p:spPr>
          <a:xfrm>
            <a:off x="228600" y="4532792"/>
            <a:ext cx="2192753" cy="1880515"/>
          </a:xfrm>
          <a:prstGeom prst="rect">
            <a:avLst/>
          </a:prstGeom>
          <a:noFill/>
        </p:spPr>
        <p:txBody>
          <a:bodyPr wrap="square" rtlCol="0">
            <a:spAutoFit/>
          </a:bodyPr>
          <a:lstStyle/>
          <a:p>
            <a:pPr algn="ctr" defTabSz="1219170">
              <a:spcBef>
                <a:spcPct val="20000"/>
              </a:spcBef>
              <a:defRPr/>
            </a:pPr>
            <a:r>
              <a:rPr lang="en-US" sz="1600" dirty="0">
                <a:solidFill>
                  <a:srgbClr val="CE8E4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81" name="Group 80">
            <a:extLst>
              <a:ext uri="{FF2B5EF4-FFF2-40B4-BE49-F238E27FC236}">
                <a16:creationId xmlns:a16="http://schemas.microsoft.com/office/drawing/2014/main" id="{4FD33A55-2F42-4860-A0E1-920D6428ABFB}"/>
              </a:ext>
            </a:extLst>
          </p:cNvPr>
          <p:cNvGrpSpPr>
            <a:grpSpLocks noChangeAspect="1"/>
          </p:cNvGrpSpPr>
          <p:nvPr/>
        </p:nvGrpSpPr>
        <p:grpSpPr>
          <a:xfrm>
            <a:off x="867776" y="3475866"/>
            <a:ext cx="914400" cy="914401"/>
            <a:chOff x="1758360" y="4125844"/>
            <a:chExt cx="1097279" cy="1097280"/>
          </a:xfrm>
        </p:grpSpPr>
        <p:sp>
          <p:nvSpPr>
            <p:cNvPr id="76" name="Freeform: Shape 75">
              <a:extLst>
                <a:ext uri="{FF2B5EF4-FFF2-40B4-BE49-F238E27FC236}">
                  <a16:creationId xmlns:a16="http://schemas.microsoft.com/office/drawing/2014/main" id="{895DD80A-C2CC-4E50-9698-A776D9504DED}"/>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F36C5FD7-E9F2-4533-A2AD-12E65F246557}"/>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CE8E40"/>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3" name="Freeform: Shape 72">
            <a:extLst>
              <a:ext uri="{FF2B5EF4-FFF2-40B4-BE49-F238E27FC236}">
                <a16:creationId xmlns:a16="http://schemas.microsoft.com/office/drawing/2014/main" id="{8A7AEE84-84CB-4BE9-B074-B7CA8FF06E26}"/>
              </a:ext>
            </a:extLst>
          </p:cNvPr>
          <p:cNvSpPr>
            <a:spLocks noChangeAspect="1"/>
          </p:cNvSpPr>
          <p:nvPr/>
        </p:nvSpPr>
        <p:spPr>
          <a:xfrm rot="18920371">
            <a:off x="8094267" y="4779165"/>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AC7E7E"/>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6E029672-6A3A-4500-94C4-AEF44C664204}"/>
              </a:ext>
            </a:extLst>
          </p:cNvPr>
          <p:cNvSpPr>
            <a:spLocks noChangeAspect="1"/>
          </p:cNvSpPr>
          <p:nvPr/>
        </p:nvSpPr>
        <p:spPr>
          <a:xfrm rot="18920371">
            <a:off x="8946642" y="4079366"/>
            <a:ext cx="685801" cy="68580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AC7E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4" name="Freeform: Shape 83">
            <a:extLst>
              <a:ext uri="{FF2B5EF4-FFF2-40B4-BE49-F238E27FC236}">
                <a16:creationId xmlns:a16="http://schemas.microsoft.com/office/drawing/2014/main" id="{6019D70D-18DA-4BDF-B807-9DB49340D362}"/>
              </a:ext>
            </a:extLst>
          </p:cNvPr>
          <p:cNvSpPr>
            <a:spLocks noChangeAspect="1"/>
          </p:cNvSpPr>
          <p:nvPr/>
        </p:nvSpPr>
        <p:spPr>
          <a:xfrm rot="18920371">
            <a:off x="8459139" y="3635425"/>
            <a:ext cx="530353" cy="530352"/>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AC7E7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TextBox 90">
            <a:extLst>
              <a:ext uri="{FF2B5EF4-FFF2-40B4-BE49-F238E27FC236}">
                <a16:creationId xmlns:a16="http://schemas.microsoft.com/office/drawing/2014/main" id="{557BF459-3966-45EA-8BA2-9345FEFAB59E}"/>
              </a:ext>
            </a:extLst>
          </p:cNvPr>
          <p:cNvSpPr txBox="1"/>
          <p:nvPr/>
        </p:nvSpPr>
        <p:spPr>
          <a:xfrm>
            <a:off x="2716354" y="4528308"/>
            <a:ext cx="2192753" cy="1880515"/>
          </a:xfrm>
          <a:prstGeom prst="rect">
            <a:avLst/>
          </a:prstGeom>
          <a:noFill/>
        </p:spPr>
        <p:txBody>
          <a:bodyPr wrap="square" rtlCol="0">
            <a:spAutoFit/>
          </a:bodyPr>
          <a:lstStyle/>
          <a:p>
            <a:pPr algn="ctr" defTabSz="1219170">
              <a:spcBef>
                <a:spcPct val="20000"/>
              </a:spcBef>
              <a:defRPr/>
            </a:pPr>
            <a:r>
              <a:rPr lang="en-US" sz="1600" dirty="0">
                <a:solidFill>
                  <a:srgbClr val="E04621"/>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2" name="TextBox 91">
            <a:extLst>
              <a:ext uri="{FF2B5EF4-FFF2-40B4-BE49-F238E27FC236}">
                <a16:creationId xmlns:a16="http://schemas.microsoft.com/office/drawing/2014/main" id="{F470B7AE-332A-402A-A890-4B040AC51484}"/>
              </a:ext>
            </a:extLst>
          </p:cNvPr>
          <p:cNvSpPr txBox="1"/>
          <p:nvPr/>
        </p:nvSpPr>
        <p:spPr>
          <a:xfrm>
            <a:off x="5217269" y="4522708"/>
            <a:ext cx="2192753" cy="1880515"/>
          </a:xfrm>
          <a:prstGeom prst="rect">
            <a:avLst/>
          </a:prstGeom>
          <a:noFill/>
        </p:spPr>
        <p:txBody>
          <a:bodyPr wrap="square" rtlCol="0">
            <a:spAutoFit/>
          </a:bodyPr>
          <a:lstStyle/>
          <a:p>
            <a:pPr algn="ctr" defTabSz="1219170">
              <a:spcBef>
                <a:spcPct val="20000"/>
              </a:spcBef>
              <a:defRPr/>
            </a:pPr>
            <a:r>
              <a:rPr lang="en-US" sz="1600" dirty="0">
                <a:solidFill>
                  <a:srgbClr val="BF2500"/>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200" b="1"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93" name="TextBox 92">
            <a:extLst>
              <a:ext uri="{FF2B5EF4-FFF2-40B4-BE49-F238E27FC236}">
                <a16:creationId xmlns:a16="http://schemas.microsoft.com/office/drawing/2014/main" id="{0856F1DC-F740-47FB-AC31-16C36D4503C9}"/>
              </a:ext>
            </a:extLst>
          </p:cNvPr>
          <p:cNvSpPr txBox="1"/>
          <p:nvPr/>
        </p:nvSpPr>
        <p:spPr>
          <a:xfrm>
            <a:off x="979797" y="3663105"/>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36%</a:t>
            </a:r>
          </a:p>
        </p:txBody>
      </p:sp>
      <p:grpSp>
        <p:nvGrpSpPr>
          <p:cNvPr id="94" name="Group 93">
            <a:extLst>
              <a:ext uri="{FF2B5EF4-FFF2-40B4-BE49-F238E27FC236}">
                <a16:creationId xmlns:a16="http://schemas.microsoft.com/office/drawing/2014/main" id="{C28EC069-7BB2-41AB-8BF1-3B9D5302C579}"/>
              </a:ext>
            </a:extLst>
          </p:cNvPr>
          <p:cNvGrpSpPr>
            <a:grpSpLocks noChangeAspect="1"/>
          </p:cNvGrpSpPr>
          <p:nvPr/>
        </p:nvGrpSpPr>
        <p:grpSpPr>
          <a:xfrm>
            <a:off x="3305194" y="3444603"/>
            <a:ext cx="914400" cy="914401"/>
            <a:chOff x="1758360" y="4125844"/>
            <a:chExt cx="1097279" cy="1097280"/>
          </a:xfrm>
        </p:grpSpPr>
        <p:sp>
          <p:nvSpPr>
            <p:cNvPr id="95" name="Freeform: Shape 94">
              <a:extLst>
                <a:ext uri="{FF2B5EF4-FFF2-40B4-BE49-F238E27FC236}">
                  <a16:creationId xmlns:a16="http://schemas.microsoft.com/office/drawing/2014/main" id="{32FF3A4B-1108-49FB-9E4D-9E87048684D0}"/>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Freeform: Shape 95">
              <a:extLst>
                <a:ext uri="{FF2B5EF4-FFF2-40B4-BE49-F238E27FC236}">
                  <a16:creationId xmlns:a16="http://schemas.microsoft.com/office/drawing/2014/main" id="{E33E2E59-BFD9-427A-BBA1-C796C1C577D3}"/>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E04621"/>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7" name="TextBox 96">
            <a:extLst>
              <a:ext uri="{FF2B5EF4-FFF2-40B4-BE49-F238E27FC236}">
                <a16:creationId xmlns:a16="http://schemas.microsoft.com/office/drawing/2014/main" id="{91C75239-61FB-4514-9C29-7B9EA93131D0}"/>
              </a:ext>
            </a:extLst>
          </p:cNvPr>
          <p:cNvSpPr txBox="1"/>
          <p:nvPr/>
        </p:nvSpPr>
        <p:spPr>
          <a:xfrm>
            <a:off x="3417215"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29%</a:t>
            </a:r>
          </a:p>
        </p:txBody>
      </p:sp>
      <p:grpSp>
        <p:nvGrpSpPr>
          <p:cNvPr id="98" name="Group 97">
            <a:extLst>
              <a:ext uri="{FF2B5EF4-FFF2-40B4-BE49-F238E27FC236}">
                <a16:creationId xmlns:a16="http://schemas.microsoft.com/office/drawing/2014/main" id="{6AEAA041-B8C6-48AC-B07F-1160146C46F6}"/>
              </a:ext>
            </a:extLst>
          </p:cNvPr>
          <p:cNvGrpSpPr>
            <a:grpSpLocks noChangeAspect="1"/>
          </p:cNvGrpSpPr>
          <p:nvPr/>
        </p:nvGrpSpPr>
        <p:grpSpPr>
          <a:xfrm>
            <a:off x="5806821" y="3444603"/>
            <a:ext cx="914400" cy="914401"/>
            <a:chOff x="1758360" y="4125844"/>
            <a:chExt cx="1097279" cy="1097280"/>
          </a:xfrm>
        </p:grpSpPr>
        <p:sp>
          <p:nvSpPr>
            <p:cNvPr id="99" name="Freeform: Shape 98">
              <a:extLst>
                <a:ext uri="{FF2B5EF4-FFF2-40B4-BE49-F238E27FC236}">
                  <a16:creationId xmlns:a16="http://schemas.microsoft.com/office/drawing/2014/main" id="{94173380-263F-4F34-B00C-2BC214133011}"/>
                </a:ext>
              </a:extLst>
            </p:cNvPr>
            <p:cNvSpPr>
              <a:spLocks noChangeAspect="1"/>
            </p:cNvSpPr>
            <p:nvPr/>
          </p:nvSpPr>
          <p:spPr>
            <a:xfrm rot="18920371">
              <a:off x="1758360" y="4125844"/>
              <a:ext cx="1097279" cy="1097280"/>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Shape 99">
              <a:extLst>
                <a:ext uri="{FF2B5EF4-FFF2-40B4-BE49-F238E27FC236}">
                  <a16:creationId xmlns:a16="http://schemas.microsoft.com/office/drawing/2014/main" id="{0D4A0543-2C36-49A9-95B9-B231C0BCC5CA}"/>
                </a:ext>
              </a:extLst>
            </p:cNvPr>
            <p:cNvSpPr>
              <a:spLocks noChangeAspect="1"/>
            </p:cNvSpPr>
            <p:nvPr/>
          </p:nvSpPr>
          <p:spPr>
            <a:xfrm rot="18920371">
              <a:off x="1868087" y="4235571"/>
              <a:ext cx="877823" cy="877824"/>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BF2500"/>
            </a:solidFill>
            <a:ln>
              <a:noFill/>
            </a:ln>
            <a:effectLst/>
            <a:scene3d>
              <a:camera prst="orthographicFront">
                <a:rot lat="0" lon="0" rev="0"/>
              </a:camera>
              <a:lightRig rig="contrasting" dir="t">
                <a:rot lat="0" lon="0" rev="1500000"/>
              </a:lightRig>
            </a:scene3d>
            <a:sp3d prstMaterial="meta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1" name="TextBox 100">
            <a:extLst>
              <a:ext uri="{FF2B5EF4-FFF2-40B4-BE49-F238E27FC236}">
                <a16:creationId xmlns:a16="http://schemas.microsoft.com/office/drawing/2014/main" id="{64B71874-E0DD-4714-A8F8-E674BFDFE255}"/>
              </a:ext>
            </a:extLst>
          </p:cNvPr>
          <p:cNvSpPr txBox="1"/>
          <p:nvPr/>
        </p:nvSpPr>
        <p:spPr>
          <a:xfrm>
            <a:off x="5918842" y="3631842"/>
            <a:ext cx="728062" cy="508000"/>
          </a:xfrm>
          <a:prstGeom prst="rect">
            <a:avLst/>
          </a:prstGeom>
          <a:noFill/>
        </p:spPr>
        <p:txBody>
          <a:bodyPr wrap="none" rtlCol="0" anchor="ctr" anchorCtr="1">
            <a:noAutofit/>
          </a:bodyPr>
          <a:lstStyle/>
          <a:p>
            <a:pPr algn="ctr"/>
            <a:r>
              <a:rPr lang="en-US" sz="2400" dirty="0">
                <a:solidFill>
                  <a:schemeClr val="bg1"/>
                </a:solidFill>
                <a:latin typeface="Bernard MT Condensed" panose="02050806060905020404" pitchFamily="18" charset="0"/>
              </a:rPr>
              <a:t>27%</a:t>
            </a:r>
          </a:p>
        </p:txBody>
      </p:sp>
      <p:pic>
        <p:nvPicPr>
          <p:cNvPr id="29" name="Picture 28">
            <a:hlinkClick r:id="rId2"/>
            <a:extLst>
              <a:ext uri="{FF2B5EF4-FFF2-40B4-BE49-F238E27FC236}">
                <a16:creationId xmlns:a16="http://schemas.microsoft.com/office/drawing/2014/main" id="{6A6CEEBB-C620-42FD-8D41-BEF938C9C6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481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500"/>
                                        <p:tgtEl>
                                          <p:spTgt spid="7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77"/>
                                        </p:tgtEl>
                                        <p:attrNameLst>
                                          <p:attrName>style.visibility</p:attrName>
                                        </p:attrNameLst>
                                      </p:cBhvr>
                                      <p:to>
                                        <p:strVal val="visible"/>
                                      </p:to>
                                    </p:set>
                                    <p:animEffect transition="in" filter="fade">
                                      <p:cBhvr>
                                        <p:cTn id="11" dur="1000"/>
                                        <p:tgtEl>
                                          <p:spTgt spid="77"/>
                                        </p:tgtEl>
                                      </p:cBhvr>
                                    </p:animEffect>
                                    <p:anim calcmode="lin" valueType="num">
                                      <p:cBhvr>
                                        <p:cTn id="12" dur="1000" fill="hold"/>
                                        <p:tgtEl>
                                          <p:spTgt spid="77"/>
                                        </p:tgtEl>
                                        <p:attrNameLst>
                                          <p:attrName>ppt_x</p:attrName>
                                        </p:attrNameLst>
                                      </p:cBhvr>
                                      <p:tavLst>
                                        <p:tav tm="0">
                                          <p:val>
                                            <p:strVal val="#ppt_x"/>
                                          </p:val>
                                        </p:tav>
                                        <p:tav tm="100000">
                                          <p:val>
                                            <p:strVal val="#ppt_x"/>
                                          </p:val>
                                        </p:tav>
                                      </p:tavLst>
                                    </p:anim>
                                    <p:anim calcmode="lin" valueType="num">
                                      <p:cBhvr>
                                        <p:cTn id="13" dur="1000" fill="hold"/>
                                        <p:tgtEl>
                                          <p:spTgt spid="7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31" presetClass="entr" presetSubtype="0" fill="hold" nodeType="afterEffect">
                                  <p:stCondLst>
                                    <p:cond delay="0"/>
                                  </p:stCondLst>
                                  <p:childTnLst>
                                    <p:set>
                                      <p:cBhvr>
                                        <p:cTn id="16" dur="1" fill="hold">
                                          <p:stCondLst>
                                            <p:cond delay="0"/>
                                          </p:stCondLst>
                                        </p:cTn>
                                        <p:tgtEl>
                                          <p:spTgt spid="90"/>
                                        </p:tgtEl>
                                        <p:attrNameLst>
                                          <p:attrName>style.visibility</p:attrName>
                                        </p:attrNameLst>
                                      </p:cBhvr>
                                      <p:to>
                                        <p:strVal val="visible"/>
                                      </p:to>
                                    </p:set>
                                    <p:anim calcmode="lin" valueType="num">
                                      <p:cBhvr>
                                        <p:cTn id="17" dur="1000" fill="hold"/>
                                        <p:tgtEl>
                                          <p:spTgt spid="90"/>
                                        </p:tgtEl>
                                        <p:attrNameLst>
                                          <p:attrName>ppt_w</p:attrName>
                                        </p:attrNameLst>
                                      </p:cBhvr>
                                      <p:tavLst>
                                        <p:tav tm="0">
                                          <p:val>
                                            <p:fltVal val="0"/>
                                          </p:val>
                                        </p:tav>
                                        <p:tav tm="100000">
                                          <p:val>
                                            <p:strVal val="#ppt_w"/>
                                          </p:val>
                                        </p:tav>
                                      </p:tavLst>
                                    </p:anim>
                                    <p:anim calcmode="lin" valueType="num">
                                      <p:cBhvr>
                                        <p:cTn id="18" dur="1000" fill="hold"/>
                                        <p:tgtEl>
                                          <p:spTgt spid="90"/>
                                        </p:tgtEl>
                                        <p:attrNameLst>
                                          <p:attrName>ppt_h</p:attrName>
                                        </p:attrNameLst>
                                      </p:cBhvr>
                                      <p:tavLst>
                                        <p:tav tm="0">
                                          <p:val>
                                            <p:fltVal val="0"/>
                                          </p:val>
                                        </p:tav>
                                        <p:tav tm="100000">
                                          <p:val>
                                            <p:strVal val="#ppt_h"/>
                                          </p:val>
                                        </p:tav>
                                      </p:tavLst>
                                    </p:anim>
                                    <p:anim calcmode="lin" valueType="num">
                                      <p:cBhvr>
                                        <p:cTn id="19" dur="1000" fill="hold"/>
                                        <p:tgtEl>
                                          <p:spTgt spid="90"/>
                                        </p:tgtEl>
                                        <p:attrNameLst>
                                          <p:attrName>style.rotation</p:attrName>
                                        </p:attrNameLst>
                                      </p:cBhvr>
                                      <p:tavLst>
                                        <p:tav tm="0">
                                          <p:val>
                                            <p:fltVal val="90"/>
                                          </p:val>
                                        </p:tav>
                                        <p:tav tm="100000">
                                          <p:val>
                                            <p:fltVal val="0"/>
                                          </p:val>
                                        </p:tav>
                                      </p:tavLst>
                                    </p:anim>
                                    <p:animEffect transition="in" filter="fade">
                                      <p:cBhvr>
                                        <p:cTn id="20" dur="1000"/>
                                        <p:tgtEl>
                                          <p:spTgt spid="90"/>
                                        </p:tgtEl>
                                      </p:cBhvr>
                                    </p:animEffect>
                                  </p:childTnLst>
                                </p:cTn>
                              </p:par>
                            </p:childTnLst>
                          </p:cTn>
                        </p:par>
                        <p:par>
                          <p:cTn id="21" fill="hold">
                            <p:stCondLst>
                              <p:cond delay="2500"/>
                            </p:stCondLst>
                            <p:childTnLst>
                              <p:par>
                                <p:cTn id="22" presetID="47" presetClass="entr" presetSubtype="0" fill="hold" grpId="0" nodeType="afterEffect">
                                  <p:stCondLst>
                                    <p:cond delay="0"/>
                                  </p:stCondLst>
                                  <p:childTnLst>
                                    <p:set>
                                      <p:cBhvr>
                                        <p:cTn id="23" dur="1" fill="hold">
                                          <p:stCondLst>
                                            <p:cond delay="0"/>
                                          </p:stCondLst>
                                        </p:cTn>
                                        <p:tgtEl>
                                          <p:spTgt spid="73"/>
                                        </p:tgtEl>
                                        <p:attrNameLst>
                                          <p:attrName>style.visibility</p:attrName>
                                        </p:attrNameLst>
                                      </p:cBhvr>
                                      <p:to>
                                        <p:strVal val="visible"/>
                                      </p:to>
                                    </p:set>
                                    <p:animEffect transition="in" filter="fade">
                                      <p:cBhvr>
                                        <p:cTn id="24" dur="2000"/>
                                        <p:tgtEl>
                                          <p:spTgt spid="73"/>
                                        </p:tgtEl>
                                      </p:cBhvr>
                                    </p:animEffect>
                                    <p:anim calcmode="lin" valueType="num">
                                      <p:cBhvr>
                                        <p:cTn id="25" dur="2000" fill="hold"/>
                                        <p:tgtEl>
                                          <p:spTgt spid="73"/>
                                        </p:tgtEl>
                                        <p:attrNameLst>
                                          <p:attrName>ppt_x</p:attrName>
                                        </p:attrNameLst>
                                      </p:cBhvr>
                                      <p:tavLst>
                                        <p:tav tm="0">
                                          <p:val>
                                            <p:strVal val="#ppt_x"/>
                                          </p:val>
                                        </p:tav>
                                        <p:tav tm="100000">
                                          <p:val>
                                            <p:strVal val="#ppt_x"/>
                                          </p:val>
                                        </p:tav>
                                      </p:tavLst>
                                    </p:anim>
                                    <p:anim calcmode="lin" valueType="num">
                                      <p:cBhvr>
                                        <p:cTn id="26" dur="2000" fill="hold"/>
                                        <p:tgtEl>
                                          <p:spTgt spid="73"/>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500"/>
                                  </p:stCondLst>
                                  <p:childTnLst>
                                    <p:set>
                                      <p:cBhvr>
                                        <p:cTn id="28" dur="1" fill="hold">
                                          <p:stCondLst>
                                            <p:cond delay="0"/>
                                          </p:stCondLst>
                                        </p:cTn>
                                        <p:tgtEl>
                                          <p:spTgt spid="74"/>
                                        </p:tgtEl>
                                        <p:attrNameLst>
                                          <p:attrName>style.visibility</p:attrName>
                                        </p:attrNameLst>
                                      </p:cBhvr>
                                      <p:to>
                                        <p:strVal val="visible"/>
                                      </p:to>
                                    </p:set>
                                    <p:animEffect transition="in" filter="fade">
                                      <p:cBhvr>
                                        <p:cTn id="29" dur="1500"/>
                                        <p:tgtEl>
                                          <p:spTgt spid="74"/>
                                        </p:tgtEl>
                                      </p:cBhvr>
                                    </p:animEffect>
                                    <p:anim calcmode="lin" valueType="num">
                                      <p:cBhvr>
                                        <p:cTn id="30" dur="1500" fill="hold"/>
                                        <p:tgtEl>
                                          <p:spTgt spid="74"/>
                                        </p:tgtEl>
                                        <p:attrNameLst>
                                          <p:attrName>ppt_x</p:attrName>
                                        </p:attrNameLst>
                                      </p:cBhvr>
                                      <p:tavLst>
                                        <p:tav tm="0">
                                          <p:val>
                                            <p:strVal val="#ppt_x"/>
                                          </p:val>
                                        </p:tav>
                                        <p:tav tm="100000">
                                          <p:val>
                                            <p:strVal val="#ppt_x"/>
                                          </p:val>
                                        </p:tav>
                                      </p:tavLst>
                                    </p:anim>
                                    <p:anim calcmode="lin" valueType="num">
                                      <p:cBhvr>
                                        <p:cTn id="31" dur="1500" fill="hold"/>
                                        <p:tgtEl>
                                          <p:spTgt spid="74"/>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1000"/>
                                  </p:stCondLst>
                                  <p:childTnLst>
                                    <p:set>
                                      <p:cBhvr>
                                        <p:cTn id="33" dur="1" fill="hold">
                                          <p:stCondLst>
                                            <p:cond delay="0"/>
                                          </p:stCondLst>
                                        </p:cTn>
                                        <p:tgtEl>
                                          <p:spTgt spid="84"/>
                                        </p:tgtEl>
                                        <p:attrNameLst>
                                          <p:attrName>style.visibility</p:attrName>
                                        </p:attrNameLst>
                                      </p:cBhvr>
                                      <p:to>
                                        <p:strVal val="visible"/>
                                      </p:to>
                                    </p:set>
                                    <p:animEffect transition="in" filter="fade">
                                      <p:cBhvr>
                                        <p:cTn id="34" dur="1500"/>
                                        <p:tgtEl>
                                          <p:spTgt spid="84"/>
                                        </p:tgtEl>
                                      </p:cBhvr>
                                    </p:animEffect>
                                    <p:anim calcmode="lin" valueType="num">
                                      <p:cBhvr>
                                        <p:cTn id="35" dur="1500" fill="hold"/>
                                        <p:tgtEl>
                                          <p:spTgt spid="84"/>
                                        </p:tgtEl>
                                        <p:attrNameLst>
                                          <p:attrName>ppt_x</p:attrName>
                                        </p:attrNameLst>
                                      </p:cBhvr>
                                      <p:tavLst>
                                        <p:tav tm="0">
                                          <p:val>
                                            <p:strVal val="#ppt_x"/>
                                          </p:val>
                                        </p:tav>
                                        <p:tav tm="100000">
                                          <p:val>
                                            <p:strVal val="#ppt_x"/>
                                          </p:val>
                                        </p:tav>
                                      </p:tavLst>
                                    </p:anim>
                                    <p:anim calcmode="lin" valueType="num">
                                      <p:cBhvr>
                                        <p:cTn id="36" dur="1500" fill="hold"/>
                                        <p:tgtEl>
                                          <p:spTgt spid="84"/>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nodeType="afterEffect">
                                  <p:stCondLst>
                                    <p:cond delay="0"/>
                                  </p:stCondLst>
                                  <p:childTnLst>
                                    <p:set>
                                      <p:cBhvr>
                                        <p:cTn id="39" dur="1" fill="hold">
                                          <p:stCondLst>
                                            <p:cond delay="0"/>
                                          </p:stCondLst>
                                        </p:cTn>
                                        <p:tgtEl>
                                          <p:spTgt spid="81"/>
                                        </p:tgtEl>
                                        <p:attrNameLst>
                                          <p:attrName>style.visibility</p:attrName>
                                        </p:attrNameLst>
                                      </p:cBhvr>
                                      <p:to>
                                        <p:strVal val="visible"/>
                                      </p:to>
                                    </p:set>
                                    <p:animEffect transition="in" filter="fade">
                                      <p:cBhvr>
                                        <p:cTn id="40" dur="1000"/>
                                        <p:tgtEl>
                                          <p:spTgt spid="81"/>
                                        </p:tgtEl>
                                      </p:cBhvr>
                                    </p:animEffect>
                                    <p:anim calcmode="lin" valueType="num">
                                      <p:cBhvr>
                                        <p:cTn id="41" dur="1000" fill="hold"/>
                                        <p:tgtEl>
                                          <p:spTgt spid="81"/>
                                        </p:tgtEl>
                                        <p:attrNameLst>
                                          <p:attrName>ppt_x</p:attrName>
                                        </p:attrNameLst>
                                      </p:cBhvr>
                                      <p:tavLst>
                                        <p:tav tm="0">
                                          <p:val>
                                            <p:strVal val="#ppt_x"/>
                                          </p:val>
                                        </p:tav>
                                        <p:tav tm="100000">
                                          <p:val>
                                            <p:strVal val="#ppt_x"/>
                                          </p:val>
                                        </p:tav>
                                      </p:tavLst>
                                    </p:anim>
                                    <p:anim calcmode="lin" valueType="num">
                                      <p:cBhvr>
                                        <p:cTn id="42" dur="1000" fill="hold"/>
                                        <p:tgtEl>
                                          <p:spTgt spid="81"/>
                                        </p:tgtEl>
                                        <p:attrNameLst>
                                          <p:attrName>ppt_y</p:attrName>
                                        </p:attrNameLst>
                                      </p:cBhvr>
                                      <p:tavLst>
                                        <p:tav tm="0">
                                          <p:val>
                                            <p:strVal val="#ppt_y+.1"/>
                                          </p:val>
                                        </p:tav>
                                        <p:tav tm="100000">
                                          <p:val>
                                            <p:strVal val="#ppt_y"/>
                                          </p:val>
                                        </p:tav>
                                      </p:tavLst>
                                    </p:anim>
                                  </p:childTnLst>
                                </p:cTn>
                              </p:par>
                              <p:par>
                                <p:cTn id="43" presetID="53" presetClass="entr" presetSubtype="16" fill="hold" grpId="0" nodeType="withEffect">
                                  <p:stCondLst>
                                    <p:cond delay="0"/>
                                  </p:stCondLst>
                                  <p:childTnLst>
                                    <p:set>
                                      <p:cBhvr>
                                        <p:cTn id="44" dur="1" fill="hold">
                                          <p:stCondLst>
                                            <p:cond delay="0"/>
                                          </p:stCondLst>
                                        </p:cTn>
                                        <p:tgtEl>
                                          <p:spTgt spid="93"/>
                                        </p:tgtEl>
                                        <p:attrNameLst>
                                          <p:attrName>style.visibility</p:attrName>
                                        </p:attrNameLst>
                                      </p:cBhvr>
                                      <p:to>
                                        <p:strVal val="visible"/>
                                      </p:to>
                                    </p:set>
                                    <p:anim calcmode="lin" valueType="num">
                                      <p:cBhvr>
                                        <p:cTn id="45" dur="1000" fill="hold"/>
                                        <p:tgtEl>
                                          <p:spTgt spid="93"/>
                                        </p:tgtEl>
                                        <p:attrNameLst>
                                          <p:attrName>ppt_w</p:attrName>
                                        </p:attrNameLst>
                                      </p:cBhvr>
                                      <p:tavLst>
                                        <p:tav tm="0">
                                          <p:val>
                                            <p:fltVal val="0"/>
                                          </p:val>
                                        </p:tav>
                                        <p:tav tm="100000">
                                          <p:val>
                                            <p:strVal val="#ppt_w"/>
                                          </p:val>
                                        </p:tav>
                                      </p:tavLst>
                                    </p:anim>
                                    <p:anim calcmode="lin" valueType="num">
                                      <p:cBhvr>
                                        <p:cTn id="46" dur="1000" fill="hold"/>
                                        <p:tgtEl>
                                          <p:spTgt spid="93"/>
                                        </p:tgtEl>
                                        <p:attrNameLst>
                                          <p:attrName>ppt_h</p:attrName>
                                        </p:attrNameLst>
                                      </p:cBhvr>
                                      <p:tavLst>
                                        <p:tav tm="0">
                                          <p:val>
                                            <p:fltVal val="0"/>
                                          </p:val>
                                        </p:tav>
                                        <p:tav tm="100000">
                                          <p:val>
                                            <p:strVal val="#ppt_h"/>
                                          </p:val>
                                        </p:tav>
                                      </p:tavLst>
                                    </p:anim>
                                    <p:animEffect transition="in" filter="fade">
                                      <p:cBhvr>
                                        <p:cTn id="47" dur="1000"/>
                                        <p:tgtEl>
                                          <p:spTgt spid="93"/>
                                        </p:tgtEl>
                                      </p:cBhvr>
                                    </p:animEffect>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79"/>
                                        </p:tgtEl>
                                        <p:attrNameLst>
                                          <p:attrName>style.visibility</p:attrName>
                                        </p:attrNameLst>
                                      </p:cBhvr>
                                      <p:to>
                                        <p:strVal val="visible"/>
                                      </p:to>
                                    </p:set>
                                    <p:animEffect transition="in" filter="wipe(up)">
                                      <p:cBhvr>
                                        <p:cTn id="51" dur="500"/>
                                        <p:tgtEl>
                                          <p:spTgt spid="79"/>
                                        </p:tgtEl>
                                      </p:cBhvr>
                                    </p:animEffect>
                                  </p:childTnLst>
                                </p:cTn>
                              </p:par>
                            </p:childTnLst>
                          </p:cTn>
                        </p:par>
                        <p:par>
                          <p:cTn id="52" fill="hold">
                            <p:stCondLst>
                              <p:cond delay="6500"/>
                            </p:stCondLst>
                            <p:childTnLst>
                              <p:par>
                                <p:cTn id="53" presetID="42" presetClass="entr" presetSubtype="0" fill="hold" nodeType="afterEffect">
                                  <p:stCondLst>
                                    <p:cond delay="0"/>
                                  </p:stCondLst>
                                  <p:childTnLst>
                                    <p:set>
                                      <p:cBhvr>
                                        <p:cTn id="54" dur="1" fill="hold">
                                          <p:stCondLst>
                                            <p:cond delay="0"/>
                                          </p:stCondLst>
                                        </p:cTn>
                                        <p:tgtEl>
                                          <p:spTgt spid="94"/>
                                        </p:tgtEl>
                                        <p:attrNameLst>
                                          <p:attrName>style.visibility</p:attrName>
                                        </p:attrNameLst>
                                      </p:cBhvr>
                                      <p:to>
                                        <p:strVal val="visible"/>
                                      </p:to>
                                    </p:set>
                                    <p:animEffect transition="in" filter="fade">
                                      <p:cBhvr>
                                        <p:cTn id="55" dur="1000"/>
                                        <p:tgtEl>
                                          <p:spTgt spid="94"/>
                                        </p:tgtEl>
                                      </p:cBhvr>
                                    </p:animEffect>
                                    <p:anim calcmode="lin" valueType="num">
                                      <p:cBhvr>
                                        <p:cTn id="56" dur="1000" fill="hold"/>
                                        <p:tgtEl>
                                          <p:spTgt spid="94"/>
                                        </p:tgtEl>
                                        <p:attrNameLst>
                                          <p:attrName>ppt_x</p:attrName>
                                        </p:attrNameLst>
                                      </p:cBhvr>
                                      <p:tavLst>
                                        <p:tav tm="0">
                                          <p:val>
                                            <p:strVal val="#ppt_x"/>
                                          </p:val>
                                        </p:tav>
                                        <p:tav tm="100000">
                                          <p:val>
                                            <p:strVal val="#ppt_x"/>
                                          </p:val>
                                        </p:tav>
                                      </p:tavLst>
                                    </p:anim>
                                    <p:anim calcmode="lin" valueType="num">
                                      <p:cBhvr>
                                        <p:cTn id="57" dur="1000" fill="hold"/>
                                        <p:tgtEl>
                                          <p:spTgt spid="94"/>
                                        </p:tgtEl>
                                        <p:attrNameLst>
                                          <p:attrName>ppt_y</p:attrName>
                                        </p:attrNameLst>
                                      </p:cBhvr>
                                      <p:tavLst>
                                        <p:tav tm="0">
                                          <p:val>
                                            <p:strVal val="#ppt_y+.1"/>
                                          </p:val>
                                        </p:tav>
                                        <p:tav tm="100000">
                                          <p:val>
                                            <p:strVal val="#ppt_y"/>
                                          </p:val>
                                        </p:tav>
                                      </p:tavLst>
                                    </p:anim>
                                  </p:childTnLst>
                                </p:cTn>
                              </p:par>
                              <p:par>
                                <p:cTn id="58" presetID="53" presetClass="entr" presetSubtype="16" fill="hold" grpId="0" nodeType="withEffect">
                                  <p:stCondLst>
                                    <p:cond delay="0"/>
                                  </p:stCondLst>
                                  <p:childTnLst>
                                    <p:set>
                                      <p:cBhvr>
                                        <p:cTn id="59" dur="1" fill="hold">
                                          <p:stCondLst>
                                            <p:cond delay="0"/>
                                          </p:stCondLst>
                                        </p:cTn>
                                        <p:tgtEl>
                                          <p:spTgt spid="97"/>
                                        </p:tgtEl>
                                        <p:attrNameLst>
                                          <p:attrName>style.visibility</p:attrName>
                                        </p:attrNameLst>
                                      </p:cBhvr>
                                      <p:to>
                                        <p:strVal val="visible"/>
                                      </p:to>
                                    </p:set>
                                    <p:anim calcmode="lin" valueType="num">
                                      <p:cBhvr>
                                        <p:cTn id="60" dur="1000" fill="hold"/>
                                        <p:tgtEl>
                                          <p:spTgt spid="97"/>
                                        </p:tgtEl>
                                        <p:attrNameLst>
                                          <p:attrName>ppt_w</p:attrName>
                                        </p:attrNameLst>
                                      </p:cBhvr>
                                      <p:tavLst>
                                        <p:tav tm="0">
                                          <p:val>
                                            <p:fltVal val="0"/>
                                          </p:val>
                                        </p:tav>
                                        <p:tav tm="100000">
                                          <p:val>
                                            <p:strVal val="#ppt_w"/>
                                          </p:val>
                                        </p:tav>
                                      </p:tavLst>
                                    </p:anim>
                                    <p:anim calcmode="lin" valueType="num">
                                      <p:cBhvr>
                                        <p:cTn id="61" dur="1000" fill="hold"/>
                                        <p:tgtEl>
                                          <p:spTgt spid="97"/>
                                        </p:tgtEl>
                                        <p:attrNameLst>
                                          <p:attrName>ppt_h</p:attrName>
                                        </p:attrNameLst>
                                      </p:cBhvr>
                                      <p:tavLst>
                                        <p:tav tm="0">
                                          <p:val>
                                            <p:fltVal val="0"/>
                                          </p:val>
                                        </p:tav>
                                        <p:tav tm="100000">
                                          <p:val>
                                            <p:strVal val="#ppt_h"/>
                                          </p:val>
                                        </p:tav>
                                      </p:tavLst>
                                    </p:anim>
                                    <p:animEffect transition="in" filter="fade">
                                      <p:cBhvr>
                                        <p:cTn id="62" dur="1000"/>
                                        <p:tgtEl>
                                          <p:spTgt spid="97"/>
                                        </p:tgtEl>
                                      </p:cBhvr>
                                    </p:animEffect>
                                  </p:childTnLst>
                                </p:cTn>
                              </p:par>
                            </p:childTnLst>
                          </p:cTn>
                        </p:par>
                        <p:par>
                          <p:cTn id="63" fill="hold">
                            <p:stCondLst>
                              <p:cond delay="7500"/>
                            </p:stCondLst>
                            <p:childTnLst>
                              <p:par>
                                <p:cTn id="64" presetID="22" presetClass="entr" presetSubtype="1" fill="hold" grpId="0" nodeType="afterEffect">
                                  <p:stCondLst>
                                    <p:cond delay="0"/>
                                  </p:stCondLst>
                                  <p:childTnLst>
                                    <p:set>
                                      <p:cBhvr>
                                        <p:cTn id="65" dur="1" fill="hold">
                                          <p:stCondLst>
                                            <p:cond delay="0"/>
                                          </p:stCondLst>
                                        </p:cTn>
                                        <p:tgtEl>
                                          <p:spTgt spid="91"/>
                                        </p:tgtEl>
                                        <p:attrNameLst>
                                          <p:attrName>style.visibility</p:attrName>
                                        </p:attrNameLst>
                                      </p:cBhvr>
                                      <p:to>
                                        <p:strVal val="visible"/>
                                      </p:to>
                                    </p:set>
                                    <p:animEffect transition="in" filter="wipe(up)">
                                      <p:cBhvr>
                                        <p:cTn id="66" dur="500"/>
                                        <p:tgtEl>
                                          <p:spTgt spid="91"/>
                                        </p:tgtEl>
                                      </p:cBhvr>
                                    </p:animEffect>
                                  </p:childTnLst>
                                </p:cTn>
                              </p:par>
                            </p:childTnLst>
                          </p:cTn>
                        </p:par>
                        <p:par>
                          <p:cTn id="67" fill="hold">
                            <p:stCondLst>
                              <p:cond delay="8000"/>
                            </p:stCondLst>
                            <p:childTnLst>
                              <p:par>
                                <p:cTn id="68" presetID="53" presetClass="entr" presetSubtype="16" fill="hold" nodeType="after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ppt_w</p:attrName>
                                        </p:attrNameLst>
                                      </p:cBhvr>
                                      <p:tavLst>
                                        <p:tav tm="0">
                                          <p:val>
                                            <p:fltVal val="0"/>
                                          </p:val>
                                        </p:tav>
                                        <p:tav tm="100000">
                                          <p:val>
                                            <p:strVal val="#ppt_w"/>
                                          </p:val>
                                        </p:tav>
                                      </p:tavLst>
                                    </p:anim>
                                    <p:anim calcmode="lin" valueType="num">
                                      <p:cBhvr>
                                        <p:cTn id="71" dur="1000" fill="hold"/>
                                        <p:tgtEl>
                                          <p:spTgt spid="98"/>
                                        </p:tgtEl>
                                        <p:attrNameLst>
                                          <p:attrName>ppt_h</p:attrName>
                                        </p:attrNameLst>
                                      </p:cBhvr>
                                      <p:tavLst>
                                        <p:tav tm="0">
                                          <p:val>
                                            <p:fltVal val="0"/>
                                          </p:val>
                                        </p:tav>
                                        <p:tav tm="100000">
                                          <p:val>
                                            <p:strVal val="#ppt_h"/>
                                          </p:val>
                                        </p:tav>
                                      </p:tavLst>
                                    </p:anim>
                                    <p:animEffect transition="in" filter="fade">
                                      <p:cBhvr>
                                        <p:cTn id="72" dur="1000"/>
                                        <p:tgtEl>
                                          <p:spTgt spid="98"/>
                                        </p:tgtEl>
                                      </p:cBhvr>
                                    </p:animEffect>
                                  </p:childTnLst>
                                </p:cTn>
                              </p:par>
                              <p:par>
                                <p:cTn id="73" presetID="53" presetClass="entr" presetSubtype="16" fill="hold" grpId="0" nodeType="withEffect">
                                  <p:stCondLst>
                                    <p:cond delay="0"/>
                                  </p:stCondLst>
                                  <p:childTnLst>
                                    <p:set>
                                      <p:cBhvr>
                                        <p:cTn id="74" dur="1" fill="hold">
                                          <p:stCondLst>
                                            <p:cond delay="0"/>
                                          </p:stCondLst>
                                        </p:cTn>
                                        <p:tgtEl>
                                          <p:spTgt spid="101"/>
                                        </p:tgtEl>
                                        <p:attrNameLst>
                                          <p:attrName>style.visibility</p:attrName>
                                        </p:attrNameLst>
                                      </p:cBhvr>
                                      <p:to>
                                        <p:strVal val="visible"/>
                                      </p:to>
                                    </p:set>
                                    <p:anim calcmode="lin" valueType="num">
                                      <p:cBhvr>
                                        <p:cTn id="75" dur="1000" fill="hold"/>
                                        <p:tgtEl>
                                          <p:spTgt spid="101"/>
                                        </p:tgtEl>
                                        <p:attrNameLst>
                                          <p:attrName>ppt_w</p:attrName>
                                        </p:attrNameLst>
                                      </p:cBhvr>
                                      <p:tavLst>
                                        <p:tav tm="0">
                                          <p:val>
                                            <p:fltVal val="0"/>
                                          </p:val>
                                        </p:tav>
                                        <p:tav tm="100000">
                                          <p:val>
                                            <p:strVal val="#ppt_w"/>
                                          </p:val>
                                        </p:tav>
                                      </p:tavLst>
                                    </p:anim>
                                    <p:anim calcmode="lin" valueType="num">
                                      <p:cBhvr>
                                        <p:cTn id="76" dur="1000" fill="hold"/>
                                        <p:tgtEl>
                                          <p:spTgt spid="101"/>
                                        </p:tgtEl>
                                        <p:attrNameLst>
                                          <p:attrName>ppt_h</p:attrName>
                                        </p:attrNameLst>
                                      </p:cBhvr>
                                      <p:tavLst>
                                        <p:tav tm="0">
                                          <p:val>
                                            <p:fltVal val="0"/>
                                          </p:val>
                                        </p:tav>
                                        <p:tav tm="100000">
                                          <p:val>
                                            <p:strVal val="#ppt_h"/>
                                          </p:val>
                                        </p:tav>
                                      </p:tavLst>
                                    </p:anim>
                                    <p:animEffect transition="in" filter="fade">
                                      <p:cBhvr>
                                        <p:cTn id="77" dur="1000"/>
                                        <p:tgtEl>
                                          <p:spTgt spid="101"/>
                                        </p:tgtEl>
                                      </p:cBhvr>
                                    </p:animEffect>
                                  </p:childTnLst>
                                </p:cTn>
                              </p:par>
                            </p:childTnLst>
                          </p:cTn>
                        </p:par>
                        <p:par>
                          <p:cTn id="78" fill="hold">
                            <p:stCondLst>
                              <p:cond delay="9000"/>
                            </p:stCondLst>
                            <p:childTnLst>
                              <p:par>
                                <p:cTn id="79" presetID="22" presetClass="entr" presetSubtype="1" fill="hold" grpId="0" nodeType="afterEffect">
                                  <p:stCondLst>
                                    <p:cond delay="0"/>
                                  </p:stCondLst>
                                  <p:childTnLst>
                                    <p:set>
                                      <p:cBhvr>
                                        <p:cTn id="80" dur="1" fill="hold">
                                          <p:stCondLst>
                                            <p:cond delay="0"/>
                                          </p:stCondLst>
                                        </p:cTn>
                                        <p:tgtEl>
                                          <p:spTgt spid="92"/>
                                        </p:tgtEl>
                                        <p:attrNameLst>
                                          <p:attrName>style.visibility</p:attrName>
                                        </p:attrNameLst>
                                      </p:cBhvr>
                                      <p:to>
                                        <p:strVal val="visible"/>
                                      </p:to>
                                    </p:set>
                                    <p:animEffect transition="in" filter="wipe(up)">
                                      <p:cBhvr>
                                        <p:cTn id="81"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p:bldP spid="78" grpId="0"/>
      <p:bldP spid="79" grpId="0"/>
      <p:bldP spid="73" grpId="0" animBg="1"/>
      <p:bldP spid="74" grpId="0" animBg="1"/>
      <p:bldP spid="84" grpId="0" animBg="1"/>
      <p:bldP spid="91" grpId="0"/>
      <p:bldP spid="92" grpId="0"/>
      <p:bldP spid="93" grpId="0"/>
      <p:bldP spid="97"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1447</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2019-06-22T18:11:53Z</dcterms:modified>
</cp:coreProperties>
</file>