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33529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solidFill>
            <a:schemeClr val="accent1">
              <a:alpha val="7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96669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alpha val="50000"/>
                </a:schemeClr>
              </a:gs>
              <a:gs pos="35000">
                <a:schemeClr val="accent3">
                  <a:lumMod val="0"/>
                  <a:lumOff val="100000"/>
                  <a:alpha val="50000"/>
                </a:schemeClr>
              </a:gs>
              <a:gs pos="100000">
                <a:schemeClr val="accent3">
                  <a:lumMod val="100000"/>
                  <a:alpha val="5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10000"/>
                  </a:schemeClr>
                </a:solidFill>
              </a:rPr>
              <a:t> </a:t>
            </a:r>
            <a:br>
              <a:rPr lang="en-US" sz="1600" dirty="0">
                <a:solidFill>
                  <a:schemeClr val="bg2">
                    <a:lumMod val="10000"/>
                  </a:schemeClr>
                </a:solidFill>
              </a:rPr>
            </a:b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10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6" b="36"/>
          <a:stretch>
            <a:fillRect/>
          </a:stretch>
        </p:blipFill>
        <p:spPr/>
      </p:pic>
      <p:grpSp>
        <p:nvGrpSpPr>
          <p:cNvPr id="3" name="Group 24"/>
          <p:cNvGrpSpPr/>
          <p:nvPr/>
        </p:nvGrpSpPr>
        <p:grpSpPr>
          <a:xfrm>
            <a:off x="5420764" y="6372127"/>
            <a:ext cx="1350472" cy="203200"/>
            <a:chOff x="4168751" y="2495551"/>
            <a:chExt cx="1012854" cy="152400"/>
          </a:xfrm>
          <a:solidFill>
            <a:schemeClr val="bg2">
              <a:lumMod val="10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grpSp>
        <p:nvGrpSpPr>
          <p:cNvPr id="34" name="Group 33"/>
          <p:cNvGrpSpPr/>
          <p:nvPr/>
        </p:nvGrpSpPr>
        <p:grpSpPr>
          <a:xfrm>
            <a:off x="127357" y="-11203"/>
            <a:ext cx="2524868" cy="613385"/>
            <a:chOff x="127357" y="-6354"/>
            <a:chExt cx="2524868" cy="613385"/>
          </a:xfrm>
        </p:grpSpPr>
        <p:sp>
          <p:nvSpPr>
            <p:cNvPr id="35" name="Round Same Side Corner Rectangle 3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6" name="TextBox 3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5749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childTnLst>
                          </p:cTn>
                        </p:par>
                        <p:par>
                          <p:cTn id="8" fill="hold">
                            <p:stCondLst>
                              <p:cond delay="2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Bottom)">
                                      <p:cBhvr>
                                        <p:cTn id="11" dur="500"/>
                                        <p:tgtEl>
                                          <p:spTgt spid="29"/>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lide(fromBottom)">
                                      <p:cBhvr>
                                        <p:cTn id="15" dur="500"/>
                                        <p:tgtEl>
                                          <p:spTgt spid="32"/>
                                        </p:tgtEl>
                                      </p:cBhvr>
                                    </p:animEffect>
                                  </p:childTnLst>
                                </p:cTn>
                              </p:par>
                            </p:childTnLst>
                          </p:cTn>
                        </p:par>
                        <p:par>
                          <p:cTn id="16" fill="hold">
                            <p:stCondLst>
                              <p:cond delay="1250"/>
                            </p:stCondLst>
                            <p:childTnLst>
                              <p:par>
                                <p:cTn id="17" presetID="2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par>
                          <p:cTn id="25" fill="hold">
                            <p:stCondLst>
                              <p:cond delay="2750"/>
                            </p:stCondLst>
                            <p:childTnLst>
                              <p:par>
                                <p:cTn id="26" presetID="23" presetClass="entr" presetSubtype="1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2441</TotalTime>
  <Words>1157</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441</cp:revision>
  <dcterms:created xsi:type="dcterms:W3CDTF">2015-12-31T02:20:12Z</dcterms:created>
  <dcterms:modified xsi:type="dcterms:W3CDTF">2016-09-15T18:09:49Z</dcterms:modified>
</cp:coreProperties>
</file>