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9737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F8912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CE8E4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E76C0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E04621"/>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CF351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BF250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12C7DC43-E615-4B82-8ACA-BF878427FF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833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1368</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2019-06-22T18:09:21Z</dcterms:modified>
</cp:coreProperties>
</file>