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70691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4" name="TextBox 3"/>
          <p:cNvSpPr txBox="1"/>
          <p:nvPr/>
        </p:nvSpPr>
        <p:spPr>
          <a:xfrm>
            <a:off x="2274862" y="4048062"/>
            <a:ext cx="7642275" cy="769441"/>
          </a:xfrm>
          <a:prstGeom prst="rect">
            <a:avLst/>
          </a:prstGeom>
          <a:noFill/>
        </p:spPr>
        <p:txBody>
          <a:bodyPr wrap="square" rtlCol="0">
            <a:spAutoFit/>
          </a:bodyPr>
          <a:lstStyle/>
          <a:p>
            <a:pPr algn="ctr"/>
            <a:r>
              <a:rPr lang="en-US" sz="4400" dirty="0">
                <a:solidFill>
                  <a:schemeClr val="bg2">
                    <a:lumMod val="10000"/>
                  </a:schemeClr>
                </a:solidFill>
                <a:latin typeface="Candara" panose="020E0502030303020204" pitchFamily="34" charset="0"/>
                <a:cs typeface="Estrangelo Edessa" panose="03080600000000000000" pitchFamily="66" charset="0"/>
              </a:rPr>
              <a:t>Topic and Topic Comparison</a:t>
            </a:r>
          </a:p>
        </p:txBody>
      </p:sp>
      <p:sp>
        <p:nvSpPr>
          <p:cNvPr id="10" name="TextBox 9"/>
          <p:cNvSpPr txBox="1"/>
          <p:nvPr/>
        </p:nvSpPr>
        <p:spPr>
          <a:xfrm>
            <a:off x="1509482" y="5046510"/>
            <a:ext cx="9085943" cy="1077218"/>
          </a:xfrm>
          <a:prstGeom prst="rect">
            <a:avLst/>
          </a:prstGeom>
          <a:noFill/>
        </p:spPr>
        <p:txBody>
          <a:bodyPr wrap="square" rtlCol="0">
            <a:spAutoFit/>
          </a:bodyPr>
          <a:lstStyle/>
          <a:p>
            <a:pPr algn="ctr"/>
            <a:r>
              <a:rPr lang="en-US" sz="1600" dirty="0">
                <a:solidFill>
                  <a:schemeClr val="bg2">
                    <a:lumMod val="10000"/>
                  </a:schemeClr>
                </a:solidFill>
                <a:latin typeface="Candara" panose="020E0502030303020204" pitchFamily="34" charset="0"/>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a:t>
            </a:r>
            <a:endParaRPr lang="en-US" sz="1600" dirty="0">
              <a:solidFill>
                <a:schemeClr val="bg2">
                  <a:lumMod val="10000"/>
                </a:schemeClr>
              </a:solidFill>
              <a:latin typeface="Candara" panose="020E0502030303020204" pitchFamily="34" charset="0"/>
              <a:cs typeface="Estrangelo Edessa" panose="03080600000000000000" pitchFamily="66" charset="0"/>
            </a:endParaRPr>
          </a:p>
        </p:txBody>
      </p:sp>
      <p:sp>
        <p:nvSpPr>
          <p:cNvPr id="2" name="Oval 1"/>
          <p:cNvSpPr/>
          <p:nvPr/>
        </p:nvSpPr>
        <p:spPr>
          <a:xfrm>
            <a:off x="2202534" y="13486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64823" y="13500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81769" y="1973844"/>
            <a:ext cx="2141368" cy="1569660"/>
          </a:xfrm>
          <a:prstGeom prst="rect">
            <a:avLst/>
          </a:prstGeom>
          <a:noFill/>
        </p:spPr>
        <p:txBody>
          <a:bodyPr wrap="square" rtlCol="0">
            <a:spAutoFit/>
          </a:bodyPr>
          <a:lstStyle/>
          <a:p>
            <a:pPr algn="ctr"/>
            <a:r>
              <a:rPr lang="en-US" sz="9600" dirty="0">
                <a:solidFill>
                  <a:schemeClr val="bg2">
                    <a:lumMod val="10000"/>
                  </a:schemeClr>
                </a:solidFill>
                <a:latin typeface="Calibri" panose="020F0502020204030204" pitchFamily="34" charset="0"/>
                <a:cs typeface="Estrangelo Edessa" panose="03080600000000000000" pitchFamily="66" charset="0"/>
              </a:rPr>
              <a:t>VS</a:t>
            </a:r>
          </a:p>
        </p:txBody>
      </p:sp>
      <p:sp>
        <p:nvSpPr>
          <p:cNvPr id="17" name="TextBox 16"/>
          <p:cNvSpPr txBox="1"/>
          <p:nvPr/>
        </p:nvSpPr>
        <p:spPr>
          <a:xfrm>
            <a:off x="2636145" y="2287843"/>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sp>
        <p:nvSpPr>
          <p:cNvPr id="18" name="TextBox 17"/>
          <p:cNvSpPr txBox="1"/>
          <p:nvPr/>
        </p:nvSpPr>
        <p:spPr>
          <a:xfrm>
            <a:off x="7498434" y="2280189"/>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487880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2500" fill="hold"/>
                                        <p:tgtEl>
                                          <p:spTgt spid="13"/>
                                        </p:tgtEl>
                                        <p:attrNameLst>
                                          <p:attrName>ppt_w</p:attrName>
                                        </p:attrNameLst>
                                      </p:cBhvr>
                                      <p:tavLst>
                                        <p:tav tm="0" fmla="#ppt_w*sin(2.5*pi*$)">
                                          <p:val>
                                            <p:fltVal val="0"/>
                                          </p:val>
                                        </p:tav>
                                        <p:tav tm="100000">
                                          <p:val>
                                            <p:fltVal val="1"/>
                                          </p:val>
                                        </p:tav>
                                      </p:tavLst>
                                    </p:anim>
                                    <p:anim calcmode="lin" valueType="num">
                                      <p:cBhvr>
                                        <p:cTn id="23" dur="25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4500"/>
                            </p:stCondLst>
                            <p:childTnLst>
                              <p:par>
                                <p:cTn id="36" presetID="22" presetClass="entr" presetSubtype="8"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p:bldP spid="10" grpId="0"/>
      <p:bldP spid="2" grpId="0" animBg="1"/>
      <p:bldP spid="12" grpId="0" animBg="1"/>
      <p:bldP spid="13"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2363</TotalTime>
  <Words>1189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408</cp:revision>
  <dcterms:created xsi:type="dcterms:W3CDTF">2015-12-31T02:20:12Z</dcterms:created>
  <dcterms:modified xsi:type="dcterms:W3CDTF">2016-09-15T16:51:01Z</dcterms:modified>
</cp:coreProperties>
</file>