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9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028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E76C0F"/>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E04621"/>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CF3510"/>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solidFill>
            <a:srgbClr val="AC7E7E"/>
          </a:soli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D571CCA1-32E8-4E12-8AE5-5897D50F23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81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1398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2019-06-22T18:07:41Z</dcterms:modified>
</cp:coreProperties>
</file>