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219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CE8E40"/>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CE8E40"/>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E76C0F"/>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E04621"/>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E76C0F"/>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CF3510"/>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E04621"/>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CF3510"/>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3F813C63-23B9-4AC6-9962-867D23C44F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298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1452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2019-06-22T18:05:54Z</dcterms:modified>
</cp:coreProperties>
</file>