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87E-484A-804A-61519DD7A96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87E-484A-804A-61519DD7A96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87E-484A-804A-61519DD7A96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87E-484A-804A-61519DD7A96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87E-484A-804A-61519DD7A967}"/>
              </c:ext>
            </c:extLst>
          </c:dPt>
          <c:dPt>
            <c:idx val="5"/>
            <c:bubble3D val="0"/>
            <c:extLst>
              <c:ext xmlns:c16="http://schemas.microsoft.com/office/drawing/2014/chart" uri="{C3380CC4-5D6E-409C-BE32-E72D297353CC}">
                <c16:uniqueId val="{0000000A-487E-484A-804A-61519DD7A967}"/>
              </c:ext>
            </c:extLst>
          </c:dPt>
          <c:dPt>
            <c:idx val="6"/>
            <c:bubble3D val="0"/>
            <c:extLst>
              <c:ext xmlns:c16="http://schemas.microsoft.com/office/drawing/2014/chart" uri="{C3380CC4-5D6E-409C-BE32-E72D297353CC}">
                <c16:uniqueId val="{0000000B-487E-484A-804A-61519DD7A967}"/>
              </c:ext>
            </c:extLst>
          </c:dPt>
          <c:dPt>
            <c:idx val="7"/>
            <c:bubble3D val="0"/>
            <c:extLst>
              <c:ext xmlns:c16="http://schemas.microsoft.com/office/drawing/2014/chart" uri="{C3380CC4-5D6E-409C-BE32-E72D297353CC}">
                <c16:uniqueId val="{0000000C-487E-484A-804A-61519DD7A967}"/>
              </c:ext>
            </c:extLst>
          </c:dPt>
          <c:dPt>
            <c:idx val="8"/>
            <c:bubble3D val="0"/>
            <c:extLst>
              <c:ext xmlns:c16="http://schemas.microsoft.com/office/drawing/2014/chart" uri="{C3380CC4-5D6E-409C-BE32-E72D297353CC}">
                <c16:uniqueId val="{0000000D-487E-484A-804A-61519DD7A967}"/>
              </c:ext>
            </c:extLst>
          </c:dPt>
          <c:dPt>
            <c:idx val="9"/>
            <c:bubble3D val="0"/>
            <c:extLst>
              <c:ext xmlns:c16="http://schemas.microsoft.com/office/drawing/2014/chart" uri="{C3380CC4-5D6E-409C-BE32-E72D297353CC}">
                <c16:uniqueId val="{0000000E-487E-484A-804A-61519DD7A96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487E-484A-804A-61519DD7A96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06A-4C89-954B-0C531E9E172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06A-4C89-954B-0C531E9E172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06A-4C89-954B-0C531E9E1728}"/>
              </c:ext>
            </c:extLst>
          </c:dPt>
          <c:dPt>
            <c:idx val="3"/>
            <c:bubble3D val="0"/>
            <c:extLst>
              <c:ext xmlns:c16="http://schemas.microsoft.com/office/drawing/2014/chart" uri="{C3380CC4-5D6E-409C-BE32-E72D297353CC}">
                <c16:uniqueId val="{00000006-806A-4C89-954B-0C531E9E1728}"/>
              </c:ext>
            </c:extLst>
          </c:dPt>
          <c:dPt>
            <c:idx val="4"/>
            <c:bubble3D val="0"/>
            <c:extLst>
              <c:ext xmlns:c16="http://schemas.microsoft.com/office/drawing/2014/chart" uri="{C3380CC4-5D6E-409C-BE32-E72D297353CC}">
                <c16:uniqueId val="{00000007-806A-4C89-954B-0C531E9E1728}"/>
              </c:ext>
            </c:extLst>
          </c:dPt>
          <c:dPt>
            <c:idx val="5"/>
            <c:bubble3D val="0"/>
            <c:extLst>
              <c:ext xmlns:c16="http://schemas.microsoft.com/office/drawing/2014/chart" uri="{C3380CC4-5D6E-409C-BE32-E72D297353CC}">
                <c16:uniqueId val="{00000008-806A-4C89-954B-0C531E9E1728}"/>
              </c:ext>
            </c:extLst>
          </c:dPt>
          <c:dPt>
            <c:idx val="6"/>
            <c:bubble3D val="0"/>
            <c:extLst>
              <c:ext xmlns:c16="http://schemas.microsoft.com/office/drawing/2014/chart" uri="{C3380CC4-5D6E-409C-BE32-E72D297353CC}">
                <c16:uniqueId val="{00000009-806A-4C89-954B-0C531E9E1728}"/>
              </c:ext>
            </c:extLst>
          </c:dPt>
          <c:dPt>
            <c:idx val="7"/>
            <c:bubble3D val="0"/>
            <c:extLst>
              <c:ext xmlns:c16="http://schemas.microsoft.com/office/drawing/2014/chart" uri="{C3380CC4-5D6E-409C-BE32-E72D297353CC}">
                <c16:uniqueId val="{0000000A-806A-4C89-954B-0C531E9E1728}"/>
              </c:ext>
            </c:extLst>
          </c:dPt>
          <c:dPt>
            <c:idx val="8"/>
            <c:bubble3D val="0"/>
            <c:extLst>
              <c:ext xmlns:c16="http://schemas.microsoft.com/office/drawing/2014/chart" uri="{C3380CC4-5D6E-409C-BE32-E72D297353CC}">
                <c16:uniqueId val="{0000000B-806A-4C89-954B-0C531E9E1728}"/>
              </c:ext>
            </c:extLst>
          </c:dPt>
          <c:dPt>
            <c:idx val="9"/>
            <c:bubble3D val="0"/>
            <c:extLst>
              <c:ext xmlns:c16="http://schemas.microsoft.com/office/drawing/2014/chart" uri="{C3380CC4-5D6E-409C-BE32-E72D297353CC}">
                <c16:uniqueId val="{0000000C-806A-4C89-954B-0C531E9E172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06A-4C89-954B-0C531E9E172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932-4D88-9E53-633FC047EC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932-4D88-9E53-633FC047EC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932-4D88-9E53-633FC047EC20}"/>
              </c:ext>
            </c:extLst>
          </c:dPt>
          <c:dPt>
            <c:idx val="3"/>
            <c:bubble3D val="0"/>
            <c:extLst>
              <c:ext xmlns:c16="http://schemas.microsoft.com/office/drawing/2014/chart" uri="{C3380CC4-5D6E-409C-BE32-E72D297353CC}">
                <c16:uniqueId val="{00000006-F932-4D88-9E53-633FC047EC20}"/>
              </c:ext>
            </c:extLst>
          </c:dPt>
          <c:dPt>
            <c:idx val="4"/>
            <c:bubble3D val="0"/>
            <c:extLst>
              <c:ext xmlns:c16="http://schemas.microsoft.com/office/drawing/2014/chart" uri="{C3380CC4-5D6E-409C-BE32-E72D297353CC}">
                <c16:uniqueId val="{00000007-F932-4D88-9E53-633FC047EC20}"/>
              </c:ext>
            </c:extLst>
          </c:dPt>
          <c:dPt>
            <c:idx val="5"/>
            <c:bubble3D val="0"/>
            <c:extLst>
              <c:ext xmlns:c16="http://schemas.microsoft.com/office/drawing/2014/chart" uri="{C3380CC4-5D6E-409C-BE32-E72D297353CC}">
                <c16:uniqueId val="{00000008-F932-4D88-9E53-633FC047EC20}"/>
              </c:ext>
            </c:extLst>
          </c:dPt>
          <c:dPt>
            <c:idx val="6"/>
            <c:bubble3D val="0"/>
            <c:extLst>
              <c:ext xmlns:c16="http://schemas.microsoft.com/office/drawing/2014/chart" uri="{C3380CC4-5D6E-409C-BE32-E72D297353CC}">
                <c16:uniqueId val="{00000009-F932-4D88-9E53-633FC047EC20}"/>
              </c:ext>
            </c:extLst>
          </c:dPt>
          <c:dPt>
            <c:idx val="7"/>
            <c:bubble3D val="0"/>
            <c:extLst>
              <c:ext xmlns:c16="http://schemas.microsoft.com/office/drawing/2014/chart" uri="{C3380CC4-5D6E-409C-BE32-E72D297353CC}">
                <c16:uniqueId val="{0000000A-F932-4D88-9E53-633FC047EC20}"/>
              </c:ext>
            </c:extLst>
          </c:dPt>
          <c:dPt>
            <c:idx val="8"/>
            <c:bubble3D val="0"/>
            <c:extLst>
              <c:ext xmlns:c16="http://schemas.microsoft.com/office/drawing/2014/chart" uri="{C3380CC4-5D6E-409C-BE32-E72D297353CC}">
                <c16:uniqueId val="{0000000B-F932-4D88-9E53-633FC047EC20}"/>
              </c:ext>
            </c:extLst>
          </c:dPt>
          <c:dPt>
            <c:idx val="9"/>
            <c:bubble3D val="0"/>
            <c:extLst>
              <c:ext xmlns:c16="http://schemas.microsoft.com/office/drawing/2014/chart" uri="{C3380CC4-5D6E-409C-BE32-E72D297353CC}">
                <c16:uniqueId val="{0000000C-F932-4D88-9E53-633FC047EC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932-4D88-9E53-633FC047EC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86418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GREECE MAP</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85" name="Group 184">
            <a:extLst>
              <a:ext uri="{FF2B5EF4-FFF2-40B4-BE49-F238E27FC236}">
                <a16:creationId xmlns:a16="http://schemas.microsoft.com/office/drawing/2014/main" id="{DF0497F4-5711-4C3A-8B1B-EA88BDD80674}"/>
              </a:ext>
            </a:extLst>
          </p:cNvPr>
          <p:cNvGrpSpPr/>
          <p:nvPr/>
        </p:nvGrpSpPr>
        <p:grpSpPr>
          <a:xfrm>
            <a:off x="1611578" y="2148596"/>
            <a:ext cx="3594912" cy="1375905"/>
            <a:chOff x="2243731" y="2891162"/>
            <a:chExt cx="3594912" cy="1375905"/>
          </a:xfrm>
        </p:grpSpPr>
        <p:grpSp>
          <p:nvGrpSpPr>
            <p:cNvPr id="186" name="Group 185">
              <a:extLst>
                <a:ext uri="{FF2B5EF4-FFF2-40B4-BE49-F238E27FC236}">
                  <a16:creationId xmlns:a16="http://schemas.microsoft.com/office/drawing/2014/main" id="{9E83892E-47AF-4D4A-8BEC-065CB7722703}"/>
                </a:ext>
              </a:extLst>
            </p:cNvPr>
            <p:cNvGrpSpPr/>
            <p:nvPr/>
          </p:nvGrpSpPr>
          <p:grpSpPr>
            <a:xfrm>
              <a:off x="2243731" y="3192308"/>
              <a:ext cx="2743200" cy="508758"/>
              <a:chOff x="1066801" y="2238247"/>
              <a:chExt cx="2743200" cy="508758"/>
            </a:xfrm>
          </p:grpSpPr>
          <p:sp>
            <p:nvSpPr>
              <p:cNvPr id="194" name="Freeform: Shape 193">
                <a:extLst>
                  <a:ext uri="{FF2B5EF4-FFF2-40B4-BE49-F238E27FC236}">
                    <a16:creationId xmlns:a16="http://schemas.microsoft.com/office/drawing/2014/main" id="{5DF9DB98-4378-4F36-8664-F24C1C61F9E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8363145B-998B-4AE1-A188-311450EBA9D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7" name="Group 186">
              <a:extLst>
                <a:ext uri="{FF2B5EF4-FFF2-40B4-BE49-F238E27FC236}">
                  <a16:creationId xmlns:a16="http://schemas.microsoft.com/office/drawing/2014/main" id="{6DE98FA9-8796-4747-94A9-493CC8E8DF2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8" name="Freeform: Shape 187">
                <a:extLst>
                  <a:ext uri="{FF2B5EF4-FFF2-40B4-BE49-F238E27FC236}">
                    <a16:creationId xmlns:a16="http://schemas.microsoft.com/office/drawing/2014/main" id="{B6FAE51C-1488-4D0E-80D8-144F448E91B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a:extLst>
                  <a:ext uri="{FF2B5EF4-FFF2-40B4-BE49-F238E27FC236}">
                    <a16:creationId xmlns:a16="http://schemas.microsoft.com/office/drawing/2014/main" id="{154D7565-F2D9-44C2-97DF-FED794C1E0C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0" name="Graphic 26" descr="Hike">
                <a:extLst>
                  <a:ext uri="{FF2B5EF4-FFF2-40B4-BE49-F238E27FC236}">
                    <a16:creationId xmlns:a16="http://schemas.microsoft.com/office/drawing/2014/main" id="{44B98995-E577-4CC7-BE87-313E623DCE74}"/>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1" name="Freeform: Shape 190">
                  <a:extLst>
                    <a:ext uri="{FF2B5EF4-FFF2-40B4-BE49-F238E27FC236}">
                      <a16:creationId xmlns:a16="http://schemas.microsoft.com/office/drawing/2014/main" id="{74C4A6D8-A529-4DC4-A180-1135309C4FA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0623A100-25F7-4BA2-A492-A59656B6089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4BC5F925-25FE-4A95-ADA0-3567CA6F1E7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6" name="TextBox 195">
            <a:extLst>
              <a:ext uri="{FF2B5EF4-FFF2-40B4-BE49-F238E27FC236}">
                <a16:creationId xmlns:a16="http://schemas.microsoft.com/office/drawing/2014/main" id="{3A16EF70-DF45-4D52-A254-B5B6E2705B32}"/>
              </a:ext>
            </a:extLst>
          </p:cNvPr>
          <p:cNvSpPr txBox="1"/>
          <p:nvPr/>
        </p:nvSpPr>
        <p:spPr>
          <a:xfrm>
            <a:off x="7719206" y="12337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7" name="TextBox 196">
            <a:extLst>
              <a:ext uri="{FF2B5EF4-FFF2-40B4-BE49-F238E27FC236}">
                <a16:creationId xmlns:a16="http://schemas.microsoft.com/office/drawing/2014/main" id="{D88FCA19-B2B6-425F-A1F4-F793A2ED759E}"/>
              </a:ext>
            </a:extLst>
          </p:cNvPr>
          <p:cNvSpPr txBox="1"/>
          <p:nvPr/>
        </p:nvSpPr>
        <p:spPr>
          <a:xfrm>
            <a:off x="10326" y="3055067"/>
            <a:ext cx="3309283"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98" name="Group 197">
            <a:extLst>
              <a:ext uri="{FF2B5EF4-FFF2-40B4-BE49-F238E27FC236}">
                <a16:creationId xmlns:a16="http://schemas.microsoft.com/office/drawing/2014/main" id="{1310696A-9D30-4972-BF14-BB3E960071D9}"/>
              </a:ext>
            </a:extLst>
          </p:cNvPr>
          <p:cNvGrpSpPr/>
          <p:nvPr/>
        </p:nvGrpSpPr>
        <p:grpSpPr>
          <a:xfrm>
            <a:off x="6409708" y="239191"/>
            <a:ext cx="3509383" cy="1375905"/>
            <a:chOff x="6025615" y="1230029"/>
            <a:chExt cx="3509383" cy="1375905"/>
          </a:xfrm>
        </p:grpSpPr>
        <p:grpSp>
          <p:nvGrpSpPr>
            <p:cNvPr id="199" name="Group 198">
              <a:extLst>
                <a:ext uri="{FF2B5EF4-FFF2-40B4-BE49-F238E27FC236}">
                  <a16:creationId xmlns:a16="http://schemas.microsoft.com/office/drawing/2014/main" id="{AAC08419-F1F0-4234-B167-76712A1FCB5A}"/>
                </a:ext>
              </a:extLst>
            </p:cNvPr>
            <p:cNvGrpSpPr/>
            <p:nvPr/>
          </p:nvGrpSpPr>
          <p:grpSpPr>
            <a:xfrm>
              <a:off x="6791798" y="1528954"/>
              <a:ext cx="2743200" cy="508758"/>
              <a:chOff x="7772400" y="675620"/>
              <a:chExt cx="2743200" cy="508758"/>
            </a:xfrm>
          </p:grpSpPr>
          <p:sp>
            <p:nvSpPr>
              <p:cNvPr id="204" name="Freeform: Shape 203">
                <a:extLst>
                  <a:ext uri="{FF2B5EF4-FFF2-40B4-BE49-F238E27FC236}">
                    <a16:creationId xmlns:a16="http://schemas.microsoft.com/office/drawing/2014/main" id="{9F90DBED-A076-4514-B2D7-6388D58472C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 Box 10">
                <a:extLst>
                  <a:ext uri="{FF2B5EF4-FFF2-40B4-BE49-F238E27FC236}">
                    <a16:creationId xmlns:a16="http://schemas.microsoft.com/office/drawing/2014/main" id="{10925ABB-6227-4B2E-8247-F716F29CD61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0" name="Group 199">
              <a:extLst>
                <a:ext uri="{FF2B5EF4-FFF2-40B4-BE49-F238E27FC236}">
                  <a16:creationId xmlns:a16="http://schemas.microsoft.com/office/drawing/2014/main" id="{EDF7BC74-BE40-42A5-A5B5-98399E1B790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1" name="Freeform: Shape 200">
                <a:extLst>
                  <a:ext uri="{FF2B5EF4-FFF2-40B4-BE49-F238E27FC236}">
                    <a16:creationId xmlns:a16="http://schemas.microsoft.com/office/drawing/2014/main" id="{8166EA90-BF24-4A5A-B51B-9ADF585683E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a:extLst>
                  <a:ext uri="{FF2B5EF4-FFF2-40B4-BE49-F238E27FC236}">
                    <a16:creationId xmlns:a16="http://schemas.microsoft.com/office/drawing/2014/main" id="{A55AEC11-1D31-49A4-932B-315F7902893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3" name="Graphic 202" descr="Tent">
                <a:extLst>
                  <a:ext uri="{FF2B5EF4-FFF2-40B4-BE49-F238E27FC236}">
                    <a16:creationId xmlns:a16="http://schemas.microsoft.com/office/drawing/2014/main" id="{0B95E8C0-27F8-43AC-9042-7A3102693A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6" name="Chart 205">
            <a:extLst>
              <a:ext uri="{FF2B5EF4-FFF2-40B4-BE49-F238E27FC236}">
                <a16:creationId xmlns:a16="http://schemas.microsoft.com/office/drawing/2014/main" id="{914F1F5D-A7B3-4021-8847-0E0753DD853F}"/>
              </a:ext>
            </a:extLst>
          </p:cNvPr>
          <p:cNvGraphicFramePr>
            <a:graphicFrameLocks noChangeAspect="1"/>
          </p:cNvGraphicFramePr>
          <p:nvPr>
            <p:extLst/>
          </p:nvPr>
        </p:nvGraphicFramePr>
        <p:xfrm>
          <a:off x="6222105" y="947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7" name="Chart 206">
            <a:extLst>
              <a:ext uri="{FF2B5EF4-FFF2-40B4-BE49-F238E27FC236}">
                <a16:creationId xmlns:a16="http://schemas.microsoft.com/office/drawing/2014/main" id="{CEB60AEE-9BEA-4A84-B509-81AA51F2AAE5}"/>
              </a:ext>
            </a:extLst>
          </p:cNvPr>
          <p:cNvGraphicFramePr>
            <a:graphicFrameLocks noChangeAspect="1"/>
          </p:cNvGraphicFramePr>
          <p:nvPr>
            <p:extLst/>
          </p:nvPr>
        </p:nvGraphicFramePr>
        <p:xfrm>
          <a:off x="3921571" y="192844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08" name="Group 207">
            <a:extLst>
              <a:ext uri="{FF2B5EF4-FFF2-40B4-BE49-F238E27FC236}">
                <a16:creationId xmlns:a16="http://schemas.microsoft.com/office/drawing/2014/main" id="{E7EE3F1A-0E27-40CB-8718-3F88D2D37F75}"/>
              </a:ext>
            </a:extLst>
          </p:cNvPr>
          <p:cNvGrpSpPr/>
          <p:nvPr/>
        </p:nvGrpSpPr>
        <p:grpSpPr>
          <a:xfrm>
            <a:off x="2188192" y="4079623"/>
            <a:ext cx="3594912" cy="1375905"/>
            <a:chOff x="2243731" y="2891162"/>
            <a:chExt cx="3594912" cy="1375905"/>
          </a:xfrm>
        </p:grpSpPr>
        <p:grpSp>
          <p:nvGrpSpPr>
            <p:cNvPr id="209" name="Group 208">
              <a:extLst>
                <a:ext uri="{FF2B5EF4-FFF2-40B4-BE49-F238E27FC236}">
                  <a16:creationId xmlns:a16="http://schemas.microsoft.com/office/drawing/2014/main" id="{6A7B32EE-C107-4CE5-8E0A-5CECA6682CAE}"/>
                </a:ext>
              </a:extLst>
            </p:cNvPr>
            <p:cNvGrpSpPr/>
            <p:nvPr/>
          </p:nvGrpSpPr>
          <p:grpSpPr>
            <a:xfrm>
              <a:off x="2243731" y="3192308"/>
              <a:ext cx="2743200" cy="508758"/>
              <a:chOff x="1066801" y="2238247"/>
              <a:chExt cx="2743200" cy="508758"/>
            </a:xfrm>
          </p:grpSpPr>
          <p:sp>
            <p:nvSpPr>
              <p:cNvPr id="217" name="Freeform: Shape 216">
                <a:extLst>
                  <a:ext uri="{FF2B5EF4-FFF2-40B4-BE49-F238E27FC236}">
                    <a16:creationId xmlns:a16="http://schemas.microsoft.com/office/drawing/2014/main" id="{2BB87F69-96DD-45C5-AFC4-03CFCBAC3E8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8" name="Text Box 10">
                <a:extLst>
                  <a:ext uri="{FF2B5EF4-FFF2-40B4-BE49-F238E27FC236}">
                    <a16:creationId xmlns:a16="http://schemas.microsoft.com/office/drawing/2014/main" id="{0B8E9588-F025-4CCA-8A6A-70A90DEFA85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0" name="Group 209">
              <a:extLst>
                <a:ext uri="{FF2B5EF4-FFF2-40B4-BE49-F238E27FC236}">
                  <a16:creationId xmlns:a16="http://schemas.microsoft.com/office/drawing/2014/main" id="{BECFD2A5-2170-4708-A218-5E79FF31B0E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11" name="Freeform: Shape 210">
                <a:extLst>
                  <a:ext uri="{FF2B5EF4-FFF2-40B4-BE49-F238E27FC236}">
                    <a16:creationId xmlns:a16="http://schemas.microsoft.com/office/drawing/2014/main" id="{95505DEC-024E-4F8F-BFC1-967945A2ADA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a:extLst>
                  <a:ext uri="{FF2B5EF4-FFF2-40B4-BE49-F238E27FC236}">
                    <a16:creationId xmlns:a16="http://schemas.microsoft.com/office/drawing/2014/main" id="{DC0BFA1A-2726-4518-B9AD-74C4525B145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3" name="Graphic 26" descr="Hike">
                <a:extLst>
                  <a:ext uri="{FF2B5EF4-FFF2-40B4-BE49-F238E27FC236}">
                    <a16:creationId xmlns:a16="http://schemas.microsoft.com/office/drawing/2014/main" id="{35F6F2F5-A481-43DE-A9C7-73B04B82FB31}"/>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4" name="Freeform: Shape 213">
                  <a:extLst>
                    <a:ext uri="{FF2B5EF4-FFF2-40B4-BE49-F238E27FC236}">
                      <a16:creationId xmlns:a16="http://schemas.microsoft.com/office/drawing/2014/main" id="{69886E2F-A56E-4798-8ACA-1B59BDDF441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65E20BD1-8C55-4656-A08D-358AA782775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A27C8E80-D7D3-4BBD-A527-56F9743D817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19" name="TextBox 218">
            <a:extLst>
              <a:ext uri="{FF2B5EF4-FFF2-40B4-BE49-F238E27FC236}">
                <a16:creationId xmlns:a16="http://schemas.microsoft.com/office/drawing/2014/main" id="{FD0F1506-A580-4BA6-8DA2-E0AA5DB29C4E}"/>
              </a:ext>
            </a:extLst>
          </p:cNvPr>
          <p:cNvSpPr txBox="1"/>
          <p:nvPr/>
        </p:nvSpPr>
        <p:spPr>
          <a:xfrm>
            <a:off x="463977" y="5220622"/>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20" name="Chart 219">
            <a:extLst>
              <a:ext uri="{FF2B5EF4-FFF2-40B4-BE49-F238E27FC236}">
                <a16:creationId xmlns:a16="http://schemas.microsoft.com/office/drawing/2014/main" id="{3ECF8CC6-840D-488D-AADD-33045E1FEA5F}"/>
              </a:ext>
            </a:extLst>
          </p:cNvPr>
          <p:cNvGraphicFramePr>
            <a:graphicFrameLocks noChangeAspect="1"/>
          </p:cNvGraphicFramePr>
          <p:nvPr>
            <p:extLst/>
          </p:nvPr>
        </p:nvGraphicFramePr>
        <p:xfrm>
          <a:off x="4498185" y="386185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21" name="Picture 220">
            <a:hlinkClick r:id="rId7"/>
            <a:extLst>
              <a:ext uri="{FF2B5EF4-FFF2-40B4-BE49-F238E27FC236}">
                <a16:creationId xmlns:a16="http://schemas.microsoft.com/office/drawing/2014/main" id="{4110E605-48FD-40C9-8D01-163D8035CCA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93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85"/>
                                        </p:tgtEl>
                                        <p:attrNameLst>
                                          <p:attrName>style.visibility</p:attrName>
                                        </p:attrNameLst>
                                      </p:cBhvr>
                                      <p:to>
                                        <p:strVal val="visible"/>
                                      </p:to>
                                    </p:set>
                                    <p:anim calcmode="lin" valueType="num">
                                      <p:cBhvr additive="base">
                                        <p:cTn id="18" dur="500" fill="hold"/>
                                        <p:tgtEl>
                                          <p:spTgt spid="185"/>
                                        </p:tgtEl>
                                        <p:attrNameLst>
                                          <p:attrName>ppt_x</p:attrName>
                                        </p:attrNameLst>
                                      </p:cBhvr>
                                      <p:tavLst>
                                        <p:tav tm="0">
                                          <p:val>
                                            <p:strVal val="0-#ppt_w/2"/>
                                          </p:val>
                                        </p:tav>
                                        <p:tav tm="100000">
                                          <p:val>
                                            <p:strVal val="#ppt_x"/>
                                          </p:val>
                                        </p:tav>
                                      </p:tavLst>
                                    </p:anim>
                                    <p:anim calcmode="lin" valueType="num">
                                      <p:cBhvr additive="base">
                                        <p:cTn id="19" dur="500" fill="hold"/>
                                        <p:tgtEl>
                                          <p:spTgt spid="185"/>
                                        </p:tgtEl>
                                        <p:attrNameLst>
                                          <p:attrName>ppt_y</p:attrName>
                                        </p:attrNameLst>
                                      </p:cBhvr>
                                      <p:tavLst>
                                        <p:tav tm="0">
                                          <p:val>
                                            <p:strVal val="#ppt_y"/>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97"/>
                                        </p:tgtEl>
                                        <p:attrNameLst>
                                          <p:attrName>style.visibility</p:attrName>
                                        </p:attrNameLst>
                                      </p:cBhvr>
                                      <p:to>
                                        <p:strVal val="visible"/>
                                      </p:to>
                                    </p:set>
                                    <p:animEffect transition="in" filter="fade">
                                      <p:cBhvr>
                                        <p:cTn id="23" dur="1000"/>
                                        <p:tgtEl>
                                          <p:spTgt spid="197"/>
                                        </p:tgtEl>
                                      </p:cBhvr>
                                    </p:animEffect>
                                    <p:anim calcmode="lin" valueType="num">
                                      <p:cBhvr>
                                        <p:cTn id="24" dur="1000" fill="hold"/>
                                        <p:tgtEl>
                                          <p:spTgt spid="197"/>
                                        </p:tgtEl>
                                        <p:attrNameLst>
                                          <p:attrName>ppt_x</p:attrName>
                                        </p:attrNameLst>
                                      </p:cBhvr>
                                      <p:tavLst>
                                        <p:tav tm="0">
                                          <p:val>
                                            <p:strVal val="#ppt_x"/>
                                          </p:val>
                                        </p:tav>
                                        <p:tav tm="100000">
                                          <p:val>
                                            <p:strVal val="#ppt_x"/>
                                          </p:val>
                                        </p:tav>
                                      </p:tavLst>
                                    </p:anim>
                                    <p:anim calcmode="lin" valueType="num">
                                      <p:cBhvr>
                                        <p:cTn id="25" dur="1000" fill="hold"/>
                                        <p:tgtEl>
                                          <p:spTgt spid="197"/>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31" presetClass="entr" presetSubtype="0" fill="hold" grpId="0" nodeType="afterEffect">
                                  <p:stCondLst>
                                    <p:cond delay="0"/>
                                  </p:stCondLst>
                                  <p:childTnLst>
                                    <p:set>
                                      <p:cBhvr>
                                        <p:cTn id="28" dur="1" fill="hold">
                                          <p:stCondLst>
                                            <p:cond delay="0"/>
                                          </p:stCondLst>
                                        </p:cTn>
                                        <p:tgtEl>
                                          <p:spTgt spid="207"/>
                                        </p:tgtEl>
                                        <p:attrNameLst>
                                          <p:attrName>style.visibility</p:attrName>
                                        </p:attrNameLst>
                                      </p:cBhvr>
                                      <p:to>
                                        <p:strVal val="visible"/>
                                      </p:to>
                                    </p:set>
                                    <p:anim calcmode="lin" valueType="num">
                                      <p:cBhvr>
                                        <p:cTn id="29" dur="1000" fill="hold"/>
                                        <p:tgtEl>
                                          <p:spTgt spid="207"/>
                                        </p:tgtEl>
                                        <p:attrNameLst>
                                          <p:attrName>ppt_w</p:attrName>
                                        </p:attrNameLst>
                                      </p:cBhvr>
                                      <p:tavLst>
                                        <p:tav tm="0">
                                          <p:val>
                                            <p:fltVal val="0"/>
                                          </p:val>
                                        </p:tav>
                                        <p:tav tm="100000">
                                          <p:val>
                                            <p:strVal val="#ppt_w"/>
                                          </p:val>
                                        </p:tav>
                                      </p:tavLst>
                                    </p:anim>
                                    <p:anim calcmode="lin" valueType="num">
                                      <p:cBhvr>
                                        <p:cTn id="30" dur="1000" fill="hold"/>
                                        <p:tgtEl>
                                          <p:spTgt spid="207"/>
                                        </p:tgtEl>
                                        <p:attrNameLst>
                                          <p:attrName>ppt_h</p:attrName>
                                        </p:attrNameLst>
                                      </p:cBhvr>
                                      <p:tavLst>
                                        <p:tav tm="0">
                                          <p:val>
                                            <p:fltVal val="0"/>
                                          </p:val>
                                        </p:tav>
                                        <p:tav tm="100000">
                                          <p:val>
                                            <p:strVal val="#ppt_h"/>
                                          </p:val>
                                        </p:tav>
                                      </p:tavLst>
                                    </p:anim>
                                    <p:anim calcmode="lin" valueType="num">
                                      <p:cBhvr>
                                        <p:cTn id="31" dur="1000" fill="hold"/>
                                        <p:tgtEl>
                                          <p:spTgt spid="207"/>
                                        </p:tgtEl>
                                        <p:attrNameLst>
                                          <p:attrName>style.rotation</p:attrName>
                                        </p:attrNameLst>
                                      </p:cBhvr>
                                      <p:tavLst>
                                        <p:tav tm="0">
                                          <p:val>
                                            <p:fltVal val="90"/>
                                          </p:val>
                                        </p:tav>
                                        <p:tav tm="100000">
                                          <p:val>
                                            <p:fltVal val="0"/>
                                          </p:val>
                                        </p:tav>
                                      </p:tavLst>
                                    </p:anim>
                                    <p:animEffect transition="in" filter="fade">
                                      <p:cBhvr>
                                        <p:cTn id="32" dur="1000"/>
                                        <p:tgtEl>
                                          <p:spTgt spid="207"/>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198"/>
                                        </p:tgtEl>
                                        <p:attrNameLst>
                                          <p:attrName>style.visibility</p:attrName>
                                        </p:attrNameLst>
                                      </p:cBhvr>
                                      <p:to>
                                        <p:strVal val="visible"/>
                                      </p:to>
                                    </p:set>
                                    <p:anim calcmode="lin" valueType="num">
                                      <p:cBhvr additive="base">
                                        <p:cTn id="36" dur="500" fill="hold"/>
                                        <p:tgtEl>
                                          <p:spTgt spid="198"/>
                                        </p:tgtEl>
                                        <p:attrNameLst>
                                          <p:attrName>ppt_x</p:attrName>
                                        </p:attrNameLst>
                                      </p:cBhvr>
                                      <p:tavLst>
                                        <p:tav tm="0">
                                          <p:val>
                                            <p:strVal val="1+#ppt_w/2"/>
                                          </p:val>
                                        </p:tav>
                                        <p:tav tm="100000">
                                          <p:val>
                                            <p:strVal val="#ppt_x"/>
                                          </p:val>
                                        </p:tav>
                                      </p:tavLst>
                                    </p:anim>
                                    <p:anim calcmode="lin" valueType="num">
                                      <p:cBhvr additive="base">
                                        <p:cTn id="37" dur="500" fill="hold"/>
                                        <p:tgtEl>
                                          <p:spTgt spid="198"/>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96"/>
                                        </p:tgtEl>
                                        <p:attrNameLst>
                                          <p:attrName>style.visibility</p:attrName>
                                        </p:attrNameLst>
                                      </p:cBhvr>
                                      <p:to>
                                        <p:strVal val="visible"/>
                                      </p:to>
                                    </p:set>
                                    <p:animEffect transition="in" filter="fade">
                                      <p:cBhvr>
                                        <p:cTn id="41" dur="1000"/>
                                        <p:tgtEl>
                                          <p:spTgt spid="196"/>
                                        </p:tgtEl>
                                      </p:cBhvr>
                                    </p:animEffect>
                                    <p:anim calcmode="lin" valueType="num">
                                      <p:cBhvr>
                                        <p:cTn id="42" dur="1000" fill="hold"/>
                                        <p:tgtEl>
                                          <p:spTgt spid="196"/>
                                        </p:tgtEl>
                                        <p:attrNameLst>
                                          <p:attrName>ppt_x</p:attrName>
                                        </p:attrNameLst>
                                      </p:cBhvr>
                                      <p:tavLst>
                                        <p:tav tm="0">
                                          <p:val>
                                            <p:strVal val="#ppt_x"/>
                                          </p:val>
                                        </p:tav>
                                        <p:tav tm="100000">
                                          <p:val>
                                            <p:strVal val="#ppt_x"/>
                                          </p:val>
                                        </p:tav>
                                      </p:tavLst>
                                    </p:anim>
                                    <p:anim calcmode="lin" valueType="num">
                                      <p:cBhvr>
                                        <p:cTn id="43" dur="1000" fill="hold"/>
                                        <p:tgtEl>
                                          <p:spTgt spid="196"/>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31" presetClass="entr" presetSubtype="0" fill="hold" grpId="0" nodeType="afterEffect">
                                  <p:stCondLst>
                                    <p:cond delay="0"/>
                                  </p:stCondLst>
                                  <p:childTnLst>
                                    <p:set>
                                      <p:cBhvr>
                                        <p:cTn id="46" dur="1" fill="hold">
                                          <p:stCondLst>
                                            <p:cond delay="0"/>
                                          </p:stCondLst>
                                        </p:cTn>
                                        <p:tgtEl>
                                          <p:spTgt spid="206"/>
                                        </p:tgtEl>
                                        <p:attrNameLst>
                                          <p:attrName>style.visibility</p:attrName>
                                        </p:attrNameLst>
                                      </p:cBhvr>
                                      <p:to>
                                        <p:strVal val="visible"/>
                                      </p:to>
                                    </p:set>
                                    <p:anim calcmode="lin" valueType="num">
                                      <p:cBhvr>
                                        <p:cTn id="47" dur="1000" fill="hold"/>
                                        <p:tgtEl>
                                          <p:spTgt spid="206"/>
                                        </p:tgtEl>
                                        <p:attrNameLst>
                                          <p:attrName>ppt_w</p:attrName>
                                        </p:attrNameLst>
                                      </p:cBhvr>
                                      <p:tavLst>
                                        <p:tav tm="0">
                                          <p:val>
                                            <p:fltVal val="0"/>
                                          </p:val>
                                        </p:tav>
                                        <p:tav tm="100000">
                                          <p:val>
                                            <p:strVal val="#ppt_w"/>
                                          </p:val>
                                        </p:tav>
                                      </p:tavLst>
                                    </p:anim>
                                    <p:anim calcmode="lin" valueType="num">
                                      <p:cBhvr>
                                        <p:cTn id="48" dur="1000" fill="hold"/>
                                        <p:tgtEl>
                                          <p:spTgt spid="206"/>
                                        </p:tgtEl>
                                        <p:attrNameLst>
                                          <p:attrName>ppt_h</p:attrName>
                                        </p:attrNameLst>
                                      </p:cBhvr>
                                      <p:tavLst>
                                        <p:tav tm="0">
                                          <p:val>
                                            <p:fltVal val="0"/>
                                          </p:val>
                                        </p:tav>
                                        <p:tav tm="100000">
                                          <p:val>
                                            <p:strVal val="#ppt_h"/>
                                          </p:val>
                                        </p:tav>
                                      </p:tavLst>
                                    </p:anim>
                                    <p:anim calcmode="lin" valueType="num">
                                      <p:cBhvr>
                                        <p:cTn id="49" dur="1000" fill="hold"/>
                                        <p:tgtEl>
                                          <p:spTgt spid="206"/>
                                        </p:tgtEl>
                                        <p:attrNameLst>
                                          <p:attrName>style.rotation</p:attrName>
                                        </p:attrNameLst>
                                      </p:cBhvr>
                                      <p:tavLst>
                                        <p:tav tm="0">
                                          <p:val>
                                            <p:fltVal val="90"/>
                                          </p:val>
                                        </p:tav>
                                        <p:tav tm="100000">
                                          <p:val>
                                            <p:fltVal val="0"/>
                                          </p:val>
                                        </p:tav>
                                      </p:tavLst>
                                    </p:anim>
                                    <p:animEffect transition="in" filter="fade">
                                      <p:cBhvr>
                                        <p:cTn id="50" dur="1000"/>
                                        <p:tgtEl>
                                          <p:spTgt spid="206"/>
                                        </p:tgtEl>
                                      </p:cBhvr>
                                    </p:animEffect>
                                  </p:childTnLst>
                                </p:cTn>
                              </p:par>
                            </p:childTnLst>
                          </p:cTn>
                        </p:par>
                        <p:par>
                          <p:cTn id="51" fill="hold">
                            <p:stCondLst>
                              <p:cond delay="7000"/>
                            </p:stCondLst>
                            <p:childTnLst>
                              <p:par>
                                <p:cTn id="52" presetID="2" presetClass="entr" presetSubtype="8" fill="hold" nodeType="afterEffect">
                                  <p:stCondLst>
                                    <p:cond delay="0"/>
                                  </p:stCondLst>
                                  <p:childTnLst>
                                    <p:set>
                                      <p:cBhvr>
                                        <p:cTn id="53" dur="1" fill="hold">
                                          <p:stCondLst>
                                            <p:cond delay="0"/>
                                          </p:stCondLst>
                                        </p:cTn>
                                        <p:tgtEl>
                                          <p:spTgt spid="208"/>
                                        </p:tgtEl>
                                        <p:attrNameLst>
                                          <p:attrName>style.visibility</p:attrName>
                                        </p:attrNameLst>
                                      </p:cBhvr>
                                      <p:to>
                                        <p:strVal val="visible"/>
                                      </p:to>
                                    </p:set>
                                    <p:anim calcmode="lin" valueType="num">
                                      <p:cBhvr additive="base">
                                        <p:cTn id="54" dur="500" fill="hold"/>
                                        <p:tgtEl>
                                          <p:spTgt spid="208"/>
                                        </p:tgtEl>
                                        <p:attrNameLst>
                                          <p:attrName>ppt_x</p:attrName>
                                        </p:attrNameLst>
                                      </p:cBhvr>
                                      <p:tavLst>
                                        <p:tav tm="0">
                                          <p:val>
                                            <p:strVal val="0-#ppt_w/2"/>
                                          </p:val>
                                        </p:tav>
                                        <p:tav tm="100000">
                                          <p:val>
                                            <p:strVal val="#ppt_x"/>
                                          </p:val>
                                        </p:tav>
                                      </p:tavLst>
                                    </p:anim>
                                    <p:anim calcmode="lin" valueType="num">
                                      <p:cBhvr additive="base">
                                        <p:cTn id="55" dur="500" fill="hold"/>
                                        <p:tgtEl>
                                          <p:spTgt spid="208"/>
                                        </p:tgtEl>
                                        <p:attrNameLst>
                                          <p:attrName>ppt_y</p:attrName>
                                        </p:attrNameLst>
                                      </p:cBhvr>
                                      <p:tavLst>
                                        <p:tav tm="0">
                                          <p:val>
                                            <p:strVal val="#ppt_y"/>
                                          </p:val>
                                        </p:tav>
                                        <p:tav tm="100000">
                                          <p:val>
                                            <p:strVal val="#ppt_y"/>
                                          </p:val>
                                        </p:tav>
                                      </p:tavLst>
                                    </p:anim>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219"/>
                                        </p:tgtEl>
                                        <p:attrNameLst>
                                          <p:attrName>style.visibility</p:attrName>
                                        </p:attrNameLst>
                                      </p:cBhvr>
                                      <p:to>
                                        <p:strVal val="visible"/>
                                      </p:to>
                                    </p:set>
                                    <p:animEffect transition="in" filter="fade">
                                      <p:cBhvr>
                                        <p:cTn id="59" dur="1000"/>
                                        <p:tgtEl>
                                          <p:spTgt spid="219"/>
                                        </p:tgtEl>
                                      </p:cBhvr>
                                    </p:animEffect>
                                    <p:anim calcmode="lin" valueType="num">
                                      <p:cBhvr>
                                        <p:cTn id="60" dur="1000" fill="hold"/>
                                        <p:tgtEl>
                                          <p:spTgt spid="219"/>
                                        </p:tgtEl>
                                        <p:attrNameLst>
                                          <p:attrName>ppt_x</p:attrName>
                                        </p:attrNameLst>
                                      </p:cBhvr>
                                      <p:tavLst>
                                        <p:tav tm="0">
                                          <p:val>
                                            <p:strVal val="#ppt_x"/>
                                          </p:val>
                                        </p:tav>
                                        <p:tav tm="100000">
                                          <p:val>
                                            <p:strVal val="#ppt_x"/>
                                          </p:val>
                                        </p:tav>
                                      </p:tavLst>
                                    </p:anim>
                                    <p:anim calcmode="lin" valueType="num">
                                      <p:cBhvr>
                                        <p:cTn id="61" dur="1000" fill="hold"/>
                                        <p:tgtEl>
                                          <p:spTgt spid="21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31" presetClass="entr" presetSubtype="0" fill="hold" grpId="0" nodeType="afterEffect">
                                  <p:stCondLst>
                                    <p:cond delay="0"/>
                                  </p:stCondLst>
                                  <p:childTnLst>
                                    <p:set>
                                      <p:cBhvr>
                                        <p:cTn id="64" dur="1" fill="hold">
                                          <p:stCondLst>
                                            <p:cond delay="0"/>
                                          </p:stCondLst>
                                        </p:cTn>
                                        <p:tgtEl>
                                          <p:spTgt spid="220"/>
                                        </p:tgtEl>
                                        <p:attrNameLst>
                                          <p:attrName>style.visibility</p:attrName>
                                        </p:attrNameLst>
                                      </p:cBhvr>
                                      <p:to>
                                        <p:strVal val="visible"/>
                                      </p:to>
                                    </p:set>
                                    <p:anim calcmode="lin" valueType="num">
                                      <p:cBhvr>
                                        <p:cTn id="65" dur="1000" fill="hold"/>
                                        <p:tgtEl>
                                          <p:spTgt spid="220"/>
                                        </p:tgtEl>
                                        <p:attrNameLst>
                                          <p:attrName>ppt_w</p:attrName>
                                        </p:attrNameLst>
                                      </p:cBhvr>
                                      <p:tavLst>
                                        <p:tav tm="0">
                                          <p:val>
                                            <p:fltVal val="0"/>
                                          </p:val>
                                        </p:tav>
                                        <p:tav tm="100000">
                                          <p:val>
                                            <p:strVal val="#ppt_w"/>
                                          </p:val>
                                        </p:tav>
                                      </p:tavLst>
                                    </p:anim>
                                    <p:anim calcmode="lin" valueType="num">
                                      <p:cBhvr>
                                        <p:cTn id="66" dur="1000" fill="hold"/>
                                        <p:tgtEl>
                                          <p:spTgt spid="220"/>
                                        </p:tgtEl>
                                        <p:attrNameLst>
                                          <p:attrName>ppt_h</p:attrName>
                                        </p:attrNameLst>
                                      </p:cBhvr>
                                      <p:tavLst>
                                        <p:tav tm="0">
                                          <p:val>
                                            <p:fltVal val="0"/>
                                          </p:val>
                                        </p:tav>
                                        <p:tav tm="100000">
                                          <p:val>
                                            <p:strVal val="#ppt_h"/>
                                          </p:val>
                                        </p:tav>
                                      </p:tavLst>
                                    </p:anim>
                                    <p:anim calcmode="lin" valueType="num">
                                      <p:cBhvr>
                                        <p:cTn id="67" dur="1000" fill="hold"/>
                                        <p:tgtEl>
                                          <p:spTgt spid="220"/>
                                        </p:tgtEl>
                                        <p:attrNameLst>
                                          <p:attrName>style.rotation</p:attrName>
                                        </p:attrNameLst>
                                      </p:cBhvr>
                                      <p:tavLst>
                                        <p:tav tm="0">
                                          <p:val>
                                            <p:fltVal val="90"/>
                                          </p:val>
                                        </p:tav>
                                        <p:tav tm="100000">
                                          <p:val>
                                            <p:fltVal val="0"/>
                                          </p:val>
                                        </p:tav>
                                      </p:tavLst>
                                    </p:anim>
                                    <p:animEffect transition="in" filter="fade">
                                      <p:cBhvr>
                                        <p:cTn id="68" dur="10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96" grpId="0"/>
      <p:bldP spid="197" grpId="0"/>
      <p:bldGraphic spid="206" grpId="0">
        <p:bldAsOne/>
      </p:bldGraphic>
      <p:bldGraphic spid="207" grpId="0">
        <p:bldAsOne/>
      </p:bldGraphic>
      <p:bldP spid="219" grpId="0"/>
      <p:bldGraphic spid="22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2019-06-22T18:04:39Z</dcterms:modified>
</cp:coreProperties>
</file>