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F46-4414-88F7-0863E6FFBE7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F46-4414-88F7-0863E6FFBE7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F46-4414-88F7-0863E6FFBE7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F46-4414-88F7-0863E6FFBE78}"/>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F46-4414-88F7-0863E6FFBE78}"/>
              </c:ext>
            </c:extLst>
          </c:dPt>
          <c:dPt>
            <c:idx val="5"/>
            <c:bubble3D val="0"/>
            <c:extLst>
              <c:ext xmlns:c16="http://schemas.microsoft.com/office/drawing/2014/chart" uri="{C3380CC4-5D6E-409C-BE32-E72D297353CC}">
                <c16:uniqueId val="{0000000A-3F46-4414-88F7-0863E6FFBE78}"/>
              </c:ext>
            </c:extLst>
          </c:dPt>
          <c:dPt>
            <c:idx val="6"/>
            <c:bubble3D val="0"/>
            <c:extLst>
              <c:ext xmlns:c16="http://schemas.microsoft.com/office/drawing/2014/chart" uri="{C3380CC4-5D6E-409C-BE32-E72D297353CC}">
                <c16:uniqueId val="{0000000B-3F46-4414-88F7-0863E6FFBE78}"/>
              </c:ext>
            </c:extLst>
          </c:dPt>
          <c:dPt>
            <c:idx val="7"/>
            <c:bubble3D val="0"/>
            <c:extLst>
              <c:ext xmlns:c16="http://schemas.microsoft.com/office/drawing/2014/chart" uri="{C3380CC4-5D6E-409C-BE32-E72D297353CC}">
                <c16:uniqueId val="{0000000C-3F46-4414-88F7-0863E6FFBE78}"/>
              </c:ext>
            </c:extLst>
          </c:dPt>
          <c:dPt>
            <c:idx val="8"/>
            <c:bubble3D val="0"/>
            <c:extLst>
              <c:ext xmlns:c16="http://schemas.microsoft.com/office/drawing/2014/chart" uri="{C3380CC4-5D6E-409C-BE32-E72D297353CC}">
                <c16:uniqueId val="{0000000D-3F46-4414-88F7-0863E6FFBE78}"/>
              </c:ext>
            </c:extLst>
          </c:dPt>
          <c:dPt>
            <c:idx val="9"/>
            <c:bubble3D val="0"/>
            <c:extLst>
              <c:ext xmlns:c16="http://schemas.microsoft.com/office/drawing/2014/chart" uri="{C3380CC4-5D6E-409C-BE32-E72D297353CC}">
                <c16:uniqueId val="{0000000E-3F46-4414-88F7-0863E6FFBE7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3F46-4414-88F7-0863E6FFBE7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3E9-4B12-B698-46643374EE8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3E9-4B12-B698-46643374EE8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3E9-4B12-B698-46643374EE8C}"/>
              </c:ext>
            </c:extLst>
          </c:dPt>
          <c:dPt>
            <c:idx val="3"/>
            <c:bubble3D val="0"/>
            <c:extLst>
              <c:ext xmlns:c16="http://schemas.microsoft.com/office/drawing/2014/chart" uri="{C3380CC4-5D6E-409C-BE32-E72D297353CC}">
                <c16:uniqueId val="{00000006-F3E9-4B12-B698-46643374EE8C}"/>
              </c:ext>
            </c:extLst>
          </c:dPt>
          <c:dPt>
            <c:idx val="4"/>
            <c:bubble3D val="0"/>
            <c:extLst>
              <c:ext xmlns:c16="http://schemas.microsoft.com/office/drawing/2014/chart" uri="{C3380CC4-5D6E-409C-BE32-E72D297353CC}">
                <c16:uniqueId val="{00000007-F3E9-4B12-B698-46643374EE8C}"/>
              </c:ext>
            </c:extLst>
          </c:dPt>
          <c:dPt>
            <c:idx val="5"/>
            <c:bubble3D val="0"/>
            <c:extLst>
              <c:ext xmlns:c16="http://schemas.microsoft.com/office/drawing/2014/chart" uri="{C3380CC4-5D6E-409C-BE32-E72D297353CC}">
                <c16:uniqueId val="{00000008-F3E9-4B12-B698-46643374EE8C}"/>
              </c:ext>
            </c:extLst>
          </c:dPt>
          <c:dPt>
            <c:idx val="6"/>
            <c:bubble3D val="0"/>
            <c:extLst>
              <c:ext xmlns:c16="http://schemas.microsoft.com/office/drawing/2014/chart" uri="{C3380CC4-5D6E-409C-BE32-E72D297353CC}">
                <c16:uniqueId val="{00000009-F3E9-4B12-B698-46643374EE8C}"/>
              </c:ext>
            </c:extLst>
          </c:dPt>
          <c:dPt>
            <c:idx val="7"/>
            <c:bubble3D val="0"/>
            <c:extLst>
              <c:ext xmlns:c16="http://schemas.microsoft.com/office/drawing/2014/chart" uri="{C3380CC4-5D6E-409C-BE32-E72D297353CC}">
                <c16:uniqueId val="{0000000A-F3E9-4B12-B698-46643374EE8C}"/>
              </c:ext>
            </c:extLst>
          </c:dPt>
          <c:dPt>
            <c:idx val="8"/>
            <c:bubble3D val="0"/>
            <c:extLst>
              <c:ext xmlns:c16="http://schemas.microsoft.com/office/drawing/2014/chart" uri="{C3380CC4-5D6E-409C-BE32-E72D297353CC}">
                <c16:uniqueId val="{0000000B-F3E9-4B12-B698-46643374EE8C}"/>
              </c:ext>
            </c:extLst>
          </c:dPt>
          <c:dPt>
            <c:idx val="9"/>
            <c:bubble3D val="0"/>
            <c:extLst>
              <c:ext xmlns:c16="http://schemas.microsoft.com/office/drawing/2014/chart" uri="{C3380CC4-5D6E-409C-BE32-E72D297353CC}">
                <c16:uniqueId val="{0000000C-F3E9-4B12-B698-46643374EE8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3E9-4B12-B698-46643374EE8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83B-41DD-8B07-9143768B0A3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83B-41DD-8B07-9143768B0A3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83B-41DD-8B07-9143768B0A33}"/>
              </c:ext>
            </c:extLst>
          </c:dPt>
          <c:dPt>
            <c:idx val="3"/>
            <c:bubble3D val="0"/>
            <c:extLst>
              <c:ext xmlns:c16="http://schemas.microsoft.com/office/drawing/2014/chart" uri="{C3380CC4-5D6E-409C-BE32-E72D297353CC}">
                <c16:uniqueId val="{00000006-C83B-41DD-8B07-9143768B0A33}"/>
              </c:ext>
            </c:extLst>
          </c:dPt>
          <c:dPt>
            <c:idx val="4"/>
            <c:bubble3D val="0"/>
            <c:extLst>
              <c:ext xmlns:c16="http://schemas.microsoft.com/office/drawing/2014/chart" uri="{C3380CC4-5D6E-409C-BE32-E72D297353CC}">
                <c16:uniqueId val="{00000007-C83B-41DD-8B07-9143768B0A33}"/>
              </c:ext>
            </c:extLst>
          </c:dPt>
          <c:dPt>
            <c:idx val="5"/>
            <c:bubble3D val="0"/>
            <c:extLst>
              <c:ext xmlns:c16="http://schemas.microsoft.com/office/drawing/2014/chart" uri="{C3380CC4-5D6E-409C-BE32-E72D297353CC}">
                <c16:uniqueId val="{00000008-C83B-41DD-8B07-9143768B0A33}"/>
              </c:ext>
            </c:extLst>
          </c:dPt>
          <c:dPt>
            <c:idx val="6"/>
            <c:bubble3D val="0"/>
            <c:extLst>
              <c:ext xmlns:c16="http://schemas.microsoft.com/office/drawing/2014/chart" uri="{C3380CC4-5D6E-409C-BE32-E72D297353CC}">
                <c16:uniqueId val="{00000009-C83B-41DD-8B07-9143768B0A33}"/>
              </c:ext>
            </c:extLst>
          </c:dPt>
          <c:dPt>
            <c:idx val="7"/>
            <c:bubble3D val="0"/>
            <c:extLst>
              <c:ext xmlns:c16="http://schemas.microsoft.com/office/drawing/2014/chart" uri="{C3380CC4-5D6E-409C-BE32-E72D297353CC}">
                <c16:uniqueId val="{0000000A-C83B-41DD-8B07-9143768B0A33}"/>
              </c:ext>
            </c:extLst>
          </c:dPt>
          <c:dPt>
            <c:idx val="8"/>
            <c:bubble3D val="0"/>
            <c:extLst>
              <c:ext xmlns:c16="http://schemas.microsoft.com/office/drawing/2014/chart" uri="{C3380CC4-5D6E-409C-BE32-E72D297353CC}">
                <c16:uniqueId val="{0000000B-C83B-41DD-8B07-9143768B0A33}"/>
              </c:ext>
            </c:extLst>
          </c:dPt>
          <c:dPt>
            <c:idx val="9"/>
            <c:bubble3D val="0"/>
            <c:extLst>
              <c:ext xmlns:c16="http://schemas.microsoft.com/office/drawing/2014/chart" uri="{C3380CC4-5D6E-409C-BE32-E72D297353CC}">
                <c16:uniqueId val="{0000000C-C83B-41DD-8B07-9143768B0A3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83B-41DD-8B07-9143768B0A3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42895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63008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p:cNvGrpSpPr>
            <a:grpSpLocks noChangeAspect="1"/>
          </p:cNvGrpSpPr>
          <p:nvPr/>
        </p:nvGrpSpPr>
        <p:grpSpPr>
          <a:xfrm>
            <a:off x="4716142" y="447125"/>
            <a:ext cx="2834640" cy="6197299"/>
            <a:chOff x="6243638" y="952501"/>
            <a:chExt cx="1781175" cy="389413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1269" name="Freeform 5"/>
            <p:cNvSpPr>
              <a:spLocks/>
            </p:cNvSpPr>
            <p:nvPr/>
          </p:nvSpPr>
          <p:spPr bwMode="auto">
            <a:xfrm>
              <a:off x="6650038" y="1281113"/>
              <a:ext cx="379413" cy="495300"/>
            </a:xfrm>
            <a:custGeom>
              <a:avLst/>
              <a:gdLst/>
              <a:ahLst/>
              <a:cxnLst>
                <a:cxn ang="0">
                  <a:pos x="266" y="242"/>
                </a:cxn>
                <a:cxn ang="0">
                  <a:pos x="278" y="302"/>
                </a:cxn>
                <a:cxn ang="0">
                  <a:pos x="282" y="316"/>
                </a:cxn>
                <a:cxn ang="0">
                  <a:pos x="280" y="334"/>
                </a:cxn>
                <a:cxn ang="0">
                  <a:pos x="273" y="349"/>
                </a:cxn>
                <a:cxn ang="0">
                  <a:pos x="247" y="373"/>
                </a:cxn>
                <a:cxn ang="0">
                  <a:pos x="243" y="358"/>
                </a:cxn>
                <a:cxn ang="0">
                  <a:pos x="232" y="332"/>
                </a:cxn>
                <a:cxn ang="0">
                  <a:pos x="214" y="300"/>
                </a:cxn>
                <a:cxn ang="0">
                  <a:pos x="198" y="284"/>
                </a:cxn>
                <a:cxn ang="0">
                  <a:pos x="176" y="257"/>
                </a:cxn>
                <a:cxn ang="0">
                  <a:pos x="175" y="235"/>
                </a:cxn>
                <a:cxn ang="0">
                  <a:pos x="143" y="230"/>
                </a:cxn>
                <a:cxn ang="0">
                  <a:pos x="109" y="235"/>
                </a:cxn>
                <a:cxn ang="0">
                  <a:pos x="84" y="239"/>
                </a:cxn>
                <a:cxn ang="0">
                  <a:pos x="65" y="220"/>
                </a:cxn>
                <a:cxn ang="0">
                  <a:pos x="41" y="191"/>
                </a:cxn>
                <a:cxn ang="0">
                  <a:pos x="0" y="195"/>
                </a:cxn>
                <a:cxn ang="0">
                  <a:pos x="2" y="186"/>
                </a:cxn>
                <a:cxn ang="0">
                  <a:pos x="17" y="161"/>
                </a:cxn>
                <a:cxn ang="0">
                  <a:pos x="34" y="149"/>
                </a:cxn>
                <a:cxn ang="0">
                  <a:pos x="53" y="139"/>
                </a:cxn>
                <a:cxn ang="0">
                  <a:pos x="51" y="125"/>
                </a:cxn>
                <a:cxn ang="0">
                  <a:pos x="33" y="87"/>
                </a:cxn>
                <a:cxn ang="0">
                  <a:pos x="44" y="57"/>
                </a:cxn>
                <a:cxn ang="0">
                  <a:pos x="34" y="23"/>
                </a:cxn>
                <a:cxn ang="0">
                  <a:pos x="39" y="0"/>
                </a:cxn>
                <a:cxn ang="0">
                  <a:pos x="167" y="10"/>
                </a:cxn>
                <a:cxn ang="0">
                  <a:pos x="150" y="50"/>
                </a:cxn>
                <a:cxn ang="0">
                  <a:pos x="160" y="67"/>
                </a:cxn>
                <a:cxn ang="0">
                  <a:pos x="182" y="88"/>
                </a:cxn>
                <a:cxn ang="0">
                  <a:pos x="200" y="79"/>
                </a:cxn>
                <a:cxn ang="0">
                  <a:pos x="196" y="96"/>
                </a:cxn>
                <a:cxn ang="0">
                  <a:pos x="214" y="126"/>
                </a:cxn>
                <a:cxn ang="0">
                  <a:pos x="211" y="160"/>
                </a:cxn>
                <a:cxn ang="0">
                  <a:pos x="212" y="181"/>
                </a:cxn>
                <a:cxn ang="0">
                  <a:pos x="218" y="195"/>
                </a:cxn>
                <a:cxn ang="0">
                  <a:pos x="232" y="209"/>
                </a:cxn>
                <a:cxn ang="0">
                  <a:pos x="252" y="202"/>
                </a:cxn>
              </a:cxnLst>
              <a:rect l="0" t="0" r="r" b="b"/>
              <a:pathLst>
                <a:path w="285" h="373">
                  <a:moveTo>
                    <a:pt x="260" y="205"/>
                  </a:moveTo>
                  <a:cubicBezTo>
                    <a:pt x="266" y="242"/>
                    <a:pt x="266" y="242"/>
                    <a:pt x="266" y="242"/>
                  </a:cubicBezTo>
                  <a:cubicBezTo>
                    <a:pt x="266" y="254"/>
                    <a:pt x="262" y="260"/>
                    <a:pt x="271" y="269"/>
                  </a:cubicBezTo>
                  <a:cubicBezTo>
                    <a:pt x="280" y="277"/>
                    <a:pt x="276" y="292"/>
                    <a:pt x="278" y="302"/>
                  </a:cubicBezTo>
                  <a:cubicBezTo>
                    <a:pt x="278" y="303"/>
                    <a:pt x="283" y="305"/>
                    <a:pt x="281" y="307"/>
                  </a:cubicBezTo>
                  <a:cubicBezTo>
                    <a:pt x="277" y="311"/>
                    <a:pt x="279" y="312"/>
                    <a:pt x="282" y="316"/>
                  </a:cubicBezTo>
                  <a:cubicBezTo>
                    <a:pt x="285" y="320"/>
                    <a:pt x="282" y="323"/>
                    <a:pt x="280" y="327"/>
                  </a:cubicBezTo>
                  <a:cubicBezTo>
                    <a:pt x="280" y="334"/>
                    <a:pt x="280" y="334"/>
                    <a:pt x="280" y="334"/>
                  </a:cubicBezTo>
                  <a:cubicBezTo>
                    <a:pt x="280" y="334"/>
                    <a:pt x="280" y="334"/>
                    <a:pt x="280" y="334"/>
                  </a:cubicBezTo>
                  <a:cubicBezTo>
                    <a:pt x="271" y="338"/>
                    <a:pt x="273" y="342"/>
                    <a:pt x="273" y="349"/>
                  </a:cubicBezTo>
                  <a:cubicBezTo>
                    <a:pt x="273" y="359"/>
                    <a:pt x="271" y="362"/>
                    <a:pt x="264" y="367"/>
                  </a:cubicBezTo>
                  <a:cubicBezTo>
                    <a:pt x="258" y="372"/>
                    <a:pt x="255" y="372"/>
                    <a:pt x="247" y="373"/>
                  </a:cubicBezTo>
                  <a:cubicBezTo>
                    <a:pt x="247" y="373"/>
                    <a:pt x="247" y="373"/>
                    <a:pt x="247" y="373"/>
                  </a:cubicBezTo>
                  <a:cubicBezTo>
                    <a:pt x="244" y="370"/>
                    <a:pt x="244" y="362"/>
                    <a:pt x="243" y="358"/>
                  </a:cubicBezTo>
                  <a:cubicBezTo>
                    <a:pt x="240" y="353"/>
                    <a:pt x="238" y="348"/>
                    <a:pt x="236" y="343"/>
                  </a:cubicBezTo>
                  <a:cubicBezTo>
                    <a:pt x="235" y="340"/>
                    <a:pt x="234" y="334"/>
                    <a:pt x="232" y="332"/>
                  </a:cubicBezTo>
                  <a:cubicBezTo>
                    <a:pt x="227" y="328"/>
                    <a:pt x="222" y="325"/>
                    <a:pt x="220" y="320"/>
                  </a:cubicBezTo>
                  <a:cubicBezTo>
                    <a:pt x="218" y="313"/>
                    <a:pt x="217" y="307"/>
                    <a:pt x="214" y="300"/>
                  </a:cubicBezTo>
                  <a:cubicBezTo>
                    <a:pt x="211" y="295"/>
                    <a:pt x="207" y="301"/>
                    <a:pt x="206" y="294"/>
                  </a:cubicBezTo>
                  <a:cubicBezTo>
                    <a:pt x="204" y="290"/>
                    <a:pt x="202" y="285"/>
                    <a:pt x="198" y="284"/>
                  </a:cubicBezTo>
                  <a:cubicBezTo>
                    <a:pt x="192" y="283"/>
                    <a:pt x="186" y="284"/>
                    <a:pt x="181" y="280"/>
                  </a:cubicBezTo>
                  <a:cubicBezTo>
                    <a:pt x="179" y="278"/>
                    <a:pt x="175" y="260"/>
                    <a:pt x="176" y="257"/>
                  </a:cubicBezTo>
                  <a:cubicBezTo>
                    <a:pt x="179" y="249"/>
                    <a:pt x="172" y="251"/>
                    <a:pt x="174" y="243"/>
                  </a:cubicBezTo>
                  <a:cubicBezTo>
                    <a:pt x="174" y="242"/>
                    <a:pt x="176" y="236"/>
                    <a:pt x="175" y="235"/>
                  </a:cubicBezTo>
                  <a:cubicBezTo>
                    <a:pt x="172" y="233"/>
                    <a:pt x="166" y="234"/>
                    <a:pt x="162" y="233"/>
                  </a:cubicBezTo>
                  <a:cubicBezTo>
                    <a:pt x="157" y="232"/>
                    <a:pt x="147" y="229"/>
                    <a:pt x="143" y="230"/>
                  </a:cubicBezTo>
                  <a:cubicBezTo>
                    <a:pt x="133" y="227"/>
                    <a:pt x="132" y="238"/>
                    <a:pt x="128" y="237"/>
                  </a:cubicBezTo>
                  <a:cubicBezTo>
                    <a:pt x="122" y="237"/>
                    <a:pt x="115" y="238"/>
                    <a:pt x="109" y="235"/>
                  </a:cubicBezTo>
                  <a:cubicBezTo>
                    <a:pt x="104" y="233"/>
                    <a:pt x="103" y="230"/>
                    <a:pt x="97" y="233"/>
                  </a:cubicBezTo>
                  <a:cubicBezTo>
                    <a:pt x="92" y="236"/>
                    <a:pt x="87" y="245"/>
                    <a:pt x="84" y="239"/>
                  </a:cubicBezTo>
                  <a:cubicBezTo>
                    <a:pt x="81" y="234"/>
                    <a:pt x="79" y="227"/>
                    <a:pt x="75" y="223"/>
                  </a:cubicBezTo>
                  <a:cubicBezTo>
                    <a:pt x="72" y="219"/>
                    <a:pt x="68" y="222"/>
                    <a:pt x="65" y="220"/>
                  </a:cubicBezTo>
                  <a:cubicBezTo>
                    <a:pt x="63" y="218"/>
                    <a:pt x="58" y="213"/>
                    <a:pt x="54" y="213"/>
                  </a:cubicBezTo>
                  <a:cubicBezTo>
                    <a:pt x="36" y="212"/>
                    <a:pt x="52" y="194"/>
                    <a:pt x="41" y="191"/>
                  </a:cubicBezTo>
                  <a:cubicBezTo>
                    <a:pt x="36" y="189"/>
                    <a:pt x="25" y="193"/>
                    <a:pt x="20" y="195"/>
                  </a:cubicBezTo>
                  <a:cubicBezTo>
                    <a:pt x="0" y="195"/>
                    <a:pt x="0" y="195"/>
                    <a:pt x="0" y="195"/>
                  </a:cubicBezTo>
                  <a:cubicBezTo>
                    <a:pt x="0" y="195"/>
                    <a:pt x="0" y="195"/>
                    <a:pt x="0" y="195"/>
                  </a:cubicBezTo>
                  <a:cubicBezTo>
                    <a:pt x="0" y="193"/>
                    <a:pt x="1" y="190"/>
                    <a:pt x="2" y="186"/>
                  </a:cubicBezTo>
                  <a:cubicBezTo>
                    <a:pt x="3" y="183"/>
                    <a:pt x="10" y="176"/>
                    <a:pt x="8" y="173"/>
                  </a:cubicBezTo>
                  <a:cubicBezTo>
                    <a:pt x="7" y="170"/>
                    <a:pt x="14" y="165"/>
                    <a:pt x="17" y="161"/>
                  </a:cubicBezTo>
                  <a:cubicBezTo>
                    <a:pt x="23" y="157"/>
                    <a:pt x="13" y="153"/>
                    <a:pt x="17" y="148"/>
                  </a:cubicBezTo>
                  <a:cubicBezTo>
                    <a:pt x="23" y="138"/>
                    <a:pt x="33" y="152"/>
                    <a:pt x="34" y="149"/>
                  </a:cubicBezTo>
                  <a:cubicBezTo>
                    <a:pt x="36" y="145"/>
                    <a:pt x="40" y="148"/>
                    <a:pt x="40" y="146"/>
                  </a:cubicBezTo>
                  <a:cubicBezTo>
                    <a:pt x="40" y="139"/>
                    <a:pt x="49" y="143"/>
                    <a:pt x="53" y="139"/>
                  </a:cubicBezTo>
                  <a:cubicBezTo>
                    <a:pt x="54" y="138"/>
                    <a:pt x="55" y="134"/>
                    <a:pt x="55" y="132"/>
                  </a:cubicBezTo>
                  <a:cubicBezTo>
                    <a:pt x="56" y="128"/>
                    <a:pt x="54" y="128"/>
                    <a:pt x="51" y="125"/>
                  </a:cubicBezTo>
                  <a:cubicBezTo>
                    <a:pt x="43" y="119"/>
                    <a:pt x="41" y="110"/>
                    <a:pt x="35" y="102"/>
                  </a:cubicBezTo>
                  <a:cubicBezTo>
                    <a:pt x="33" y="99"/>
                    <a:pt x="34" y="91"/>
                    <a:pt x="33" y="87"/>
                  </a:cubicBezTo>
                  <a:cubicBezTo>
                    <a:pt x="32" y="83"/>
                    <a:pt x="44" y="78"/>
                    <a:pt x="46" y="76"/>
                  </a:cubicBezTo>
                  <a:cubicBezTo>
                    <a:pt x="49" y="73"/>
                    <a:pt x="45" y="60"/>
                    <a:pt x="44" y="57"/>
                  </a:cubicBezTo>
                  <a:cubicBezTo>
                    <a:pt x="42" y="51"/>
                    <a:pt x="41" y="39"/>
                    <a:pt x="36" y="35"/>
                  </a:cubicBezTo>
                  <a:cubicBezTo>
                    <a:pt x="35" y="34"/>
                    <a:pt x="37" y="27"/>
                    <a:pt x="34" y="23"/>
                  </a:cubicBezTo>
                  <a:cubicBezTo>
                    <a:pt x="32" y="20"/>
                    <a:pt x="36" y="6"/>
                    <a:pt x="39" y="0"/>
                  </a:cubicBezTo>
                  <a:cubicBezTo>
                    <a:pt x="39" y="0"/>
                    <a:pt x="39" y="0"/>
                    <a:pt x="39" y="0"/>
                  </a:cubicBezTo>
                  <a:cubicBezTo>
                    <a:pt x="83" y="8"/>
                    <a:pt x="83" y="8"/>
                    <a:pt x="83" y="8"/>
                  </a:cubicBezTo>
                  <a:cubicBezTo>
                    <a:pt x="167" y="10"/>
                    <a:pt x="167" y="10"/>
                    <a:pt x="167" y="10"/>
                  </a:cubicBezTo>
                  <a:cubicBezTo>
                    <a:pt x="167" y="36"/>
                    <a:pt x="167" y="36"/>
                    <a:pt x="167" y="36"/>
                  </a:cubicBezTo>
                  <a:cubicBezTo>
                    <a:pt x="160" y="38"/>
                    <a:pt x="150" y="40"/>
                    <a:pt x="150" y="50"/>
                  </a:cubicBezTo>
                  <a:cubicBezTo>
                    <a:pt x="150" y="54"/>
                    <a:pt x="154" y="57"/>
                    <a:pt x="156" y="59"/>
                  </a:cubicBezTo>
                  <a:cubicBezTo>
                    <a:pt x="159" y="61"/>
                    <a:pt x="159" y="63"/>
                    <a:pt x="160" y="67"/>
                  </a:cubicBezTo>
                  <a:cubicBezTo>
                    <a:pt x="161" y="69"/>
                    <a:pt x="164" y="70"/>
                    <a:pt x="166" y="71"/>
                  </a:cubicBezTo>
                  <a:cubicBezTo>
                    <a:pt x="168" y="73"/>
                    <a:pt x="178" y="100"/>
                    <a:pt x="182" y="88"/>
                  </a:cubicBezTo>
                  <a:cubicBezTo>
                    <a:pt x="184" y="82"/>
                    <a:pt x="185" y="75"/>
                    <a:pt x="190" y="72"/>
                  </a:cubicBezTo>
                  <a:cubicBezTo>
                    <a:pt x="196" y="67"/>
                    <a:pt x="198" y="76"/>
                    <a:pt x="200" y="79"/>
                  </a:cubicBezTo>
                  <a:cubicBezTo>
                    <a:pt x="200" y="79"/>
                    <a:pt x="200" y="79"/>
                    <a:pt x="200" y="79"/>
                  </a:cubicBezTo>
                  <a:cubicBezTo>
                    <a:pt x="196" y="83"/>
                    <a:pt x="195" y="90"/>
                    <a:pt x="196" y="96"/>
                  </a:cubicBezTo>
                  <a:cubicBezTo>
                    <a:pt x="197" y="101"/>
                    <a:pt x="196" y="101"/>
                    <a:pt x="200" y="104"/>
                  </a:cubicBezTo>
                  <a:cubicBezTo>
                    <a:pt x="205" y="108"/>
                    <a:pt x="217" y="119"/>
                    <a:pt x="214" y="126"/>
                  </a:cubicBezTo>
                  <a:cubicBezTo>
                    <a:pt x="211" y="134"/>
                    <a:pt x="199" y="147"/>
                    <a:pt x="199" y="154"/>
                  </a:cubicBezTo>
                  <a:cubicBezTo>
                    <a:pt x="199" y="160"/>
                    <a:pt x="207" y="159"/>
                    <a:pt x="211" y="160"/>
                  </a:cubicBezTo>
                  <a:cubicBezTo>
                    <a:pt x="221" y="162"/>
                    <a:pt x="209" y="164"/>
                    <a:pt x="209" y="171"/>
                  </a:cubicBezTo>
                  <a:cubicBezTo>
                    <a:pt x="209" y="175"/>
                    <a:pt x="209" y="177"/>
                    <a:pt x="212" y="181"/>
                  </a:cubicBezTo>
                  <a:cubicBezTo>
                    <a:pt x="213" y="182"/>
                    <a:pt x="215" y="184"/>
                    <a:pt x="215" y="186"/>
                  </a:cubicBezTo>
                  <a:cubicBezTo>
                    <a:pt x="216" y="189"/>
                    <a:pt x="215" y="192"/>
                    <a:pt x="218" y="195"/>
                  </a:cubicBezTo>
                  <a:cubicBezTo>
                    <a:pt x="220" y="197"/>
                    <a:pt x="223" y="194"/>
                    <a:pt x="225" y="197"/>
                  </a:cubicBezTo>
                  <a:cubicBezTo>
                    <a:pt x="227" y="200"/>
                    <a:pt x="229" y="206"/>
                    <a:pt x="232" y="209"/>
                  </a:cubicBezTo>
                  <a:cubicBezTo>
                    <a:pt x="237" y="215"/>
                    <a:pt x="242" y="204"/>
                    <a:pt x="246" y="202"/>
                  </a:cubicBezTo>
                  <a:cubicBezTo>
                    <a:pt x="248" y="201"/>
                    <a:pt x="250" y="201"/>
                    <a:pt x="252" y="202"/>
                  </a:cubicBezTo>
                  <a:cubicBezTo>
                    <a:pt x="254" y="204"/>
                    <a:pt x="258" y="204"/>
                    <a:pt x="260" y="20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0" name="Freeform 6"/>
            <p:cNvSpPr>
              <a:spLocks/>
            </p:cNvSpPr>
            <p:nvPr/>
          </p:nvSpPr>
          <p:spPr bwMode="auto">
            <a:xfrm>
              <a:off x="6611938" y="1531938"/>
              <a:ext cx="366713" cy="439737"/>
            </a:xfrm>
            <a:custGeom>
              <a:avLst/>
              <a:gdLst/>
              <a:ahLst/>
              <a:cxnLst>
                <a:cxn ang="0">
                  <a:pos x="48" y="6"/>
                </a:cxn>
                <a:cxn ang="0">
                  <a:pos x="82" y="24"/>
                </a:cxn>
                <a:cxn ang="0">
                  <a:pos x="103" y="34"/>
                </a:cxn>
                <a:cxn ang="0">
                  <a:pos x="125" y="44"/>
                </a:cxn>
                <a:cxn ang="0">
                  <a:pos x="156" y="48"/>
                </a:cxn>
                <a:cxn ang="0">
                  <a:pos x="190" y="44"/>
                </a:cxn>
                <a:cxn ang="0">
                  <a:pos x="202" y="54"/>
                </a:cxn>
                <a:cxn ang="0">
                  <a:pos x="209" y="91"/>
                </a:cxn>
                <a:cxn ang="0">
                  <a:pos x="234" y="105"/>
                </a:cxn>
                <a:cxn ang="0">
                  <a:pos x="248" y="131"/>
                </a:cxn>
                <a:cxn ang="0">
                  <a:pos x="264" y="154"/>
                </a:cxn>
                <a:cxn ang="0">
                  <a:pos x="275" y="184"/>
                </a:cxn>
                <a:cxn ang="0">
                  <a:pos x="248" y="254"/>
                </a:cxn>
                <a:cxn ang="0">
                  <a:pos x="247" y="326"/>
                </a:cxn>
                <a:cxn ang="0">
                  <a:pos x="234" y="326"/>
                </a:cxn>
                <a:cxn ang="0">
                  <a:pos x="216" y="329"/>
                </a:cxn>
                <a:cxn ang="0">
                  <a:pos x="188" y="326"/>
                </a:cxn>
                <a:cxn ang="0">
                  <a:pos x="182" y="317"/>
                </a:cxn>
                <a:cxn ang="0">
                  <a:pos x="171" y="302"/>
                </a:cxn>
                <a:cxn ang="0">
                  <a:pos x="163" y="274"/>
                </a:cxn>
                <a:cxn ang="0">
                  <a:pos x="162" y="243"/>
                </a:cxn>
                <a:cxn ang="0">
                  <a:pos x="139" y="211"/>
                </a:cxn>
                <a:cxn ang="0">
                  <a:pos x="119" y="191"/>
                </a:cxn>
                <a:cxn ang="0">
                  <a:pos x="89" y="162"/>
                </a:cxn>
                <a:cxn ang="0">
                  <a:pos x="40" y="144"/>
                </a:cxn>
                <a:cxn ang="0">
                  <a:pos x="39" y="112"/>
                </a:cxn>
                <a:cxn ang="0">
                  <a:pos x="41" y="93"/>
                </a:cxn>
                <a:cxn ang="0">
                  <a:pos x="28" y="78"/>
                </a:cxn>
                <a:cxn ang="0">
                  <a:pos x="8" y="56"/>
                </a:cxn>
                <a:cxn ang="0">
                  <a:pos x="0" y="48"/>
                </a:cxn>
                <a:cxn ang="0">
                  <a:pos x="4" y="38"/>
                </a:cxn>
                <a:cxn ang="0">
                  <a:pos x="19" y="22"/>
                </a:cxn>
              </a:cxnLst>
              <a:rect l="0" t="0" r="r" b="b"/>
              <a:pathLst>
                <a:path w="275" h="332">
                  <a:moveTo>
                    <a:pt x="28" y="6"/>
                  </a:moveTo>
                  <a:cubicBezTo>
                    <a:pt x="48" y="6"/>
                    <a:pt x="48" y="6"/>
                    <a:pt x="48" y="6"/>
                  </a:cubicBezTo>
                  <a:cubicBezTo>
                    <a:pt x="53" y="4"/>
                    <a:pt x="64" y="0"/>
                    <a:pt x="69" y="2"/>
                  </a:cubicBezTo>
                  <a:cubicBezTo>
                    <a:pt x="80" y="5"/>
                    <a:pt x="64" y="23"/>
                    <a:pt x="82" y="24"/>
                  </a:cubicBezTo>
                  <a:cubicBezTo>
                    <a:pt x="86" y="24"/>
                    <a:pt x="91" y="29"/>
                    <a:pt x="93" y="31"/>
                  </a:cubicBezTo>
                  <a:cubicBezTo>
                    <a:pt x="96" y="33"/>
                    <a:pt x="100" y="30"/>
                    <a:pt x="103" y="34"/>
                  </a:cubicBezTo>
                  <a:cubicBezTo>
                    <a:pt x="107" y="38"/>
                    <a:pt x="109" y="45"/>
                    <a:pt x="112" y="50"/>
                  </a:cubicBezTo>
                  <a:cubicBezTo>
                    <a:pt x="115" y="56"/>
                    <a:pt x="120" y="47"/>
                    <a:pt x="125" y="44"/>
                  </a:cubicBezTo>
                  <a:cubicBezTo>
                    <a:pt x="131" y="41"/>
                    <a:pt x="132" y="44"/>
                    <a:pt x="137" y="46"/>
                  </a:cubicBezTo>
                  <a:cubicBezTo>
                    <a:pt x="143" y="49"/>
                    <a:pt x="150" y="48"/>
                    <a:pt x="156" y="48"/>
                  </a:cubicBezTo>
                  <a:cubicBezTo>
                    <a:pt x="160" y="49"/>
                    <a:pt x="161" y="38"/>
                    <a:pt x="171" y="41"/>
                  </a:cubicBezTo>
                  <a:cubicBezTo>
                    <a:pt x="175" y="40"/>
                    <a:pt x="185" y="43"/>
                    <a:pt x="190" y="44"/>
                  </a:cubicBezTo>
                  <a:cubicBezTo>
                    <a:pt x="194" y="45"/>
                    <a:pt x="200" y="44"/>
                    <a:pt x="203" y="46"/>
                  </a:cubicBezTo>
                  <a:cubicBezTo>
                    <a:pt x="204" y="47"/>
                    <a:pt x="202" y="53"/>
                    <a:pt x="202" y="54"/>
                  </a:cubicBezTo>
                  <a:cubicBezTo>
                    <a:pt x="200" y="62"/>
                    <a:pt x="207" y="60"/>
                    <a:pt x="204" y="68"/>
                  </a:cubicBezTo>
                  <a:cubicBezTo>
                    <a:pt x="203" y="71"/>
                    <a:pt x="207" y="89"/>
                    <a:pt x="209" y="91"/>
                  </a:cubicBezTo>
                  <a:cubicBezTo>
                    <a:pt x="214" y="95"/>
                    <a:pt x="220" y="94"/>
                    <a:pt x="226" y="95"/>
                  </a:cubicBezTo>
                  <a:cubicBezTo>
                    <a:pt x="230" y="96"/>
                    <a:pt x="232" y="101"/>
                    <a:pt x="234" y="105"/>
                  </a:cubicBezTo>
                  <a:cubicBezTo>
                    <a:pt x="235" y="112"/>
                    <a:pt x="239" y="106"/>
                    <a:pt x="242" y="111"/>
                  </a:cubicBezTo>
                  <a:cubicBezTo>
                    <a:pt x="245" y="118"/>
                    <a:pt x="246" y="124"/>
                    <a:pt x="248" y="131"/>
                  </a:cubicBezTo>
                  <a:cubicBezTo>
                    <a:pt x="250" y="136"/>
                    <a:pt x="255" y="139"/>
                    <a:pt x="260" y="143"/>
                  </a:cubicBezTo>
                  <a:cubicBezTo>
                    <a:pt x="262" y="145"/>
                    <a:pt x="263" y="151"/>
                    <a:pt x="264" y="154"/>
                  </a:cubicBezTo>
                  <a:cubicBezTo>
                    <a:pt x="266" y="159"/>
                    <a:pt x="268" y="164"/>
                    <a:pt x="271" y="169"/>
                  </a:cubicBezTo>
                  <a:cubicBezTo>
                    <a:pt x="272" y="173"/>
                    <a:pt x="272" y="181"/>
                    <a:pt x="275" y="184"/>
                  </a:cubicBezTo>
                  <a:cubicBezTo>
                    <a:pt x="275" y="184"/>
                    <a:pt x="275" y="184"/>
                    <a:pt x="275" y="184"/>
                  </a:cubicBezTo>
                  <a:cubicBezTo>
                    <a:pt x="248" y="254"/>
                    <a:pt x="248" y="254"/>
                    <a:pt x="248" y="254"/>
                  </a:cubicBezTo>
                  <a:cubicBezTo>
                    <a:pt x="247" y="326"/>
                    <a:pt x="247" y="326"/>
                    <a:pt x="247" y="326"/>
                  </a:cubicBezTo>
                  <a:cubicBezTo>
                    <a:pt x="247" y="326"/>
                    <a:pt x="247" y="326"/>
                    <a:pt x="247" y="326"/>
                  </a:cubicBezTo>
                  <a:cubicBezTo>
                    <a:pt x="244" y="326"/>
                    <a:pt x="242" y="327"/>
                    <a:pt x="239" y="327"/>
                  </a:cubicBezTo>
                  <a:cubicBezTo>
                    <a:pt x="237" y="327"/>
                    <a:pt x="236" y="326"/>
                    <a:pt x="234" y="326"/>
                  </a:cubicBezTo>
                  <a:cubicBezTo>
                    <a:pt x="230" y="325"/>
                    <a:pt x="228" y="328"/>
                    <a:pt x="224" y="329"/>
                  </a:cubicBezTo>
                  <a:cubicBezTo>
                    <a:pt x="221" y="330"/>
                    <a:pt x="219" y="329"/>
                    <a:pt x="216" y="329"/>
                  </a:cubicBezTo>
                  <a:cubicBezTo>
                    <a:pt x="212" y="329"/>
                    <a:pt x="209" y="332"/>
                    <a:pt x="205" y="330"/>
                  </a:cubicBezTo>
                  <a:cubicBezTo>
                    <a:pt x="199" y="326"/>
                    <a:pt x="196" y="326"/>
                    <a:pt x="188" y="326"/>
                  </a:cubicBezTo>
                  <a:cubicBezTo>
                    <a:pt x="188" y="326"/>
                    <a:pt x="188" y="326"/>
                    <a:pt x="188" y="326"/>
                  </a:cubicBezTo>
                  <a:cubicBezTo>
                    <a:pt x="187" y="322"/>
                    <a:pt x="186" y="319"/>
                    <a:pt x="182" y="317"/>
                  </a:cubicBezTo>
                  <a:cubicBezTo>
                    <a:pt x="177" y="314"/>
                    <a:pt x="177" y="312"/>
                    <a:pt x="175" y="307"/>
                  </a:cubicBezTo>
                  <a:cubicBezTo>
                    <a:pt x="174" y="304"/>
                    <a:pt x="173" y="304"/>
                    <a:pt x="171" y="302"/>
                  </a:cubicBezTo>
                  <a:cubicBezTo>
                    <a:pt x="169" y="301"/>
                    <a:pt x="168" y="301"/>
                    <a:pt x="167" y="299"/>
                  </a:cubicBezTo>
                  <a:cubicBezTo>
                    <a:pt x="161" y="289"/>
                    <a:pt x="159" y="284"/>
                    <a:pt x="163" y="274"/>
                  </a:cubicBezTo>
                  <a:cubicBezTo>
                    <a:pt x="166" y="267"/>
                    <a:pt x="160" y="261"/>
                    <a:pt x="162" y="253"/>
                  </a:cubicBezTo>
                  <a:cubicBezTo>
                    <a:pt x="163" y="249"/>
                    <a:pt x="164" y="248"/>
                    <a:pt x="162" y="243"/>
                  </a:cubicBezTo>
                  <a:cubicBezTo>
                    <a:pt x="160" y="238"/>
                    <a:pt x="157" y="233"/>
                    <a:pt x="152" y="230"/>
                  </a:cubicBezTo>
                  <a:cubicBezTo>
                    <a:pt x="143" y="225"/>
                    <a:pt x="145" y="216"/>
                    <a:pt x="139" y="211"/>
                  </a:cubicBezTo>
                  <a:cubicBezTo>
                    <a:pt x="136" y="208"/>
                    <a:pt x="132" y="207"/>
                    <a:pt x="129" y="203"/>
                  </a:cubicBezTo>
                  <a:cubicBezTo>
                    <a:pt x="126" y="199"/>
                    <a:pt x="123" y="193"/>
                    <a:pt x="119" y="191"/>
                  </a:cubicBezTo>
                  <a:cubicBezTo>
                    <a:pt x="113" y="187"/>
                    <a:pt x="115" y="184"/>
                    <a:pt x="112" y="181"/>
                  </a:cubicBezTo>
                  <a:cubicBezTo>
                    <a:pt x="107" y="175"/>
                    <a:pt x="94" y="170"/>
                    <a:pt x="89" y="162"/>
                  </a:cubicBezTo>
                  <a:cubicBezTo>
                    <a:pt x="85" y="155"/>
                    <a:pt x="77" y="154"/>
                    <a:pt x="71" y="149"/>
                  </a:cubicBezTo>
                  <a:cubicBezTo>
                    <a:pt x="61" y="141"/>
                    <a:pt x="51" y="142"/>
                    <a:pt x="40" y="144"/>
                  </a:cubicBezTo>
                  <a:cubicBezTo>
                    <a:pt x="29" y="147"/>
                    <a:pt x="39" y="123"/>
                    <a:pt x="40" y="119"/>
                  </a:cubicBezTo>
                  <a:cubicBezTo>
                    <a:pt x="40" y="117"/>
                    <a:pt x="36" y="115"/>
                    <a:pt x="39" y="112"/>
                  </a:cubicBezTo>
                  <a:cubicBezTo>
                    <a:pt x="40" y="110"/>
                    <a:pt x="43" y="110"/>
                    <a:pt x="44" y="107"/>
                  </a:cubicBezTo>
                  <a:cubicBezTo>
                    <a:pt x="46" y="103"/>
                    <a:pt x="43" y="97"/>
                    <a:pt x="41" y="93"/>
                  </a:cubicBezTo>
                  <a:cubicBezTo>
                    <a:pt x="39" y="89"/>
                    <a:pt x="42" y="90"/>
                    <a:pt x="38" y="86"/>
                  </a:cubicBezTo>
                  <a:cubicBezTo>
                    <a:pt x="36" y="83"/>
                    <a:pt x="31" y="80"/>
                    <a:pt x="28" y="78"/>
                  </a:cubicBezTo>
                  <a:cubicBezTo>
                    <a:pt x="22" y="74"/>
                    <a:pt x="17" y="70"/>
                    <a:pt x="16" y="63"/>
                  </a:cubicBezTo>
                  <a:cubicBezTo>
                    <a:pt x="15" y="57"/>
                    <a:pt x="13" y="57"/>
                    <a:pt x="8" y="56"/>
                  </a:cubicBezTo>
                  <a:cubicBezTo>
                    <a:pt x="0" y="48"/>
                    <a:pt x="0" y="48"/>
                    <a:pt x="0" y="48"/>
                  </a:cubicBezTo>
                  <a:cubicBezTo>
                    <a:pt x="0" y="48"/>
                    <a:pt x="0" y="48"/>
                    <a:pt x="0" y="48"/>
                  </a:cubicBezTo>
                  <a:cubicBezTo>
                    <a:pt x="1" y="48"/>
                    <a:pt x="2" y="46"/>
                    <a:pt x="2" y="45"/>
                  </a:cubicBezTo>
                  <a:cubicBezTo>
                    <a:pt x="2" y="44"/>
                    <a:pt x="3" y="38"/>
                    <a:pt x="4" y="38"/>
                  </a:cubicBezTo>
                  <a:cubicBezTo>
                    <a:pt x="7" y="38"/>
                    <a:pt x="9" y="40"/>
                    <a:pt x="11" y="37"/>
                  </a:cubicBezTo>
                  <a:cubicBezTo>
                    <a:pt x="14" y="34"/>
                    <a:pt x="16" y="23"/>
                    <a:pt x="19" y="22"/>
                  </a:cubicBezTo>
                  <a:cubicBezTo>
                    <a:pt x="27" y="16"/>
                    <a:pt x="27" y="12"/>
                    <a:pt x="28"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1" name="Freeform 7"/>
            <p:cNvSpPr>
              <a:spLocks/>
            </p:cNvSpPr>
            <p:nvPr/>
          </p:nvSpPr>
          <p:spPr bwMode="auto">
            <a:xfrm>
              <a:off x="6908800" y="1362075"/>
              <a:ext cx="147638" cy="203200"/>
            </a:xfrm>
            <a:custGeom>
              <a:avLst/>
              <a:gdLst/>
              <a:ahLst/>
              <a:cxnLst>
                <a:cxn ang="0">
                  <a:pos x="5" y="18"/>
                </a:cxn>
                <a:cxn ang="0">
                  <a:pos x="1" y="35"/>
                </a:cxn>
                <a:cxn ang="0">
                  <a:pos x="5" y="43"/>
                </a:cxn>
                <a:cxn ang="0">
                  <a:pos x="19" y="65"/>
                </a:cxn>
                <a:cxn ang="0">
                  <a:pos x="4" y="93"/>
                </a:cxn>
                <a:cxn ang="0">
                  <a:pos x="16" y="99"/>
                </a:cxn>
                <a:cxn ang="0">
                  <a:pos x="14" y="110"/>
                </a:cxn>
                <a:cxn ang="0">
                  <a:pos x="17" y="120"/>
                </a:cxn>
                <a:cxn ang="0">
                  <a:pos x="20" y="125"/>
                </a:cxn>
                <a:cxn ang="0">
                  <a:pos x="23" y="134"/>
                </a:cxn>
                <a:cxn ang="0">
                  <a:pos x="30" y="136"/>
                </a:cxn>
                <a:cxn ang="0">
                  <a:pos x="37" y="148"/>
                </a:cxn>
                <a:cxn ang="0">
                  <a:pos x="51" y="141"/>
                </a:cxn>
                <a:cxn ang="0">
                  <a:pos x="57" y="141"/>
                </a:cxn>
                <a:cxn ang="0">
                  <a:pos x="65" y="144"/>
                </a:cxn>
                <a:cxn ang="0">
                  <a:pos x="65" y="144"/>
                </a:cxn>
                <a:cxn ang="0">
                  <a:pos x="76" y="128"/>
                </a:cxn>
                <a:cxn ang="0">
                  <a:pos x="78" y="112"/>
                </a:cxn>
                <a:cxn ang="0">
                  <a:pos x="93" y="89"/>
                </a:cxn>
                <a:cxn ang="0">
                  <a:pos x="102" y="57"/>
                </a:cxn>
                <a:cxn ang="0">
                  <a:pos x="111" y="47"/>
                </a:cxn>
                <a:cxn ang="0">
                  <a:pos x="111" y="40"/>
                </a:cxn>
                <a:cxn ang="0">
                  <a:pos x="110" y="30"/>
                </a:cxn>
                <a:cxn ang="0">
                  <a:pos x="111" y="18"/>
                </a:cxn>
                <a:cxn ang="0">
                  <a:pos x="111" y="18"/>
                </a:cxn>
                <a:cxn ang="0">
                  <a:pos x="95" y="18"/>
                </a:cxn>
                <a:cxn ang="0">
                  <a:pos x="83" y="22"/>
                </a:cxn>
                <a:cxn ang="0">
                  <a:pos x="73" y="20"/>
                </a:cxn>
                <a:cxn ang="0">
                  <a:pos x="60" y="14"/>
                </a:cxn>
                <a:cxn ang="0">
                  <a:pos x="52" y="8"/>
                </a:cxn>
                <a:cxn ang="0">
                  <a:pos x="34" y="6"/>
                </a:cxn>
                <a:cxn ang="0">
                  <a:pos x="29" y="16"/>
                </a:cxn>
                <a:cxn ang="0">
                  <a:pos x="5" y="18"/>
                </a:cxn>
              </a:cxnLst>
              <a:rect l="0" t="0" r="r" b="b"/>
              <a:pathLst>
                <a:path w="111" h="154">
                  <a:moveTo>
                    <a:pt x="5" y="18"/>
                  </a:moveTo>
                  <a:cubicBezTo>
                    <a:pt x="1" y="22"/>
                    <a:pt x="0" y="29"/>
                    <a:pt x="1" y="35"/>
                  </a:cubicBezTo>
                  <a:cubicBezTo>
                    <a:pt x="2" y="40"/>
                    <a:pt x="1" y="40"/>
                    <a:pt x="5" y="43"/>
                  </a:cubicBezTo>
                  <a:cubicBezTo>
                    <a:pt x="10" y="47"/>
                    <a:pt x="22" y="58"/>
                    <a:pt x="19" y="65"/>
                  </a:cubicBezTo>
                  <a:cubicBezTo>
                    <a:pt x="16" y="73"/>
                    <a:pt x="4" y="86"/>
                    <a:pt x="4" y="93"/>
                  </a:cubicBezTo>
                  <a:cubicBezTo>
                    <a:pt x="4" y="99"/>
                    <a:pt x="12" y="98"/>
                    <a:pt x="16" y="99"/>
                  </a:cubicBezTo>
                  <a:cubicBezTo>
                    <a:pt x="26" y="101"/>
                    <a:pt x="14" y="103"/>
                    <a:pt x="14" y="110"/>
                  </a:cubicBezTo>
                  <a:cubicBezTo>
                    <a:pt x="14" y="114"/>
                    <a:pt x="14" y="116"/>
                    <a:pt x="17" y="120"/>
                  </a:cubicBezTo>
                  <a:cubicBezTo>
                    <a:pt x="18" y="121"/>
                    <a:pt x="20" y="123"/>
                    <a:pt x="20" y="125"/>
                  </a:cubicBezTo>
                  <a:cubicBezTo>
                    <a:pt x="21" y="128"/>
                    <a:pt x="20" y="131"/>
                    <a:pt x="23" y="134"/>
                  </a:cubicBezTo>
                  <a:cubicBezTo>
                    <a:pt x="25" y="136"/>
                    <a:pt x="28" y="133"/>
                    <a:pt x="30" y="136"/>
                  </a:cubicBezTo>
                  <a:cubicBezTo>
                    <a:pt x="32" y="139"/>
                    <a:pt x="34" y="145"/>
                    <a:pt x="37" y="148"/>
                  </a:cubicBezTo>
                  <a:cubicBezTo>
                    <a:pt x="42" y="154"/>
                    <a:pt x="47" y="143"/>
                    <a:pt x="51" y="141"/>
                  </a:cubicBezTo>
                  <a:cubicBezTo>
                    <a:pt x="53" y="140"/>
                    <a:pt x="55" y="140"/>
                    <a:pt x="57" y="141"/>
                  </a:cubicBezTo>
                  <a:cubicBezTo>
                    <a:pt x="59" y="143"/>
                    <a:pt x="63" y="143"/>
                    <a:pt x="65" y="144"/>
                  </a:cubicBezTo>
                  <a:cubicBezTo>
                    <a:pt x="65" y="144"/>
                    <a:pt x="65" y="144"/>
                    <a:pt x="65" y="144"/>
                  </a:cubicBezTo>
                  <a:cubicBezTo>
                    <a:pt x="72" y="142"/>
                    <a:pt x="80" y="135"/>
                    <a:pt x="76" y="128"/>
                  </a:cubicBezTo>
                  <a:cubicBezTo>
                    <a:pt x="74" y="122"/>
                    <a:pt x="75" y="118"/>
                    <a:pt x="78" y="112"/>
                  </a:cubicBezTo>
                  <a:cubicBezTo>
                    <a:pt x="82" y="104"/>
                    <a:pt x="93" y="98"/>
                    <a:pt x="93" y="89"/>
                  </a:cubicBezTo>
                  <a:cubicBezTo>
                    <a:pt x="94" y="80"/>
                    <a:pt x="98" y="66"/>
                    <a:pt x="102" y="57"/>
                  </a:cubicBezTo>
                  <a:cubicBezTo>
                    <a:pt x="107" y="55"/>
                    <a:pt x="110" y="52"/>
                    <a:pt x="111" y="47"/>
                  </a:cubicBezTo>
                  <a:cubicBezTo>
                    <a:pt x="111" y="45"/>
                    <a:pt x="111" y="43"/>
                    <a:pt x="111" y="40"/>
                  </a:cubicBezTo>
                  <a:cubicBezTo>
                    <a:pt x="110" y="37"/>
                    <a:pt x="109" y="34"/>
                    <a:pt x="110" y="30"/>
                  </a:cubicBezTo>
                  <a:cubicBezTo>
                    <a:pt x="111" y="18"/>
                    <a:pt x="111" y="18"/>
                    <a:pt x="111" y="18"/>
                  </a:cubicBezTo>
                  <a:cubicBezTo>
                    <a:pt x="111" y="18"/>
                    <a:pt x="111" y="18"/>
                    <a:pt x="111" y="18"/>
                  </a:cubicBezTo>
                  <a:cubicBezTo>
                    <a:pt x="105" y="18"/>
                    <a:pt x="101" y="19"/>
                    <a:pt x="95" y="18"/>
                  </a:cubicBezTo>
                  <a:cubicBezTo>
                    <a:pt x="90" y="17"/>
                    <a:pt x="88" y="22"/>
                    <a:pt x="83" y="22"/>
                  </a:cubicBezTo>
                  <a:cubicBezTo>
                    <a:pt x="79" y="22"/>
                    <a:pt x="76" y="20"/>
                    <a:pt x="73" y="20"/>
                  </a:cubicBezTo>
                  <a:cubicBezTo>
                    <a:pt x="66" y="19"/>
                    <a:pt x="64" y="20"/>
                    <a:pt x="60" y="14"/>
                  </a:cubicBezTo>
                  <a:cubicBezTo>
                    <a:pt x="58" y="10"/>
                    <a:pt x="58" y="0"/>
                    <a:pt x="52" y="8"/>
                  </a:cubicBezTo>
                  <a:cubicBezTo>
                    <a:pt x="50" y="11"/>
                    <a:pt x="37" y="6"/>
                    <a:pt x="34" y="6"/>
                  </a:cubicBezTo>
                  <a:cubicBezTo>
                    <a:pt x="30" y="6"/>
                    <a:pt x="29" y="13"/>
                    <a:pt x="29" y="16"/>
                  </a:cubicBezTo>
                  <a:cubicBezTo>
                    <a:pt x="24" y="38"/>
                    <a:pt x="15" y="14"/>
                    <a:pt x="5"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2" name="Freeform 8"/>
            <p:cNvSpPr>
              <a:spLocks/>
            </p:cNvSpPr>
            <p:nvPr/>
          </p:nvSpPr>
          <p:spPr bwMode="auto">
            <a:xfrm>
              <a:off x="6996113" y="1330325"/>
              <a:ext cx="309563" cy="485775"/>
            </a:xfrm>
            <a:custGeom>
              <a:avLst/>
              <a:gdLst/>
              <a:ahLst/>
              <a:cxnLst>
                <a:cxn ang="0">
                  <a:pos x="0" y="168"/>
                </a:cxn>
                <a:cxn ang="0">
                  <a:pos x="6" y="205"/>
                </a:cxn>
                <a:cxn ang="0">
                  <a:pos x="11" y="232"/>
                </a:cxn>
                <a:cxn ang="0">
                  <a:pos x="18" y="265"/>
                </a:cxn>
                <a:cxn ang="0">
                  <a:pos x="21" y="270"/>
                </a:cxn>
                <a:cxn ang="0">
                  <a:pos x="22" y="279"/>
                </a:cxn>
                <a:cxn ang="0">
                  <a:pos x="20" y="290"/>
                </a:cxn>
                <a:cxn ang="0">
                  <a:pos x="20" y="297"/>
                </a:cxn>
                <a:cxn ang="0">
                  <a:pos x="20" y="297"/>
                </a:cxn>
                <a:cxn ang="0">
                  <a:pos x="71" y="294"/>
                </a:cxn>
                <a:cxn ang="0">
                  <a:pos x="99" y="303"/>
                </a:cxn>
                <a:cxn ang="0">
                  <a:pos x="113" y="307"/>
                </a:cxn>
                <a:cxn ang="0">
                  <a:pos x="122" y="313"/>
                </a:cxn>
                <a:cxn ang="0">
                  <a:pos x="160" y="313"/>
                </a:cxn>
                <a:cxn ang="0">
                  <a:pos x="159" y="327"/>
                </a:cxn>
                <a:cxn ang="0">
                  <a:pos x="168" y="331"/>
                </a:cxn>
                <a:cxn ang="0">
                  <a:pos x="174" y="339"/>
                </a:cxn>
                <a:cxn ang="0">
                  <a:pos x="183" y="355"/>
                </a:cxn>
                <a:cxn ang="0">
                  <a:pos x="193" y="356"/>
                </a:cxn>
                <a:cxn ang="0">
                  <a:pos x="203" y="366"/>
                </a:cxn>
                <a:cxn ang="0">
                  <a:pos x="203" y="366"/>
                </a:cxn>
                <a:cxn ang="0">
                  <a:pos x="233" y="176"/>
                </a:cxn>
                <a:cxn ang="0">
                  <a:pos x="233" y="176"/>
                </a:cxn>
                <a:cxn ang="0">
                  <a:pos x="231" y="1"/>
                </a:cxn>
                <a:cxn ang="0">
                  <a:pos x="120" y="0"/>
                </a:cxn>
                <a:cxn ang="0">
                  <a:pos x="120" y="0"/>
                </a:cxn>
                <a:cxn ang="0">
                  <a:pos x="117" y="3"/>
                </a:cxn>
                <a:cxn ang="0">
                  <a:pos x="111" y="3"/>
                </a:cxn>
                <a:cxn ang="0">
                  <a:pos x="108" y="1"/>
                </a:cxn>
                <a:cxn ang="0">
                  <a:pos x="85" y="1"/>
                </a:cxn>
                <a:cxn ang="0">
                  <a:pos x="82" y="4"/>
                </a:cxn>
                <a:cxn ang="0">
                  <a:pos x="80" y="6"/>
                </a:cxn>
                <a:cxn ang="0">
                  <a:pos x="75" y="3"/>
                </a:cxn>
                <a:cxn ang="0">
                  <a:pos x="71" y="1"/>
                </a:cxn>
                <a:cxn ang="0">
                  <a:pos x="62" y="0"/>
                </a:cxn>
                <a:cxn ang="0">
                  <a:pos x="46" y="42"/>
                </a:cxn>
                <a:cxn ang="0">
                  <a:pos x="46" y="42"/>
                </a:cxn>
                <a:cxn ang="0">
                  <a:pos x="45" y="54"/>
                </a:cxn>
                <a:cxn ang="0">
                  <a:pos x="46" y="64"/>
                </a:cxn>
                <a:cxn ang="0">
                  <a:pos x="46" y="71"/>
                </a:cxn>
                <a:cxn ang="0">
                  <a:pos x="37" y="81"/>
                </a:cxn>
                <a:cxn ang="0">
                  <a:pos x="28" y="113"/>
                </a:cxn>
                <a:cxn ang="0">
                  <a:pos x="13" y="136"/>
                </a:cxn>
                <a:cxn ang="0">
                  <a:pos x="11" y="152"/>
                </a:cxn>
                <a:cxn ang="0">
                  <a:pos x="0" y="168"/>
                </a:cxn>
              </a:cxnLst>
              <a:rect l="0" t="0" r="r" b="b"/>
              <a:pathLst>
                <a:path w="233" h="366">
                  <a:moveTo>
                    <a:pt x="0" y="168"/>
                  </a:moveTo>
                  <a:cubicBezTo>
                    <a:pt x="6" y="205"/>
                    <a:pt x="6" y="205"/>
                    <a:pt x="6" y="205"/>
                  </a:cubicBezTo>
                  <a:cubicBezTo>
                    <a:pt x="6" y="217"/>
                    <a:pt x="2" y="223"/>
                    <a:pt x="11" y="232"/>
                  </a:cubicBezTo>
                  <a:cubicBezTo>
                    <a:pt x="20" y="240"/>
                    <a:pt x="16" y="255"/>
                    <a:pt x="18" y="265"/>
                  </a:cubicBezTo>
                  <a:cubicBezTo>
                    <a:pt x="18" y="266"/>
                    <a:pt x="23" y="268"/>
                    <a:pt x="21" y="270"/>
                  </a:cubicBezTo>
                  <a:cubicBezTo>
                    <a:pt x="17" y="274"/>
                    <a:pt x="19" y="275"/>
                    <a:pt x="22" y="279"/>
                  </a:cubicBezTo>
                  <a:cubicBezTo>
                    <a:pt x="25" y="283"/>
                    <a:pt x="22" y="286"/>
                    <a:pt x="20" y="290"/>
                  </a:cubicBezTo>
                  <a:cubicBezTo>
                    <a:pt x="20" y="297"/>
                    <a:pt x="20" y="297"/>
                    <a:pt x="20" y="297"/>
                  </a:cubicBezTo>
                  <a:cubicBezTo>
                    <a:pt x="20" y="297"/>
                    <a:pt x="20" y="297"/>
                    <a:pt x="20" y="297"/>
                  </a:cubicBezTo>
                  <a:cubicBezTo>
                    <a:pt x="32" y="295"/>
                    <a:pt x="60" y="284"/>
                    <a:pt x="71" y="294"/>
                  </a:cubicBezTo>
                  <a:cubicBezTo>
                    <a:pt x="79" y="302"/>
                    <a:pt x="89" y="302"/>
                    <a:pt x="99" y="303"/>
                  </a:cubicBezTo>
                  <a:cubicBezTo>
                    <a:pt x="104" y="304"/>
                    <a:pt x="108" y="304"/>
                    <a:pt x="113" y="307"/>
                  </a:cubicBezTo>
                  <a:cubicBezTo>
                    <a:pt x="117" y="309"/>
                    <a:pt x="118" y="311"/>
                    <a:pt x="122" y="313"/>
                  </a:cubicBezTo>
                  <a:cubicBezTo>
                    <a:pt x="160" y="313"/>
                    <a:pt x="160" y="313"/>
                    <a:pt x="160" y="313"/>
                  </a:cubicBezTo>
                  <a:cubicBezTo>
                    <a:pt x="159" y="327"/>
                    <a:pt x="159" y="327"/>
                    <a:pt x="159" y="327"/>
                  </a:cubicBezTo>
                  <a:cubicBezTo>
                    <a:pt x="161" y="330"/>
                    <a:pt x="164" y="332"/>
                    <a:pt x="168" y="331"/>
                  </a:cubicBezTo>
                  <a:cubicBezTo>
                    <a:pt x="176" y="329"/>
                    <a:pt x="174" y="333"/>
                    <a:pt x="174" y="339"/>
                  </a:cubicBezTo>
                  <a:cubicBezTo>
                    <a:pt x="174" y="345"/>
                    <a:pt x="175" y="355"/>
                    <a:pt x="183" y="355"/>
                  </a:cubicBezTo>
                  <a:cubicBezTo>
                    <a:pt x="186" y="355"/>
                    <a:pt x="191" y="354"/>
                    <a:pt x="193" y="356"/>
                  </a:cubicBezTo>
                  <a:cubicBezTo>
                    <a:pt x="197" y="358"/>
                    <a:pt x="200" y="363"/>
                    <a:pt x="203" y="366"/>
                  </a:cubicBezTo>
                  <a:cubicBezTo>
                    <a:pt x="203" y="366"/>
                    <a:pt x="203" y="366"/>
                    <a:pt x="203" y="366"/>
                  </a:cubicBezTo>
                  <a:cubicBezTo>
                    <a:pt x="233" y="176"/>
                    <a:pt x="233" y="176"/>
                    <a:pt x="233" y="176"/>
                  </a:cubicBezTo>
                  <a:cubicBezTo>
                    <a:pt x="233" y="176"/>
                    <a:pt x="233" y="176"/>
                    <a:pt x="233" y="176"/>
                  </a:cubicBezTo>
                  <a:cubicBezTo>
                    <a:pt x="231" y="1"/>
                    <a:pt x="231" y="1"/>
                    <a:pt x="231" y="1"/>
                  </a:cubicBezTo>
                  <a:cubicBezTo>
                    <a:pt x="120" y="0"/>
                    <a:pt x="120" y="0"/>
                    <a:pt x="120" y="0"/>
                  </a:cubicBezTo>
                  <a:cubicBezTo>
                    <a:pt x="120" y="0"/>
                    <a:pt x="120" y="0"/>
                    <a:pt x="120" y="0"/>
                  </a:cubicBezTo>
                  <a:cubicBezTo>
                    <a:pt x="117" y="3"/>
                    <a:pt x="117" y="3"/>
                    <a:pt x="117" y="3"/>
                  </a:cubicBezTo>
                  <a:cubicBezTo>
                    <a:pt x="111" y="3"/>
                    <a:pt x="111" y="3"/>
                    <a:pt x="111" y="3"/>
                  </a:cubicBezTo>
                  <a:cubicBezTo>
                    <a:pt x="108" y="1"/>
                    <a:pt x="108" y="1"/>
                    <a:pt x="108" y="1"/>
                  </a:cubicBezTo>
                  <a:cubicBezTo>
                    <a:pt x="85" y="1"/>
                    <a:pt x="85" y="1"/>
                    <a:pt x="85" y="1"/>
                  </a:cubicBezTo>
                  <a:cubicBezTo>
                    <a:pt x="84" y="2"/>
                    <a:pt x="83" y="2"/>
                    <a:pt x="82" y="4"/>
                  </a:cubicBezTo>
                  <a:cubicBezTo>
                    <a:pt x="82" y="4"/>
                    <a:pt x="81" y="6"/>
                    <a:pt x="80" y="6"/>
                  </a:cubicBezTo>
                  <a:cubicBezTo>
                    <a:pt x="77" y="6"/>
                    <a:pt x="76" y="5"/>
                    <a:pt x="75" y="3"/>
                  </a:cubicBezTo>
                  <a:cubicBezTo>
                    <a:pt x="74" y="2"/>
                    <a:pt x="72" y="2"/>
                    <a:pt x="71" y="1"/>
                  </a:cubicBezTo>
                  <a:cubicBezTo>
                    <a:pt x="68" y="0"/>
                    <a:pt x="65" y="0"/>
                    <a:pt x="62" y="0"/>
                  </a:cubicBezTo>
                  <a:cubicBezTo>
                    <a:pt x="46" y="42"/>
                    <a:pt x="46" y="42"/>
                    <a:pt x="46" y="42"/>
                  </a:cubicBezTo>
                  <a:cubicBezTo>
                    <a:pt x="46" y="42"/>
                    <a:pt x="46" y="42"/>
                    <a:pt x="46" y="42"/>
                  </a:cubicBezTo>
                  <a:cubicBezTo>
                    <a:pt x="45" y="54"/>
                    <a:pt x="45" y="54"/>
                    <a:pt x="45" y="54"/>
                  </a:cubicBezTo>
                  <a:cubicBezTo>
                    <a:pt x="44" y="58"/>
                    <a:pt x="45" y="61"/>
                    <a:pt x="46" y="64"/>
                  </a:cubicBezTo>
                  <a:cubicBezTo>
                    <a:pt x="46" y="67"/>
                    <a:pt x="46" y="69"/>
                    <a:pt x="46" y="71"/>
                  </a:cubicBezTo>
                  <a:cubicBezTo>
                    <a:pt x="45" y="76"/>
                    <a:pt x="42" y="79"/>
                    <a:pt x="37" y="81"/>
                  </a:cubicBezTo>
                  <a:cubicBezTo>
                    <a:pt x="33" y="90"/>
                    <a:pt x="29" y="104"/>
                    <a:pt x="28" y="113"/>
                  </a:cubicBezTo>
                  <a:cubicBezTo>
                    <a:pt x="28" y="122"/>
                    <a:pt x="17" y="128"/>
                    <a:pt x="13" y="136"/>
                  </a:cubicBezTo>
                  <a:cubicBezTo>
                    <a:pt x="10" y="142"/>
                    <a:pt x="9" y="146"/>
                    <a:pt x="11" y="152"/>
                  </a:cubicBezTo>
                  <a:cubicBezTo>
                    <a:pt x="15" y="159"/>
                    <a:pt x="7" y="166"/>
                    <a:pt x="0" y="1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3" name="Freeform 9"/>
            <p:cNvSpPr>
              <a:spLocks/>
            </p:cNvSpPr>
            <p:nvPr/>
          </p:nvSpPr>
          <p:spPr bwMode="auto">
            <a:xfrm>
              <a:off x="6940550" y="1706563"/>
              <a:ext cx="358775" cy="582612"/>
            </a:xfrm>
            <a:custGeom>
              <a:avLst/>
              <a:gdLst/>
              <a:ahLst/>
              <a:cxnLst>
                <a:cxn ang="0">
                  <a:pos x="61" y="13"/>
                </a:cxn>
                <a:cxn ang="0">
                  <a:pos x="112" y="10"/>
                </a:cxn>
                <a:cxn ang="0">
                  <a:pos x="140" y="19"/>
                </a:cxn>
                <a:cxn ang="0">
                  <a:pos x="154" y="23"/>
                </a:cxn>
                <a:cxn ang="0">
                  <a:pos x="163" y="29"/>
                </a:cxn>
                <a:cxn ang="0">
                  <a:pos x="201" y="29"/>
                </a:cxn>
                <a:cxn ang="0">
                  <a:pos x="200" y="43"/>
                </a:cxn>
                <a:cxn ang="0">
                  <a:pos x="209" y="47"/>
                </a:cxn>
                <a:cxn ang="0">
                  <a:pos x="215" y="55"/>
                </a:cxn>
                <a:cxn ang="0">
                  <a:pos x="224" y="71"/>
                </a:cxn>
                <a:cxn ang="0">
                  <a:pos x="234" y="72"/>
                </a:cxn>
                <a:cxn ang="0">
                  <a:pos x="244" y="82"/>
                </a:cxn>
                <a:cxn ang="0">
                  <a:pos x="244" y="82"/>
                </a:cxn>
                <a:cxn ang="0">
                  <a:pos x="259" y="98"/>
                </a:cxn>
                <a:cxn ang="0">
                  <a:pos x="251" y="150"/>
                </a:cxn>
                <a:cxn ang="0">
                  <a:pos x="245" y="171"/>
                </a:cxn>
                <a:cxn ang="0">
                  <a:pos x="241" y="181"/>
                </a:cxn>
                <a:cxn ang="0">
                  <a:pos x="242" y="205"/>
                </a:cxn>
                <a:cxn ang="0">
                  <a:pos x="247" y="216"/>
                </a:cxn>
                <a:cxn ang="0">
                  <a:pos x="256" y="228"/>
                </a:cxn>
                <a:cxn ang="0">
                  <a:pos x="263" y="245"/>
                </a:cxn>
                <a:cxn ang="0">
                  <a:pos x="268" y="269"/>
                </a:cxn>
                <a:cxn ang="0">
                  <a:pos x="267" y="281"/>
                </a:cxn>
                <a:cxn ang="0">
                  <a:pos x="260" y="295"/>
                </a:cxn>
                <a:cxn ang="0">
                  <a:pos x="195" y="390"/>
                </a:cxn>
                <a:cxn ang="0">
                  <a:pos x="195" y="390"/>
                </a:cxn>
                <a:cxn ang="0">
                  <a:pos x="161" y="390"/>
                </a:cxn>
                <a:cxn ang="0">
                  <a:pos x="161" y="439"/>
                </a:cxn>
                <a:cxn ang="0">
                  <a:pos x="161" y="439"/>
                </a:cxn>
                <a:cxn ang="0">
                  <a:pos x="45" y="439"/>
                </a:cxn>
                <a:cxn ang="0">
                  <a:pos x="45" y="439"/>
                </a:cxn>
                <a:cxn ang="0">
                  <a:pos x="43" y="285"/>
                </a:cxn>
                <a:cxn ang="0">
                  <a:pos x="50" y="279"/>
                </a:cxn>
                <a:cxn ang="0">
                  <a:pos x="55" y="268"/>
                </a:cxn>
                <a:cxn ang="0">
                  <a:pos x="56" y="257"/>
                </a:cxn>
                <a:cxn ang="0">
                  <a:pos x="60" y="243"/>
                </a:cxn>
                <a:cxn ang="0">
                  <a:pos x="56" y="233"/>
                </a:cxn>
                <a:cxn ang="0">
                  <a:pos x="40" y="222"/>
                </a:cxn>
                <a:cxn ang="0">
                  <a:pos x="35" y="206"/>
                </a:cxn>
                <a:cxn ang="0">
                  <a:pos x="14" y="195"/>
                </a:cxn>
                <a:cxn ang="0">
                  <a:pos x="0" y="194"/>
                </a:cxn>
                <a:cxn ang="0">
                  <a:pos x="0" y="194"/>
                </a:cxn>
                <a:cxn ang="0">
                  <a:pos x="1" y="122"/>
                </a:cxn>
                <a:cxn ang="0">
                  <a:pos x="28" y="52"/>
                </a:cxn>
                <a:cxn ang="0">
                  <a:pos x="28" y="52"/>
                </a:cxn>
                <a:cxn ang="0">
                  <a:pos x="45" y="46"/>
                </a:cxn>
                <a:cxn ang="0">
                  <a:pos x="54" y="28"/>
                </a:cxn>
                <a:cxn ang="0">
                  <a:pos x="61" y="13"/>
                </a:cxn>
              </a:cxnLst>
              <a:rect l="0" t="0" r="r" b="b"/>
              <a:pathLst>
                <a:path w="269" h="439">
                  <a:moveTo>
                    <a:pt x="61" y="13"/>
                  </a:moveTo>
                  <a:cubicBezTo>
                    <a:pt x="73" y="11"/>
                    <a:pt x="101" y="0"/>
                    <a:pt x="112" y="10"/>
                  </a:cubicBezTo>
                  <a:cubicBezTo>
                    <a:pt x="120" y="18"/>
                    <a:pt x="130" y="18"/>
                    <a:pt x="140" y="19"/>
                  </a:cubicBezTo>
                  <a:cubicBezTo>
                    <a:pt x="145" y="20"/>
                    <a:pt x="149" y="20"/>
                    <a:pt x="154" y="23"/>
                  </a:cubicBezTo>
                  <a:cubicBezTo>
                    <a:pt x="158" y="25"/>
                    <a:pt x="159" y="27"/>
                    <a:pt x="163" y="29"/>
                  </a:cubicBezTo>
                  <a:cubicBezTo>
                    <a:pt x="201" y="29"/>
                    <a:pt x="201" y="29"/>
                    <a:pt x="201" y="29"/>
                  </a:cubicBezTo>
                  <a:cubicBezTo>
                    <a:pt x="200" y="43"/>
                    <a:pt x="200" y="43"/>
                    <a:pt x="200" y="43"/>
                  </a:cubicBezTo>
                  <a:cubicBezTo>
                    <a:pt x="202" y="46"/>
                    <a:pt x="205" y="48"/>
                    <a:pt x="209" y="47"/>
                  </a:cubicBezTo>
                  <a:cubicBezTo>
                    <a:pt x="217" y="45"/>
                    <a:pt x="215" y="49"/>
                    <a:pt x="215" y="55"/>
                  </a:cubicBezTo>
                  <a:cubicBezTo>
                    <a:pt x="215" y="61"/>
                    <a:pt x="216" y="71"/>
                    <a:pt x="224" y="71"/>
                  </a:cubicBezTo>
                  <a:cubicBezTo>
                    <a:pt x="227" y="71"/>
                    <a:pt x="232" y="70"/>
                    <a:pt x="234" y="72"/>
                  </a:cubicBezTo>
                  <a:cubicBezTo>
                    <a:pt x="238" y="74"/>
                    <a:pt x="241" y="79"/>
                    <a:pt x="244" y="82"/>
                  </a:cubicBezTo>
                  <a:cubicBezTo>
                    <a:pt x="244" y="82"/>
                    <a:pt x="244" y="82"/>
                    <a:pt x="244" y="82"/>
                  </a:cubicBezTo>
                  <a:cubicBezTo>
                    <a:pt x="259" y="98"/>
                    <a:pt x="259" y="98"/>
                    <a:pt x="259" y="98"/>
                  </a:cubicBezTo>
                  <a:cubicBezTo>
                    <a:pt x="251" y="150"/>
                    <a:pt x="251" y="150"/>
                    <a:pt x="251" y="150"/>
                  </a:cubicBezTo>
                  <a:cubicBezTo>
                    <a:pt x="250" y="158"/>
                    <a:pt x="252" y="165"/>
                    <a:pt x="245" y="171"/>
                  </a:cubicBezTo>
                  <a:cubicBezTo>
                    <a:pt x="239" y="176"/>
                    <a:pt x="240" y="173"/>
                    <a:pt x="241" y="181"/>
                  </a:cubicBezTo>
                  <a:cubicBezTo>
                    <a:pt x="242" y="189"/>
                    <a:pt x="243" y="197"/>
                    <a:pt x="242" y="205"/>
                  </a:cubicBezTo>
                  <a:cubicBezTo>
                    <a:pt x="242" y="209"/>
                    <a:pt x="243" y="214"/>
                    <a:pt x="247" y="216"/>
                  </a:cubicBezTo>
                  <a:cubicBezTo>
                    <a:pt x="252" y="219"/>
                    <a:pt x="253" y="224"/>
                    <a:pt x="256" y="228"/>
                  </a:cubicBezTo>
                  <a:cubicBezTo>
                    <a:pt x="257" y="234"/>
                    <a:pt x="263" y="239"/>
                    <a:pt x="263" y="245"/>
                  </a:cubicBezTo>
                  <a:cubicBezTo>
                    <a:pt x="263" y="254"/>
                    <a:pt x="269" y="260"/>
                    <a:pt x="268" y="269"/>
                  </a:cubicBezTo>
                  <a:cubicBezTo>
                    <a:pt x="267" y="272"/>
                    <a:pt x="268" y="279"/>
                    <a:pt x="267" y="281"/>
                  </a:cubicBezTo>
                  <a:cubicBezTo>
                    <a:pt x="265" y="285"/>
                    <a:pt x="262" y="290"/>
                    <a:pt x="260" y="295"/>
                  </a:cubicBezTo>
                  <a:cubicBezTo>
                    <a:pt x="195" y="390"/>
                    <a:pt x="195" y="390"/>
                    <a:pt x="195" y="390"/>
                  </a:cubicBezTo>
                  <a:cubicBezTo>
                    <a:pt x="195" y="390"/>
                    <a:pt x="195" y="390"/>
                    <a:pt x="195" y="390"/>
                  </a:cubicBezTo>
                  <a:cubicBezTo>
                    <a:pt x="161" y="390"/>
                    <a:pt x="161" y="390"/>
                    <a:pt x="161" y="390"/>
                  </a:cubicBezTo>
                  <a:cubicBezTo>
                    <a:pt x="161" y="439"/>
                    <a:pt x="161" y="439"/>
                    <a:pt x="161" y="439"/>
                  </a:cubicBezTo>
                  <a:cubicBezTo>
                    <a:pt x="161" y="439"/>
                    <a:pt x="161" y="439"/>
                    <a:pt x="161" y="439"/>
                  </a:cubicBezTo>
                  <a:cubicBezTo>
                    <a:pt x="45" y="439"/>
                    <a:pt x="45" y="439"/>
                    <a:pt x="45" y="439"/>
                  </a:cubicBezTo>
                  <a:cubicBezTo>
                    <a:pt x="45" y="439"/>
                    <a:pt x="45" y="439"/>
                    <a:pt x="45" y="439"/>
                  </a:cubicBezTo>
                  <a:cubicBezTo>
                    <a:pt x="43" y="285"/>
                    <a:pt x="43" y="285"/>
                    <a:pt x="43" y="285"/>
                  </a:cubicBezTo>
                  <a:cubicBezTo>
                    <a:pt x="45" y="282"/>
                    <a:pt x="49" y="282"/>
                    <a:pt x="50" y="279"/>
                  </a:cubicBezTo>
                  <a:cubicBezTo>
                    <a:pt x="52" y="276"/>
                    <a:pt x="55" y="272"/>
                    <a:pt x="55" y="268"/>
                  </a:cubicBezTo>
                  <a:cubicBezTo>
                    <a:pt x="55" y="265"/>
                    <a:pt x="56" y="261"/>
                    <a:pt x="56" y="257"/>
                  </a:cubicBezTo>
                  <a:cubicBezTo>
                    <a:pt x="56" y="252"/>
                    <a:pt x="60" y="248"/>
                    <a:pt x="60" y="243"/>
                  </a:cubicBezTo>
                  <a:cubicBezTo>
                    <a:pt x="59" y="239"/>
                    <a:pt x="56" y="237"/>
                    <a:pt x="56" y="233"/>
                  </a:cubicBezTo>
                  <a:cubicBezTo>
                    <a:pt x="56" y="221"/>
                    <a:pt x="43" y="230"/>
                    <a:pt x="40" y="222"/>
                  </a:cubicBezTo>
                  <a:cubicBezTo>
                    <a:pt x="38" y="217"/>
                    <a:pt x="39" y="208"/>
                    <a:pt x="35" y="206"/>
                  </a:cubicBezTo>
                  <a:cubicBezTo>
                    <a:pt x="31" y="203"/>
                    <a:pt x="19" y="195"/>
                    <a:pt x="14" y="195"/>
                  </a:cubicBezTo>
                  <a:cubicBezTo>
                    <a:pt x="11" y="195"/>
                    <a:pt x="2" y="193"/>
                    <a:pt x="0" y="194"/>
                  </a:cubicBezTo>
                  <a:cubicBezTo>
                    <a:pt x="0" y="194"/>
                    <a:pt x="0" y="194"/>
                    <a:pt x="0" y="194"/>
                  </a:cubicBezTo>
                  <a:cubicBezTo>
                    <a:pt x="1" y="122"/>
                    <a:pt x="1" y="122"/>
                    <a:pt x="1" y="122"/>
                  </a:cubicBezTo>
                  <a:cubicBezTo>
                    <a:pt x="28" y="52"/>
                    <a:pt x="28" y="52"/>
                    <a:pt x="28" y="52"/>
                  </a:cubicBezTo>
                  <a:cubicBezTo>
                    <a:pt x="28" y="52"/>
                    <a:pt x="28" y="52"/>
                    <a:pt x="28" y="52"/>
                  </a:cubicBezTo>
                  <a:cubicBezTo>
                    <a:pt x="36" y="51"/>
                    <a:pt x="39" y="51"/>
                    <a:pt x="45" y="46"/>
                  </a:cubicBezTo>
                  <a:cubicBezTo>
                    <a:pt x="52" y="41"/>
                    <a:pt x="54" y="38"/>
                    <a:pt x="54" y="28"/>
                  </a:cubicBezTo>
                  <a:cubicBezTo>
                    <a:pt x="54" y="21"/>
                    <a:pt x="52" y="17"/>
                    <a:pt x="61"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4" name="Freeform 10"/>
            <p:cNvSpPr>
              <a:spLocks/>
            </p:cNvSpPr>
            <p:nvPr/>
          </p:nvSpPr>
          <p:spPr bwMode="auto">
            <a:xfrm>
              <a:off x="7383463" y="1779588"/>
              <a:ext cx="269875" cy="411162"/>
            </a:xfrm>
            <a:custGeom>
              <a:avLst/>
              <a:gdLst/>
              <a:ahLst/>
              <a:cxnLst>
                <a:cxn ang="0">
                  <a:pos x="82" y="22"/>
                </a:cxn>
                <a:cxn ang="0">
                  <a:pos x="83" y="31"/>
                </a:cxn>
                <a:cxn ang="0">
                  <a:pos x="78" y="45"/>
                </a:cxn>
                <a:cxn ang="0">
                  <a:pos x="64" y="67"/>
                </a:cxn>
                <a:cxn ang="0">
                  <a:pos x="58" y="79"/>
                </a:cxn>
                <a:cxn ang="0">
                  <a:pos x="49" y="94"/>
                </a:cxn>
                <a:cxn ang="0">
                  <a:pos x="26" y="117"/>
                </a:cxn>
                <a:cxn ang="0">
                  <a:pos x="11" y="130"/>
                </a:cxn>
                <a:cxn ang="0">
                  <a:pos x="8" y="145"/>
                </a:cxn>
                <a:cxn ang="0">
                  <a:pos x="9" y="156"/>
                </a:cxn>
                <a:cxn ang="0">
                  <a:pos x="5" y="174"/>
                </a:cxn>
                <a:cxn ang="0">
                  <a:pos x="5" y="195"/>
                </a:cxn>
                <a:cxn ang="0">
                  <a:pos x="8" y="206"/>
                </a:cxn>
                <a:cxn ang="0">
                  <a:pos x="29" y="239"/>
                </a:cxn>
                <a:cxn ang="0">
                  <a:pos x="37" y="247"/>
                </a:cxn>
                <a:cxn ang="0">
                  <a:pos x="37" y="247"/>
                </a:cxn>
                <a:cxn ang="0">
                  <a:pos x="47" y="256"/>
                </a:cxn>
                <a:cxn ang="0">
                  <a:pos x="56" y="260"/>
                </a:cxn>
                <a:cxn ang="0">
                  <a:pos x="71" y="271"/>
                </a:cxn>
                <a:cxn ang="0">
                  <a:pos x="80" y="278"/>
                </a:cxn>
                <a:cxn ang="0">
                  <a:pos x="88" y="276"/>
                </a:cxn>
                <a:cxn ang="0">
                  <a:pos x="100" y="280"/>
                </a:cxn>
                <a:cxn ang="0">
                  <a:pos x="108" y="289"/>
                </a:cxn>
                <a:cxn ang="0">
                  <a:pos x="122" y="292"/>
                </a:cxn>
                <a:cxn ang="0">
                  <a:pos x="138" y="301"/>
                </a:cxn>
                <a:cxn ang="0">
                  <a:pos x="160" y="305"/>
                </a:cxn>
                <a:cxn ang="0">
                  <a:pos x="160" y="305"/>
                </a:cxn>
                <a:cxn ang="0">
                  <a:pos x="163" y="303"/>
                </a:cxn>
                <a:cxn ang="0">
                  <a:pos x="163" y="303"/>
                </a:cxn>
                <a:cxn ang="0">
                  <a:pos x="159" y="278"/>
                </a:cxn>
                <a:cxn ang="0">
                  <a:pos x="162" y="245"/>
                </a:cxn>
                <a:cxn ang="0">
                  <a:pos x="181" y="214"/>
                </a:cxn>
                <a:cxn ang="0">
                  <a:pos x="177" y="182"/>
                </a:cxn>
                <a:cxn ang="0">
                  <a:pos x="181" y="165"/>
                </a:cxn>
                <a:cxn ang="0">
                  <a:pos x="180" y="154"/>
                </a:cxn>
                <a:cxn ang="0">
                  <a:pos x="179" y="134"/>
                </a:cxn>
                <a:cxn ang="0">
                  <a:pos x="185" y="127"/>
                </a:cxn>
                <a:cxn ang="0">
                  <a:pos x="189" y="115"/>
                </a:cxn>
                <a:cxn ang="0">
                  <a:pos x="184" y="102"/>
                </a:cxn>
                <a:cxn ang="0">
                  <a:pos x="193" y="89"/>
                </a:cxn>
                <a:cxn ang="0">
                  <a:pos x="196" y="67"/>
                </a:cxn>
                <a:cxn ang="0">
                  <a:pos x="202" y="57"/>
                </a:cxn>
                <a:cxn ang="0">
                  <a:pos x="202" y="46"/>
                </a:cxn>
                <a:cxn ang="0">
                  <a:pos x="202" y="46"/>
                </a:cxn>
                <a:cxn ang="0">
                  <a:pos x="186" y="32"/>
                </a:cxn>
                <a:cxn ang="0">
                  <a:pos x="182" y="19"/>
                </a:cxn>
                <a:cxn ang="0">
                  <a:pos x="175" y="12"/>
                </a:cxn>
                <a:cxn ang="0">
                  <a:pos x="165" y="8"/>
                </a:cxn>
                <a:cxn ang="0">
                  <a:pos x="157" y="6"/>
                </a:cxn>
                <a:cxn ang="0">
                  <a:pos x="145" y="3"/>
                </a:cxn>
                <a:cxn ang="0">
                  <a:pos x="131" y="8"/>
                </a:cxn>
                <a:cxn ang="0">
                  <a:pos x="125" y="6"/>
                </a:cxn>
                <a:cxn ang="0">
                  <a:pos x="113" y="11"/>
                </a:cxn>
                <a:cxn ang="0">
                  <a:pos x="100" y="15"/>
                </a:cxn>
                <a:cxn ang="0">
                  <a:pos x="82" y="22"/>
                </a:cxn>
              </a:cxnLst>
              <a:rect l="0" t="0" r="r" b="b"/>
              <a:pathLst>
                <a:path w="203" h="310">
                  <a:moveTo>
                    <a:pt x="82" y="22"/>
                  </a:moveTo>
                  <a:cubicBezTo>
                    <a:pt x="83" y="31"/>
                    <a:pt x="83" y="31"/>
                    <a:pt x="83" y="31"/>
                  </a:cubicBezTo>
                  <a:cubicBezTo>
                    <a:pt x="83" y="38"/>
                    <a:pt x="82" y="40"/>
                    <a:pt x="78" y="45"/>
                  </a:cubicBezTo>
                  <a:cubicBezTo>
                    <a:pt x="64" y="67"/>
                    <a:pt x="64" y="67"/>
                    <a:pt x="64" y="67"/>
                  </a:cubicBezTo>
                  <a:cubicBezTo>
                    <a:pt x="62" y="71"/>
                    <a:pt x="60" y="76"/>
                    <a:pt x="58" y="79"/>
                  </a:cubicBezTo>
                  <a:cubicBezTo>
                    <a:pt x="55" y="83"/>
                    <a:pt x="51" y="89"/>
                    <a:pt x="49" y="94"/>
                  </a:cubicBezTo>
                  <a:cubicBezTo>
                    <a:pt x="43" y="102"/>
                    <a:pt x="34" y="112"/>
                    <a:pt x="26" y="117"/>
                  </a:cubicBezTo>
                  <a:cubicBezTo>
                    <a:pt x="19" y="121"/>
                    <a:pt x="13" y="122"/>
                    <a:pt x="11" y="130"/>
                  </a:cubicBezTo>
                  <a:cubicBezTo>
                    <a:pt x="9" y="134"/>
                    <a:pt x="5" y="141"/>
                    <a:pt x="8" y="145"/>
                  </a:cubicBezTo>
                  <a:cubicBezTo>
                    <a:pt x="9" y="148"/>
                    <a:pt x="11" y="153"/>
                    <a:pt x="9" y="156"/>
                  </a:cubicBezTo>
                  <a:cubicBezTo>
                    <a:pt x="6" y="161"/>
                    <a:pt x="7" y="168"/>
                    <a:pt x="5" y="174"/>
                  </a:cubicBezTo>
                  <a:cubicBezTo>
                    <a:pt x="3" y="182"/>
                    <a:pt x="0" y="186"/>
                    <a:pt x="5" y="195"/>
                  </a:cubicBezTo>
                  <a:cubicBezTo>
                    <a:pt x="8" y="198"/>
                    <a:pt x="8" y="202"/>
                    <a:pt x="8" y="206"/>
                  </a:cubicBezTo>
                  <a:cubicBezTo>
                    <a:pt x="7" y="219"/>
                    <a:pt x="21" y="231"/>
                    <a:pt x="29" y="239"/>
                  </a:cubicBezTo>
                  <a:cubicBezTo>
                    <a:pt x="37" y="247"/>
                    <a:pt x="37" y="247"/>
                    <a:pt x="37" y="247"/>
                  </a:cubicBezTo>
                  <a:cubicBezTo>
                    <a:pt x="37" y="247"/>
                    <a:pt x="37" y="247"/>
                    <a:pt x="37" y="247"/>
                  </a:cubicBezTo>
                  <a:cubicBezTo>
                    <a:pt x="42" y="249"/>
                    <a:pt x="44" y="252"/>
                    <a:pt x="47" y="256"/>
                  </a:cubicBezTo>
                  <a:cubicBezTo>
                    <a:pt x="49" y="259"/>
                    <a:pt x="53" y="259"/>
                    <a:pt x="56" y="260"/>
                  </a:cubicBezTo>
                  <a:cubicBezTo>
                    <a:pt x="62" y="263"/>
                    <a:pt x="65" y="270"/>
                    <a:pt x="71" y="271"/>
                  </a:cubicBezTo>
                  <a:cubicBezTo>
                    <a:pt x="77" y="272"/>
                    <a:pt x="77" y="277"/>
                    <a:pt x="80" y="278"/>
                  </a:cubicBezTo>
                  <a:cubicBezTo>
                    <a:pt x="82" y="278"/>
                    <a:pt x="86" y="274"/>
                    <a:pt x="88" y="276"/>
                  </a:cubicBezTo>
                  <a:cubicBezTo>
                    <a:pt x="94" y="281"/>
                    <a:pt x="91" y="282"/>
                    <a:pt x="100" y="280"/>
                  </a:cubicBezTo>
                  <a:cubicBezTo>
                    <a:pt x="109" y="279"/>
                    <a:pt x="102" y="286"/>
                    <a:pt x="108" y="289"/>
                  </a:cubicBezTo>
                  <a:cubicBezTo>
                    <a:pt x="113" y="290"/>
                    <a:pt x="118" y="287"/>
                    <a:pt x="122" y="292"/>
                  </a:cubicBezTo>
                  <a:cubicBezTo>
                    <a:pt x="126" y="297"/>
                    <a:pt x="135" y="293"/>
                    <a:pt x="138" y="301"/>
                  </a:cubicBezTo>
                  <a:cubicBezTo>
                    <a:pt x="141" y="310"/>
                    <a:pt x="154" y="305"/>
                    <a:pt x="160" y="305"/>
                  </a:cubicBezTo>
                  <a:cubicBezTo>
                    <a:pt x="160" y="305"/>
                    <a:pt x="160" y="305"/>
                    <a:pt x="160" y="305"/>
                  </a:cubicBezTo>
                  <a:cubicBezTo>
                    <a:pt x="161" y="303"/>
                    <a:pt x="162" y="303"/>
                    <a:pt x="163" y="303"/>
                  </a:cubicBezTo>
                  <a:cubicBezTo>
                    <a:pt x="163" y="303"/>
                    <a:pt x="163" y="303"/>
                    <a:pt x="163" y="303"/>
                  </a:cubicBezTo>
                  <a:cubicBezTo>
                    <a:pt x="159" y="297"/>
                    <a:pt x="160" y="285"/>
                    <a:pt x="159" y="278"/>
                  </a:cubicBezTo>
                  <a:cubicBezTo>
                    <a:pt x="158" y="266"/>
                    <a:pt x="162" y="257"/>
                    <a:pt x="162" y="245"/>
                  </a:cubicBezTo>
                  <a:cubicBezTo>
                    <a:pt x="162" y="227"/>
                    <a:pt x="188" y="237"/>
                    <a:pt x="181" y="214"/>
                  </a:cubicBezTo>
                  <a:cubicBezTo>
                    <a:pt x="178" y="203"/>
                    <a:pt x="177" y="193"/>
                    <a:pt x="177" y="182"/>
                  </a:cubicBezTo>
                  <a:cubicBezTo>
                    <a:pt x="177" y="176"/>
                    <a:pt x="181" y="172"/>
                    <a:pt x="181" y="165"/>
                  </a:cubicBezTo>
                  <a:cubicBezTo>
                    <a:pt x="181" y="160"/>
                    <a:pt x="178" y="160"/>
                    <a:pt x="180" y="154"/>
                  </a:cubicBezTo>
                  <a:cubicBezTo>
                    <a:pt x="182" y="147"/>
                    <a:pt x="175" y="140"/>
                    <a:pt x="179" y="134"/>
                  </a:cubicBezTo>
                  <a:cubicBezTo>
                    <a:pt x="181" y="131"/>
                    <a:pt x="184" y="130"/>
                    <a:pt x="185" y="127"/>
                  </a:cubicBezTo>
                  <a:cubicBezTo>
                    <a:pt x="187" y="124"/>
                    <a:pt x="188" y="119"/>
                    <a:pt x="189" y="115"/>
                  </a:cubicBezTo>
                  <a:cubicBezTo>
                    <a:pt x="189" y="109"/>
                    <a:pt x="183" y="106"/>
                    <a:pt x="184" y="102"/>
                  </a:cubicBezTo>
                  <a:cubicBezTo>
                    <a:pt x="184" y="98"/>
                    <a:pt x="192" y="95"/>
                    <a:pt x="193" y="89"/>
                  </a:cubicBezTo>
                  <a:cubicBezTo>
                    <a:pt x="194" y="81"/>
                    <a:pt x="196" y="75"/>
                    <a:pt x="196" y="67"/>
                  </a:cubicBezTo>
                  <a:cubicBezTo>
                    <a:pt x="196" y="61"/>
                    <a:pt x="200" y="61"/>
                    <a:pt x="202" y="57"/>
                  </a:cubicBezTo>
                  <a:cubicBezTo>
                    <a:pt x="203" y="53"/>
                    <a:pt x="203" y="49"/>
                    <a:pt x="202" y="46"/>
                  </a:cubicBezTo>
                  <a:cubicBezTo>
                    <a:pt x="202" y="46"/>
                    <a:pt x="202" y="46"/>
                    <a:pt x="202" y="46"/>
                  </a:cubicBezTo>
                  <a:cubicBezTo>
                    <a:pt x="197" y="42"/>
                    <a:pt x="187" y="38"/>
                    <a:pt x="186" y="32"/>
                  </a:cubicBezTo>
                  <a:cubicBezTo>
                    <a:pt x="184" y="26"/>
                    <a:pt x="187" y="23"/>
                    <a:pt x="182" y="19"/>
                  </a:cubicBezTo>
                  <a:cubicBezTo>
                    <a:pt x="178" y="16"/>
                    <a:pt x="177" y="16"/>
                    <a:pt x="175" y="12"/>
                  </a:cubicBezTo>
                  <a:cubicBezTo>
                    <a:pt x="172" y="6"/>
                    <a:pt x="171" y="6"/>
                    <a:pt x="165" y="8"/>
                  </a:cubicBezTo>
                  <a:cubicBezTo>
                    <a:pt x="164" y="9"/>
                    <a:pt x="159" y="7"/>
                    <a:pt x="157" y="6"/>
                  </a:cubicBezTo>
                  <a:cubicBezTo>
                    <a:pt x="154" y="4"/>
                    <a:pt x="149" y="0"/>
                    <a:pt x="145" y="3"/>
                  </a:cubicBezTo>
                  <a:cubicBezTo>
                    <a:pt x="140" y="5"/>
                    <a:pt x="136" y="6"/>
                    <a:pt x="131" y="8"/>
                  </a:cubicBezTo>
                  <a:cubicBezTo>
                    <a:pt x="128" y="10"/>
                    <a:pt x="127" y="7"/>
                    <a:pt x="125" y="6"/>
                  </a:cubicBezTo>
                  <a:cubicBezTo>
                    <a:pt x="119" y="4"/>
                    <a:pt x="117" y="8"/>
                    <a:pt x="113" y="11"/>
                  </a:cubicBezTo>
                  <a:cubicBezTo>
                    <a:pt x="107" y="15"/>
                    <a:pt x="107" y="20"/>
                    <a:pt x="100" y="15"/>
                  </a:cubicBezTo>
                  <a:cubicBezTo>
                    <a:pt x="90" y="9"/>
                    <a:pt x="87" y="15"/>
                    <a:pt x="82" y="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5" name="Freeform 11"/>
            <p:cNvSpPr>
              <a:spLocks/>
            </p:cNvSpPr>
            <p:nvPr/>
          </p:nvSpPr>
          <p:spPr bwMode="auto">
            <a:xfrm>
              <a:off x="7200900" y="1563688"/>
              <a:ext cx="357188" cy="661987"/>
            </a:xfrm>
            <a:custGeom>
              <a:avLst/>
              <a:gdLst/>
              <a:ahLst/>
              <a:cxnLst>
                <a:cxn ang="0">
                  <a:pos x="220" y="185"/>
                </a:cxn>
                <a:cxn ang="0">
                  <a:pos x="221" y="194"/>
                </a:cxn>
                <a:cxn ang="0">
                  <a:pos x="216" y="208"/>
                </a:cxn>
                <a:cxn ang="0">
                  <a:pos x="202" y="230"/>
                </a:cxn>
                <a:cxn ang="0">
                  <a:pos x="196" y="242"/>
                </a:cxn>
                <a:cxn ang="0">
                  <a:pos x="187" y="257"/>
                </a:cxn>
                <a:cxn ang="0">
                  <a:pos x="164" y="280"/>
                </a:cxn>
                <a:cxn ang="0">
                  <a:pos x="149" y="293"/>
                </a:cxn>
                <a:cxn ang="0">
                  <a:pos x="146" y="308"/>
                </a:cxn>
                <a:cxn ang="0">
                  <a:pos x="147" y="319"/>
                </a:cxn>
                <a:cxn ang="0">
                  <a:pos x="143" y="337"/>
                </a:cxn>
                <a:cxn ang="0">
                  <a:pos x="143" y="358"/>
                </a:cxn>
                <a:cxn ang="0">
                  <a:pos x="146" y="369"/>
                </a:cxn>
                <a:cxn ang="0">
                  <a:pos x="167" y="402"/>
                </a:cxn>
                <a:cxn ang="0">
                  <a:pos x="175" y="410"/>
                </a:cxn>
                <a:cxn ang="0">
                  <a:pos x="175" y="410"/>
                </a:cxn>
                <a:cxn ang="0">
                  <a:pos x="167" y="424"/>
                </a:cxn>
                <a:cxn ang="0">
                  <a:pos x="163" y="435"/>
                </a:cxn>
                <a:cxn ang="0">
                  <a:pos x="156" y="440"/>
                </a:cxn>
                <a:cxn ang="0">
                  <a:pos x="146" y="435"/>
                </a:cxn>
                <a:cxn ang="0">
                  <a:pos x="135" y="432"/>
                </a:cxn>
                <a:cxn ang="0">
                  <a:pos x="131" y="440"/>
                </a:cxn>
                <a:cxn ang="0">
                  <a:pos x="123" y="444"/>
                </a:cxn>
                <a:cxn ang="0">
                  <a:pos x="77" y="499"/>
                </a:cxn>
                <a:cxn ang="0">
                  <a:pos x="0" y="498"/>
                </a:cxn>
                <a:cxn ang="0">
                  <a:pos x="0" y="498"/>
                </a:cxn>
                <a:cxn ang="0">
                  <a:pos x="65" y="403"/>
                </a:cxn>
                <a:cxn ang="0">
                  <a:pos x="72" y="389"/>
                </a:cxn>
                <a:cxn ang="0">
                  <a:pos x="73" y="377"/>
                </a:cxn>
                <a:cxn ang="0">
                  <a:pos x="68" y="353"/>
                </a:cxn>
                <a:cxn ang="0">
                  <a:pos x="61" y="336"/>
                </a:cxn>
                <a:cxn ang="0">
                  <a:pos x="52" y="324"/>
                </a:cxn>
                <a:cxn ang="0">
                  <a:pos x="47" y="313"/>
                </a:cxn>
                <a:cxn ang="0">
                  <a:pos x="46" y="289"/>
                </a:cxn>
                <a:cxn ang="0">
                  <a:pos x="50" y="279"/>
                </a:cxn>
                <a:cxn ang="0">
                  <a:pos x="56" y="258"/>
                </a:cxn>
                <a:cxn ang="0">
                  <a:pos x="64" y="206"/>
                </a:cxn>
                <a:cxn ang="0">
                  <a:pos x="49" y="190"/>
                </a:cxn>
                <a:cxn ang="0">
                  <a:pos x="49" y="190"/>
                </a:cxn>
                <a:cxn ang="0">
                  <a:pos x="79" y="0"/>
                </a:cxn>
                <a:cxn ang="0">
                  <a:pos x="79" y="0"/>
                </a:cxn>
                <a:cxn ang="0">
                  <a:pos x="269" y="0"/>
                </a:cxn>
                <a:cxn ang="0">
                  <a:pos x="269" y="0"/>
                </a:cxn>
                <a:cxn ang="0">
                  <a:pos x="257" y="11"/>
                </a:cxn>
                <a:cxn ang="0">
                  <a:pos x="254" y="35"/>
                </a:cxn>
                <a:cxn ang="0">
                  <a:pos x="246" y="74"/>
                </a:cxn>
                <a:cxn ang="0">
                  <a:pos x="222" y="103"/>
                </a:cxn>
                <a:cxn ang="0">
                  <a:pos x="220" y="127"/>
                </a:cxn>
                <a:cxn ang="0">
                  <a:pos x="217" y="141"/>
                </a:cxn>
                <a:cxn ang="0">
                  <a:pos x="221" y="152"/>
                </a:cxn>
                <a:cxn ang="0">
                  <a:pos x="216" y="169"/>
                </a:cxn>
                <a:cxn ang="0">
                  <a:pos x="220" y="185"/>
                </a:cxn>
              </a:cxnLst>
              <a:rect l="0" t="0" r="r" b="b"/>
              <a:pathLst>
                <a:path w="269" h="499">
                  <a:moveTo>
                    <a:pt x="220" y="185"/>
                  </a:moveTo>
                  <a:cubicBezTo>
                    <a:pt x="221" y="194"/>
                    <a:pt x="221" y="194"/>
                    <a:pt x="221" y="194"/>
                  </a:cubicBezTo>
                  <a:cubicBezTo>
                    <a:pt x="221" y="201"/>
                    <a:pt x="220" y="203"/>
                    <a:pt x="216" y="208"/>
                  </a:cubicBezTo>
                  <a:cubicBezTo>
                    <a:pt x="202" y="230"/>
                    <a:pt x="202" y="230"/>
                    <a:pt x="202" y="230"/>
                  </a:cubicBezTo>
                  <a:cubicBezTo>
                    <a:pt x="200" y="234"/>
                    <a:pt x="198" y="239"/>
                    <a:pt x="196" y="242"/>
                  </a:cubicBezTo>
                  <a:cubicBezTo>
                    <a:pt x="193" y="246"/>
                    <a:pt x="189" y="252"/>
                    <a:pt x="187" y="257"/>
                  </a:cubicBezTo>
                  <a:cubicBezTo>
                    <a:pt x="181" y="265"/>
                    <a:pt x="172" y="275"/>
                    <a:pt x="164" y="280"/>
                  </a:cubicBezTo>
                  <a:cubicBezTo>
                    <a:pt x="157" y="284"/>
                    <a:pt x="151" y="285"/>
                    <a:pt x="149" y="293"/>
                  </a:cubicBezTo>
                  <a:cubicBezTo>
                    <a:pt x="147" y="297"/>
                    <a:pt x="143" y="304"/>
                    <a:pt x="146" y="308"/>
                  </a:cubicBezTo>
                  <a:cubicBezTo>
                    <a:pt x="147" y="311"/>
                    <a:pt x="149" y="316"/>
                    <a:pt x="147" y="319"/>
                  </a:cubicBezTo>
                  <a:cubicBezTo>
                    <a:pt x="144" y="324"/>
                    <a:pt x="145" y="331"/>
                    <a:pt x="143" y="337"/>
                  </a:cubicBezTo>
                  <a:cubicBezTo>
                    <a:pt x="141" y="345"/>
                    <a:pt x="138" y="349"/>
                    <a:pt x="143" y="358"/>
                  </a:cubicBezTo>
                  <a:cubicBezTo>
                    <a:pt x="146" y="361"/>
                    <a:pt x="146" y="365"/>
                    <a:pt x="146" y="369"/>
                  </a:cubicBezTo>
                  <a:cubicBezTo>
                    <a:pt x="145" y="382"/>
                    <a:pt x="159" y="394"/>
                    <a:pt x="167" y="402"/>
                  </a:cubicBezTo>
                  <a:cubicBezTo>
                    <a:pt x="175" y="410"/>
                    <a:pt x="175" y="410"/>
                    <a:pt x="175" y="410"/>
                  </a:cubicBezTo>
                  <a:cubicBezTo>
                    <a:pt x="175" y="410"/>
                    <a:pt x="175" y="410"/>
                    <a:pt x="175" y="410"/>
                  </a:cubicBezTo>
                  <a:cubicBezTo>
                    <a:pt x="171" y="414"/>
                    <a:pt x="172" y="421"/>
                    <a:pt x="167" y="424"/>
                  </a:cubicBezTo>
                  <a:cubicBezTo>
                    <a:pt x="162" y="427"/>
                    <a:pt x="166" y="431"/>
                    <a:pt x="163" y="435"/>
                  </a:cubicBezTo>
                  <a:cubicBezTo>
                    <a:pt x="161" y="438"/>
                    <a:pt x="159" y="439"/>
                    <a:pt x="156" y="440"/>
                  </a:cubicBezTo>
                  <a:cubicBezTo>
                    <a:pt x="151" y="441"/>
                    <a:pt x="149" y="437"/>
                    <a:pt x="146" y="435"/>
                  </a:cubicBezTo>
                  <a:cubicBezTo>
                    <a:pt x="145" y="434"/>
                    <a:pt x="136" y="431"/>
                    <a:pt x="135" y="432"/>
                  </a:cubicBezTo>
                  <a:cubicBezTo>
                    <a:pt x="133" y="433"/>
                    <a:pt x="131" y="437"/>
                    <a:pt x="131" y="440"/>
                  </a:cubicBezTo>
                  <a:cubicBezTo>
                    <a:pt x="131" y="442"/>
                    <a:pt x="125" y="443"/>
                    <a:pt x="123" y="444"/>
                  </a:cubicBezTo>
                  <a:cubicBezTo>
                    <a:pt x="77" y="499"/>
                    <a:pt x="77" y="499"/>
                    <a:pt x="77" y="499"/>
                  </a:cubicBezTo>
                  <a:cubicBezTo>
                    <a:pt x="0" y="498"/>
                    <a:pt x="0" y="498"/>
                    <a:pt x="0" y="498"/>
                  </a:cubicBezTo>
                  <a:cubicBezTo>
                    <a:pt x="0" y="498"/>
                    <a:pt x="0" y="498"/>
                    <a:pt x="0" y="498"/>
                  </a:cubicBezTo>
                  <a:cubicBezTo>
                    <a:pt x="65" y="403"/>
                    <a:pt x="65" y="403"/>
                    <a:pt x="65" y="403"/>
                  </a:cubicBezTo>
                  <a:cubicBezTo>
                    <a:pt x="67" y="398"/>
                    <a:pt x="70" y="393"/>
                    <a:pt x="72" y="389"/>
                  </a:cubicBezTo>
                  <a:cubicBezTo>
                    <a:pt x="73" y="387"/>
                    <a:pt x="72" y="380"/>
                    <a:pt x="73" y="377"/>
                  </a:cubicBezTo>
                  <a:cubicBezTo>
                    <a:pt x="74" y="368"/>
                    <a:pt x="68" y="362"/>
                    <a:pt x="68" y="353"/>
                  </a:cubicBezTo>
                  <a:cubicBezTo>
                    <a:pt x="68" y="347"/>
                    <a:pt x="62" y="342"/>
                    <a:pt x="61" y="336"/>
                  </a:cubicBezTo>
                  <a:cubicBezTo>
                    <a:pt x="58" y="332"/>
                    <a:pt x="57" y="327"/>
                    <a:pt x="52" y="324"/>
                  </a:cubicBezTo>
                  <a:cubicBezTo>
                    <a:pt x="48" y="322"/>
                    <a:pt x="47" y="317"/>
                    <a:pt x="47" y="313"/>
                  </a:cubicBezTo>
                  <a:cubicBezTo>
                    <a:pt x="48" y="305"/>
                    <a:pt x="47" y="297"/>
                    <a:pt x="46" y="289"/>
                  </a:cubicBezTo>
                  <a:cubicBezTo>
                    <a:pt x="45" y="281"/>
                    <a:pt x="44" y="284"/>
                    <a:pt x="50" y="279"/>
                  </a:cubicBezTo>
                  <a:cubicBezTo>
                    <a:pt x="57" y="273"/>
                    <a:pt x="55" y="266"/>
                    <a:pt x="56" y="258"/>
                  </a:cubicBezTo>
                  <a:cubicBezTo>
                    <a:pt x="64" y="206"/>
                    <a:pt x="64" y="206"/>
                    <a:pt x="64" y="206"/>
                  </a:cubicBezTo>
                  <a:cubicBezTo>
                    <a:pt x="49" y="190"/>
                    <a:pt x="49" y="190"/>
                    <a:pt x="49" y="190"/>
                  </a:cubicBezTo>
                  <a:cubicBezTo>
                    <a:pt x="49" y="190"/>
                    <a:pt x="49" y="190"/>
                    <a:pt x="49" y="190"/>
                  </a:cubicBezTo>
                  <a:cubicBezTo>
                    <a:pt x="79" y="0"/>
                    <a:pt x="79" y="0"/>
                    <a:pt x="79" y="0"/>
                  </a:cubicBezTo>
                  <a:cubicBezTo>
                    <a:pt x="79" y="0"/>
                    <a:pt x="79" y="0"/>
                    <a:pt x="79" y="0"/>
                  </a:cubicBezTo>
                  <a:cubicBezTo>
                    <a:pt x="269" y="0"/>
                    <a:pt x="269" y="0"/>
                    <a:pt x="269" y="0"/>
                  </a:cubicBezTo>
                  <a:cubicBezTo>
                    <a:pt x="269" y="0"/>
                    <a:pt x="269" y="0"/>
                    <a:pt x="269" y="0"/>
                  </a:cubicBezTo>
                  <a:cubicBezTo>
                    <a:pt x="266" y="8"/>
                    <a:pt x="261" y="5"/>
                    <a:pt x="257" y="11"/>
                  </a:cubicBezTo>
                  <a:cubicBezTo>
                    <a:pt x="254" y="15"/>
                    <a:pt x="256" y="29"/>
                    <a:pt x="254" y="35"/>
                  </a:cubicBezTo>
                  <a:cubicBezTo>
                    <a:pt x="246" y="74"/>
                    <a:pt x="246" y="74"/>
                    <a:pt x="246" y="74"/>
                  </a:cubicBezTo>
                  <a:cubicBezTo>
                    <a:pt x="243" y="89"/>
                    <a:pt x="226" y="90"/>
                    <a:pt x="222" y="103"/>
                  </a:cubicBezTo>
                  <a:cubicBezTo>
                    <a:pt x="222" y="109"/>
                    <a:pt x="222" y="121"/>
                    <a:pt x="220" y="127"/>
                  </a:cubicBezTo>
                  <a:cubicBezTo>
                    <a:pt x="217" y="132"/>
                    <a:pt x="215" y="135"/>
                    <a:pt x="217" y="141"/>
                  </a:cubicBezTo>
                  <a:cubicBezTo>
                    <a:pt x="218" y="145"/>
                    <a:pt x="221" y="147"/>
                    <a:pt x="221" y="152"/>
                  </a:cubicBezTo>
                  <a:cubicBezTo>
                    <a:pt x="221" y="157"/>
                    <a:pt x="216" y="163"/>
                    <a:pt x="216" y="169"/>
                  </a:cubicBezTo>
                  <a:cubicBezTo>
                    <a:pt x="216" y="176"/>
                    <a:pt x="218" y="179"/>
                    <a:pt x="220" y="18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6" name="Freeform 12"/>
            <p:cNvSpPr>
              <a:spLocks/>
            </p:cNvSpPr>
            <p:nvPr/>
          </p:nvSpPr>
          <p:spPr bwMode="auto">
            <a:xfrm>
              <a:off x="6521450" y="1970088"/>
              <a:ext cx="358775" cy="606425"/>
            </a:xfrm>
            <a:custGeom>
              <a:avLst/>
              <a:gdLst/>
              <a:ahLst/>
              <a:cxnLst>
                <a:cxn ang="0">
                  <a:pos x="153" y="341"/>
                </a:cxn>
                <a:cxn ang="0">
                  <a:pos x="263" y="325"/>
                </a:cxn>
                <a:cxn ang="0">
                  <a:pos x="262" y="321"/>
                </a:cxn>
                <a:cxn ang="0">
                  <a:pos x="265" y="293"/>
                </a:cxn>
                <a:cxn ang="0">
                  <a:pos x="269" y="268"/>
                </a:cxn>
                <a:cxn ang="0">
                  <a:pos x="267" y="232"/>
                </a:cxn>
                <a:cxn ang="0">
                  <a:pos x="250" y="189"/>
                </a:cxn>
                <a:cxn ang="0">
                  <a:pos x="255" y="177"/>
                </a:cxn>
                <a:cxn ang="0">
                  <a:pos x="248" y="153"/>
                </a:cxn>
                <a:cxn ang="0">
                  <a:pos x="235" y="129"/>
                </a:cxn>
                <a:cxn ang="0">
                  <a:pos x="224" y="64"/>
                </a:cxn>
                <a:cxn ang="0">
                  <a:pos x="219" y="51"/>
                </a:cxn>
                <a:cxn ang="0">
                  <a:pos x="210" y="24"/>
                </a:cxn>
                <a:cxn ang="0">
                  <a:pos x="204" y="19"/>
                </a:cxn>
                <a:cxn ang="0">
                  <a:pos x="173" y="8"/>
                </a:cxn>
                <a:cxn ang="0">
                  <a:pos x="151" y="10"/>
                </a:cxn>
                <a:cxn ang="0">
                  <a:pos x="126" y="27"/>
                </a:cxn>
                <a:cxn ang="0">
                  <a:pos x="105" y="16"/>
                </a:cxn>
                <a:cxn ang="0">
                  <a:pos x="90" y="2"/>
                </a:cxn>
                <a:cxn ang="0">
                  <a:pos x="63" y="14"/>
                </a:cxn>
                <a:cxn ang="0">
                  <a:pos x="34" y="49"/>
                </a:cxn>
                <a:cxn ang="0">
                  <a:pos x="26" y="53"/>
                </a:cxn>
                <a:cxn ang="0">
                  <a:pos x="34" y="98"/>
                </a:cxn>
                <a:cxn ang="0">
                  <a:pos x="50" y="120"/>
                </a:cxn>
                <a:cxn ang="0">
                  <a:pos x="44" y="150"/>
                </a:cxn>
                <a:cxn ang="0">
                  <a:pos x="40" y="191"/>
                </a:cxn>
                <a:cxn ang="0">
                  <a:pos x="21" y="223"/>
                </a:cxn>
                <a:cxn ang="0">
                  <a:pos x="14" y="241"/>
                </a:cxn>
                <a:cxn ang="0">
                  <a:pos x="0" y="263"/>
                </a:cxn>
                <a:cxn ang="0">
                  <a:pos x="9" y="281"/>
                </a:cxn>
                <a:cxn ang="0">
                  <a:pos x="12" y="307"/>
                </a:cxn>
                <a:cxn ang="0">
                  <a:pos x="8" y="335"/>
                </a:cxn>
                <a:cxn ang="0">
                  <a:pos x="12" y="341"/>
                </a:cxn>
                <a:cxn ang="0">
                  <a:pos x="21" y="350"/>
                </a:cxn>
                <a:cxn ang="0">
                  <a:pos x="22" y="358"/>
                </a:cxn>
                <a:cxn ang="0">
                  <a:pos x="37" y="381"/>
                </a:cxn>
                <a:cxn ang="0">
                  <a:pos x="53" y="409"/>
                </a:cxn>
                <a:cxn ang="0">
                  <a:pos x="100" y="427"/>
                </a:cxn>
                <a:cxn ang="0">
                  <a:pos x="114" y="440"/>
                </a:cxn>
                <a:cxn ang="0">
                  <a:pos x="137" y="446"/>
                </a:cxn>
                <a:cxn ang="0">
                  <a:pos x="150" y="454"/>
                </a:cxn>
              </a:cxnLst>
              <a:rect l="0" t="0" r="r" b="b"/>
              <a:pathLst>
                <a:path w="270" h="457">
                  <a:moveTo>
                    <a:pt x="154" y="457"/>
                  </a:moveTo>
                  <a:cubicBezTo>
                    <a:pt x="153" y="341"/>
                    <a:pt x="153" y="341"/>
                    <a:pt x="153" y="341"/>
                  </a:cubicBezTo>
                  <a:cubicBezTo>
                    <a:pt x="150" y="324"/>
                    <a:pt x="150" y="324"/>
                    <a:pt x="150" y="324"/>
                  </a:cubicBezTo>
                  <a:cubicBezTo>
                    <a:pt x="263" y="325"/>
                    <a:pt x="263" y="325"/>
                    <a:pt x="263" y="325"/>
                  </a:cubicBezTo>
                  <a:cubicBezTo>
                    <a:pt x="263" y="325"/>
                    <a:pt x="263" y="325"/>
                    <a:pt x="263" y="325"/>
                  </a:cubicBezTo>
                  <a:cubicBezTo>
                    <a:pt x="262" y="321"/>
                    <a:pt x="262" y="321"/>
                    <a:pt x="262" y="321"/>
                  </a:cubicBezTo>
                  <a:cubicBezTo>
                    <a:pt x="262" y="316"/>
                    <a:pt x="264" y="312"/>
                    <a:pt x="265" y="307"/>
                  </a:cubicBezTo>
                  <a:cubicBezTo>
                    <a:pt x="265" y="303"/>
                    <a:pt x="264" y="298"/>
                    <a:pt x="265" y="293"/>
                  </a:cubicBezTo>
                  <a:cubicBezTo>
                    <a:pt x="266" y="290"/>
                    <a:pt x="268" y="288"/>
                    <a:pt x="269" y="285"/>
                  </a:cubicBezTo>
                  <a:cubicBezTo>
                    <a:pt x="270" y="280"/>
                    <a:pt x="268" y="274"/>
                    <a:pt x="269" y="268"/>
                  </a:cubicBezTo>
                  <a:cubicBezTo>
                    <a:pt x="269" y="261"/>
                    <a:pt x="268" y="254"/>
                    <a:pt x="267" y="247"/>
                  </a:cubicBezTo>
                  <a:cubicBezTo>
                    <a:pt x="267" y="243"/>
                    <a:pt x="268" y="237"/>
                    <a:pt x="267" y="232"/>
                  </a:cubicBezTo>
                  <a:cubicBezTo>
                    <a:pt x="266" y="223"/>
                    <a:pt x="258" y="216"/>
                    <a:pt x="255" y="207"/>
                  </a:cubicBezTo>
                  <a:cubicBezTo>
                    <a:pt x="253" y="201"/>
                    <a:pt x="254" y="194"/>
                    <a:pt x="250" y="189"/>
                  </a:cubicBezTo>
                  <a:cubicBezTo>
                    <a:pt x="249" y="187"/>
                    <a:pt x="252" y="184"/>
                    <a:pt x="251" y="182"/>
                  </a:cubicBezTo>
                  <a:cubicBezTo>
                    <a:pt x="250" y="176"/>
                    <a:pt x="254" y="180"/>
                    <a:pt x="255" y="177"/>
                  </a:cubicBezTo>
                  <a:cubicBezTo>
                    <a:pt x="257" y="173"/>
                    <a:pt x="254" y="166"/>
                    <a:pt x="253" y="162"/>
                  </a:cubicBezTo>
                  <a:cubicBezTo>
                    <a:pt x="248" y="153"/>
                    <a:pt x="248" y="153"/>
                    <a:pt x="248" y="153"/>
                  </a:cubicBezTo>
                  <a:cubicBezTo>
                    <a:pt x="247" y="150"/>
                    <a:pt x="242" y="150"/>
                    <a:pt x="241" y="147"/>
                  </a:cubicBezTo>
                  <a:cubicBezTo>
                    <a:pt x="235" y="144"/>
                    <a:pt x="239" y="133"/>
                    <a:pt x="235" y="129"/>
                  </a:cubicBezTo>
                  <a:cubicBezTo>
                    <a:pt x="229" y="123"/>
                    <a:pt x="226" y="117"/>
                    <a:pt x="226" y="109"/>
                  </a:cubicBezTo>
                  <a:cubicBezTo>
                    <a:pt x="225" y="101"/>
                    <a:pt x="217" y="69"/>
                    <a:pt x="224" y="64"/>
                  </a:cubicBezTo>
                  <a:cubicBezTo>
                    <a:pt x="225" y="60"/>
                    <a:pt x="225" y="61"/>
                    <a:pt x="224" y="57"/>
                  </a:cubicBezTo>
                  <a:cubicBezTo>
                    <a:pt x="222" y="55"/>
                    <a:pt x="220" y="53"/>
                    <a:pt x="219" y="51"/>
                  </a:cubicBezTo>
                  <a:cubicBezTo>
                    <a:pt x="218" y="48"/>
                    <a:pt x="217" y="45"/>
                    <a:pt x="216" y="42"/>
                  </a:cubicBezTo>
                  <a:cubicBezTo>
                    <a:pt x="215" y="36"/>
                    <a:pt x="211" y="31"/>
                    <a:pt x="210" y="24"/>
                  </a:cubicBezTo>
                  <a:cubicBezTo>
                    <a:pt x="210" y="24"/>
                    <a:pt x="210" y="24"/>
                    <a:pt x="210" y="24"/>
                  </a:cubicBezTo>
                  <a:cubicBezTo>
                    <a:pt x="208" y="23"/>
                    <a:pt x="204" y="22"/>
                    <a:pt x="204" y="19"/>
                  </a:cubicBezTo>
                  <a:cubicBezTo>
                    <a:pt x="198" y="15"/>
                    <a:pt x="193" y="17"/>
                    <a:pt x="186" y="16"/>
                  </a:cubicBezTo>
                  <a:cubicBezTo>
                    <a:pt x="180" y="15"/>
                    <a:pt x="173" y="16"/>
                    <a:pt x="173" y="8"/>
                  </a:cubicBezTo>
                  <a:cubicBezTo>
                    <a:pt x="172" y="7"/>
                    <a:pt x="164" y="9"/>
                    <a:pt x="162" y="10"/>
                  </a:cubicBezTo>
                  <a:cubicBezTo>
                    <a:pt x="159" y="11"/>
                    <a:pt x="154" y="10"/>
                    <a:pt x="151" y="10"/>
                  </a:cubicBezTo>
                  <a:cubicBezTo>
                    <a:pt x="147" y="11"/>
                    <a:pt x="144" y="13"/>
                    <a:pt x="141" y="14"/>
                  </a:cubicBezTo>
                  <a:cubicBezTo>
                    <a:pt x="137" y="18"/>
                    <a:pt x="131" y="26"/>
                    <a:pt x="126" y="27"/>
                  </a:cubicBezTo>
                  <a:cubicBezTo>
                    <a:pt x="121" y="29"/>
                    <a:pt x="112" y="28"/>
                    <a:pt x="107" y="28"/>
                  </a:cubicBezTo>
                  <a:cubicBezTo>
                    <a:pt x="107" y="24"/>
                    <a:pt x="106" y="20"/>
                    <a:pt x="105" y="16"/>
                  </a:cubicBezTo>
                  <a:cubicBezTo>
                    <a:pt x="105" y="9"/>
                    <a:pt x="105" y="10"/>
                    <a:pt x="98" y="8"/>
                  </a:cubicBezTo>
                  <a:cubicBezTo>
                    <a:pt x="95" y="6"/>
                    <a:pt x="93" y="3"/>
                    <a:pt x="90" y="2"/>
                  </a:cubicBezTo>
                  <a:cubicBezTo>
                    <a:pt x="88" y="0"/>
                    <a:pt x="84" y="9"/>
                    <a:pt x="81" y="10"/>
                  </a:cubicBezTo>
                  <a:cubicBezTo>
                    <a:pt x="76" y="13"/>
                    <a:pt x="69" y="11"/>
                    <a:pt x="63" y="14"/>
                  </a:cubicBezTo>
                  <a:cubicBezTo>
                    <a:pt x="55" y="19"/>
                    <a:pt x="54" y="27"/>
                    <a:pt x="54" y="35"/>
                  </a:cubicBezTo>
                  <a:cubicBezTo>
                    <a:pt x="55" y="48"/>
                    <a:pt x="43" y="44"/>
                    <a:pt x="34" y="49"/>
                  </a:cubicBezTo>
                  <a:cubicBezTo>
                    <a:pt x="26" y="53"/>
                    <a:pt x="26" y="53"/>
                    <a:pt x="26" y="53"/>
                  </a:cubicBezTo>
                  <a:cubicBezTo>
                    <a:pt x="26" y="53"/>
                    <a:pt x="26" y="53"/>
                    <a:pt x="26" y="53"/>
                  </a:cubicBezTo>
                  <a:cubicBezTo>
                    <a:pt x="26" y="64"/>
                    <a:pt x="46" y="70"/>
                    <a:pt x="34" y="81"/>
                  </a:cubicBezTo>
                  <a:cubicBezTo>
                    <a:pt x="34" y="86"/>
                    <a:pt x="34" y="93"/>
                    <a:pt x="34" y="98"/>
                  </a:cubicBezTo>
                  <a:cubicBezTo>
                    <a:pt x="37" y="98"/>
                    <a:pt x="37" y="100"/>
                    <a:pt x="41" y="99"/>
                  </a:cubicBezTo>
                  <a:cubicBezTo>
                    <a:pt x="52" y="98"/>
                    <a:pt x="57" y="113"/>
                    <a:pt x="50" y="120"/>
                  </a:cubicBezTo>
                  <a:cubicBezTo>
                    <a:pt x="43" y="126"/>
                    <a:pt x="44" y="128"/>
                    <a:pt x="45" y="137"/>
                  </a:cubicBezTo>
                  <a:cubicBezTo>
                    <a:pt x="46" y="141"/>
                    <a:pt x="42" y="146"/>
                    <a:pt x="44" y="150"/>
                  </a:cubicBezTo>
                  <a:cubicBezTo>
                    <a:pt x="49" y="158"/>
                    <a:pt x="43" y="166"/>
                    <a:pt x="46" y="171"/>
                  </a:cubicBezTo>
                  <a:cubicBezTo>
                    <a:pt x="52" y="182"/>
                    <a:pt x="44" y="181"/>
                    <a:pt x="40" y="191"/>
                  </a:cubicBezTo>
                  <a:cubicBezTo>
                    <a:pt x="38" y="196"/>
                    <a:pt x="35" y="191"/>
                    <a:pt x="31" y="199"/>
                  </a:cubicBezTo>
                  <a:cubicBezTo>
                    <a:pt x="29" y="204"/>
                    <a:pt x="19" y="220"/>
                    <a:pt x="21" y="223"/>
                  </a:cubicBezTo>
                  <a:cubicBezTo>
                    <a:pt x="24" y="226"/>
                    <a:pt x="20" y="231"/>
                    <a:pt x="19" y="234"/>
                  </a:cubicBezTo>
                  <a:cubicBezTo>
                    <a:pt x="17" y="236"/>
                    <a:pt x="17" y="241"/>
                    <a:pt x="14" y="241"/>
                  </a:cubicBezTo>
                  <a:cubicBezTo>
                    <a:pt x="11" y="241"/>
                    <a:pt x="13" y="253"/>
                    <a:pt x="9" y="256"/>
                  </a:cubicBezTo>
                  <a:cubicBezTo>
                    <a:pt x="6" y="258"/>
                    <a:pt x="1" y="259"/>
                    <a:pt x="0" y="263"/>
                  </a:cubicBezTo>
                  <a:cubicBezTo>
                    <a:pt x="0" y="268"/>
                    <a:pt x="10" y="264"/>
                    <a:pt x="9" y="273"/>
                  </a:cubicBezTo>
                  <a:cubicBezTo>
                    <a:pt x="8" y="276"/>
                    <a:pt x="6" y="279"/>
                    <a:pt x="9" y="281"/>
                  </a:cubicBezTo>
                  <a:cubicBezTo>
                    <a:pt x="13" y="284"/>
                    <a:pt x="7" y="292"/>
                    <a:pt x="7" y="295"/>
                  </a:cubicBezTo>
                  <a:cubicBezTo>
                    <a:pt x="8" y="298"/>
                    <a:pt x="12" y="303"/>
                    <a:pt x="12" y="307"/>
                  </a:cubicBezTo>
                  <a:cubicBezTo>
                    <a:pt x="12" y="313"/>
                    <a:pt x="6" y="312"/>
                    <a:pt x="10" y="320"/>
                  </a:cubicBezTo>
                  <a:cubicBezTo>
                    <a:pt x="12" y="325"/>
                    <a:pt x="9" y="330"/>
                    <a:pt x="8" y="335"/>
                  </a:cubicBezTo>
                  <a:cubicBezTo>
                    <a:pt x="8" y="335"/>
                    <a:pt x="8" y="335"/>
                    <a:pt x="8" y="335"/>
                  </a:cubicBezTo>
                  <a:cubicBezTo>
                    <a:pt x="12" y="341"/>
                    <a:pt x="12" y="341"/>
                    <a:pt x="12" y="341"/>
                  </a:cubicBezTo>
                  <a:cubicBezTo>
                    <a:pt x="12" y="343"/>
                    <a:pt x="12" y="350"/>
                    <a:pt x="13" y="351"/>
                  </a:cubicBezTo>
                  <a:cubicBezTo>
                    <a:pt x="15" y="353"/>
                    <a:pt x="19" y="350"/>
                    <a:pt x="21" y="350"/>
                  </a:cubicBezTo>
                  <a:cubicBezTo>
                    <a:pt x="21" y="351"/>
                    <a:pt x="21" y="351"/>
                    <a:pt x="21" y="351"/>
                  </a:cubicBezTo>
                  <a:cubicBezTo>
                    <a:pt x="22" y="358"/>
                    <a:pt x="22" y="358"/>
                    <a:pt x="22" y="358"/>
                  </a:cubicBezTo>
                  <a:cubicBezTo>
                    <a:pt x="22" y="364"/>
                    <a:pt x="25" y="367"/>
                    <a:pt x="29" y="372"/>
                  </a:cubicBezTo>
                  <a:cubicBezTo>
                    <a:pt x="32" y="375"/>
                    <a:pt x="34" y="379"/>
                    <a:pt x="37" y="381"/>
                  </a:cubicBezTo>
                  <a:cubicBezTo>
                    <a:pt x="43" y="386"/>
                    <a:pt x="39" y="393"/>
                    <a:pt x="48" y="394"/>
                  </a:cubicBezTo>
                  <a:cubicBezTo>
                    <a:pt x="54" y="394"/>
                    <a:pt x="52" y="404"/>
                    <a:pt x="53" y="409"/>
                  </a:cubicBezTo>
                  <a:cubicBezTo>
                    <a:pt x="56" y="422"/>
                    <a:pt x="65" y="421"/>
                    <a:pt x="77" y="419"/>
                  </a:cubicBezTo>
                  <a:cubicBezTo>
                    <a:pt x="82" y="419"/>
                    <a:pt x="93" y="425"/>
                    <a:pt x="100" y="427"/>
                  </a:cubicBezTo>
                  <a:cubicBezTo>
                    <a:pt x="100" y="435"/>
                    <a:pt x="103" y="435"/>
                    <a:pt x="109" y="437"/>
                  </a:cubicBezTo>
                  <a:cubicBezTo>
                    <a:pt x="111" y="438"/>
                    <a:pt x="112" y="440"/>
                    <a:pt x="114" y="440"/>
                  </a:cubicBezTo>
                  <a:cubicBezTo>
                    <a:pt x="117" y="440"/>
                    <a:pt x="121" y="436"/>
                    <a:pt x="123" y="441"/>
                  </a:cubicBezTo>
                  <a:cubicBezTo>
                    <a:pt x="126" y="451"/>
                    <a:pt x="130" y="442"/>
                    <a:pt x="137" y="446"/>
                  </a:cubicBezTo>
                  <a:cubicBezTo>
                    <a:pt x="139" y="448"/>
                    <a:pt x="138" y="450"/>
                    <a:pt x="140" y="452"/>
                  </a:cubicBezTo>
                  <a:cubicBezTo>
                    <a:pt x="141" y="453"/>
                    <a:pt x="148" y="454"/>
                    <a:pt x="150" y="454"/>
                  </a:cubicBezTo>
                  <a:cubicBezTo>
                    <a:pt x="154" y="457"/>
                    <a:pt x="154" y="457"/>
                    <a:pt x="154" y="4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7" name="Freeform 13"/>
            <p:cNvSpPr>
              <a:spLocks/>
            </p:cNvSpPr>
            <p:nvPr/>
          </p:nvSpPr>
          <p:spPr bwMode="auto">
            <a:xfrm>
              <a:off x="6518275" y="1595438"/>
              <a:ext cx="344488" cy="444500"/>
            </a:xfrm>
            <a:custGeom>
              <a:avLst/>
              <a:gdLst/>
              <a:ahLst/>
              <a:cxnLst>
                <a:cxn ang="0">
                  <a:pos x="215" y="276"/>
                </a:cxn>
                <a:cxn ang="0">
                  <a:pos x="259" y="278"/>
                </a:cxn>
                <a:cxn ang="0">
                  <a:pos x="246" y="259"/>
                </a:cxn>
                <a:cxn ang="0">
                  <a:pos x="238" y="251"/>
                </a:cxn>
                <a:cxn ang="0">
                  <a:pos x="233" y="205"/>
                </a:cxn>
                <a:cxn ang="0">
                  <a:pos x="223" y="182"/>
                </a:cxn>
                <a:cxn ang="0">
                  <a:pos x="200" y="155"/>
                </a:cxn>
                <a:cxn ang="0">
                  <a:pos x="183" y="133"/>
                </a:cxn>
                <a:cxn ang="0">
                  <a:pos x="142" y="101"/>
                </a:cxn>
                <a:cxn ang="0">
                  <a:pos x="111" y="71"/>
                </a:cxn>
                <a:cxn ang="0">
                  <a:pos x="115" y="59"/>
                </a:cxn>
                <a:cxn ang="0">
                  <a:pos x="109" y="38"/>
                </a:cxn>
                <a:cxn ang="0">
                  <a:pos x="87" y="15"/>
                </a:cxn>
                <a:cxn ang="0">
                  <a:pos x="71" y="0"/>
                </a:cxn>
                <a:cxn ang="0">
                  <a:pos x="63" y="3"/>
                </a:cxn>
                <a:cxn ang="0">
                  <a:pos x="57" y="30"/>
                </a:cxn>
                <a:cxn ang="0">
                  <a:pos x="54" y="61"/>
                </a:cxn>
                <a:cxn ang="0">
                  <a:pos x="42" y="69"/>
                </a:cxn>
                <a:cxn ang="0">
                  <a:pos x="42" y="96"/>
                </a:cxn>
                <a:cxn ang="0">
                  <a:pos x="43" y="135"/>
                </a:cxn>
                <a:cxn ang="0">
                  <a:pos x="46" y="150"/>
                </a:cxn>
                <a:cxn ang="0">
                  <a:pos x="33" y="154"/>
                </a:cxn>
                <a:cxn ang="0">
                  <a:pos x="21" y="186"/>
                </a:cxn>
                <a:cxn ang="0">
                  <a:pos x="15" y="212"/>
                </a:cxn>
                <a:cxn ang="0">
                  <a:pos x="6" y="215"/>
                </a:cxn>
                <a:cxn ang="0">
                  <a:pos x="2" y="241"/>
                </a:cxn>
                <a:cxn ang="0">
                  <a:pos x="10" y="273"/>
                </a:cxn>
                <a:cxn ang="0">
                  <a:pos x="21" y="286"/>
                </a:cxn>
                <a:cxn ang="0">
                  <a:pos x="19" y="299"/>
                </a:cxn>
                <a:cxn ang="0">
                  <a:pos x="23" y="316"/>
                </a:cxn>
                <a:cxn ang="0">
                  <a:pos x="28" y="335"/>
                </a:cxn>
                <a:cxn ang="0">
                  <a:pos x="36" y="331"/>
                </a:cxn>
                <a:cxn ang="0">
                  <a:pos x="65" y="296"/>
                </a:cxn>
                <a:cxn ang="0">
                  <a:pos x="92" y="284"/>
                </a:cxn>
                <a:cxn ang="0">
                  <a:pos x="107" y="298"/>
                </a:cxn>
                <a:cxn ang="0">
                  <a:pos x="128" y="309"/>
                </a:cxn>
                <a:cxn ang="0">
                  <a:pos x="153" y="292"/>
                </a:cxn>
                <a:cxn ang="0">
                  <a:pos x="175" y="290"/>
                </a:cxn>
                <a:cxn ang="0">
                  <a:pos x="206" y="301"/>
                </a:cxn>
              </a:cxnLst>
              <a:rect l="0" t="0" r="r" b="b"/>
              <a:pathLst>
                <a:path w="259" h="335">
                  <a:moveTo>
                    <a:pt x="212" y="306"/>
                  </a:moveTo>
                  <a:cubicBezTo>
                    <a:pt x="215" y="276"/>
                    <a:pt x="215" y="276"/>
                    <a:pt x="215" y="276"/>
                  </a:cubicBezTo>
                  <a:cubicBezTo>
                    <a:pt x="259" y="278"/>
                    <a:pt x="259" y="278"/>
                    <a:pt x="259" y="278"/>
                  </a:cubicBezTo>
                  <a:cubicBezTo>
                    <a:pt x="259" y="278"/>
                    <a:pt x="259" y="278"/>
                    <a:pt x="259" y="278"/>
                  </a:cubicBezTo>
                  <a:cubicBezTo>
                    <a:pt x="258" y="274"/>
                    <a:pt x="257" y="271"/>
                    <a:pt x="253" y="269"/>
                  </a:cubicBezTo>
                  <a:cubicBezTo>
                    <a:pt x="248" y="266"/>
                    <a:pt x="248" y="264"/>
                    <a:pt x="246" y="259"/>
                  </a:cubicBezTo>
                  <a:cubicBezTo>
                    <a:pt x="245" y="256"/>
                    <a:pt x="244" y="256"/>
                    <a:pt x="242" y="254"/>
                  </a:cubicBezTo>
                  <a:cubicBezTo>
                    <a:pt x="240" y="253"/>
                    <a:pt x="239" y="253"/>
                    <a:pt x="238" y="251"/>
                  </a:cubicBezTo>
                  <a:cubicBezTo>
                    <a:pt x="232" y="241"/>
                    <a:pt x="230" y="236"/>
                    <a:pt x="234" y="226"/>
                  </a:cubicBezTo>
                  <a:cubicBezTo>
                    <a:pt x="237" y="219"/>
                    <a:pt x="231" y="213"/>
                    <a:pt x="233" y="205"/>
                  </a:cubicBezTo>
                  <a:cubicBezTo>
                    <a:pt x="234" y="201"/>
                    <a:pt x="235" y="200"/>
                    <a:pt x="233" y="195"/>
                  </a:cubicBezTo>
                  <a:cubicBezTo>
                    <a:pt x="231" y="190"/>
                    <a:pt x="228" y="185"/>
                    <a:pt x="223" y="182"/>
                  </a:cubicBezTo>
                  <a:cubicBezTo>
                    <a:pt x="214" y="177"/>
                    <a:pt x="216" y="168"/>
                    <a:pt x="210" y="163"/>
                  </a:cubicBezTo>
                  <a:cubicBezTo>
                    <a:pt x="207" y="160"/>
                    <a:pt x="203" y="159"/>
                    <a:pt x="200" y="155"/>
                  </a:cubicBezTo>
                  <a:cubicBezTo>
                    <a:pt x="197" y="151"/>
                    <a:pt x="194" y="145"/>
                    <a:pt x="190" y="143"/>
                  </a:cubicBezTo>
                  <a:cubicBezTo>
                    <a:pt x="184" y="139"/>
                    <a:pt x="186" y="136"/>
                    <a:pt x="183" y="133"/>
                  </a:cubicBezTo>
                  <a:cubicBezTo>
                    <a:pt x="178" y="127"/>
                    <a:pt x="165" y="122"/>
                    <a:pt x="160" y="114"/>
                  </a:cubicBezTo>
                  <a:cubicBezTo>
                    <a:pt x="156" y="107"/>
                    <a:pt x="148" y="106"/>
                    <a:pt x="142" y="101"/>
                  </a:cubicBezTo>
                  <a:cubicBezTo>
                    <a:pt x="132" y="93"/>
                    <a:pt x="122" y="94"/>
                    <a:pt x="111" y="96"/>
                  </a:cubicBezTo>
                  <a:cubicBezTo>
                    <a:pt x="100" y="99"/>
                    <a:pt x="110" y="75"/>
                    <a:pt x="111" y="71"/>
                  </a:cubicBezTo>
                  <a:cubicBezTo>
                    <a:pt x="111" y="69"/>
                    <a:pt x="107" y="67"/>
                    <a:pt x="110" y="64"/>
                  </a:cubicBezTo>
                  <a:cubicBezTo>
                    <a:pt x="111" y="62"/>
                    <a:pt x="114" y="62"/>
                    <a:pt x="115" y="59"/>
                  </a:cubicBezTo>
                  <a:cubicBezTo>
                    <a:pt x="117" y="55"/>
                    <a:pt x="114" y="49"/>
                    <a:pt x="112" y="45"/>
                  </a:cubicBezTo>
                  <a:cubicBezTo>
                    <a:pt x="110" y="41"/>
                    <a:pt x="113" y="42"/>
                    <a:pt x="109" y="38"/>
                  </a:cubicBezTo>
                  <a:cubicBezTo>
                    <a:pt x="107" y="35"/>
                    <a:pt x="102" y="32"/>
                    <a:pt x="99" y="30"/>
                  </a:cubicBezTo>
                  <a:cubicBezTo>
                    <a:pt x="93" y="26"/>
                    <a:pt x="88" y="22"/>
                    <a:pt x="87" y="15"/>
                  </a:cubicBezTo>
                  <a:cubicBezTo>
                    <a:pt x="86" y="9"/>
                    <a:pt x="84" y="9"/>
                    <a:pt x="79" y="8"/>
                  </a:cubicBezTo>
                  <a:cubicBezTo>
                    <a:pt x="71" y="0"/>
                    <a:pt x="71" y="0"/>
                    <a:pt x="71" y="0"/>
                  </a:cubicBezTo>
                  <a:cubicBezTo>
                    <a:pt x="71" y="0"/>
                    <a:pt x="71" y="0"/>
                    <a:pt x="71" y="0"/>
                  </a:cubicBezTo>
                  <a:cubicBezTo>
                    <a:pt x="69" y="2"/>
                    <a:pt x="66" y="2"/>
                    <a:pt x="63" y="3"/>
                  </a:cubicBezTo>
                  <a:cubicBezTo>
                    <a:pt x="59" y="4"/>
                    <a:pt x="65" y="15"/>
                    <a:pt x="63" y="18"/>
                  </a:cubicBezTo>
                  <a:cubicBezTo>
                    <a:pt x="62" y="23"/>
                    <a:pt x="57" y="22"/>
                    <a:pt x="57" y="30"/>
                  </a:cubicBezTo>
                  <a:cubicBezTo>
                    <a:pt x="61" y="30"/>
                    <a:pt x="60" y="39"/>
                    <a:pt x="58" y="41"/>
                  </a:cubicBezTo>
                  <a:cubicBezTo>
                    <a:pt x="57" y="45"/>
                    <a:pt x="56" y="58"/>
                    <a:pt x="54" y="61"/>
                  </a:cubicBezTo>
                  <a:cubicBezTo>
                    <a:pt x="52" y="63"/>
                    <a:pt x="50" y="62"/>
                    <a:pt x="48" y="63"/>
                  </a:cubicBezTo>
                  <a:cubicBezTo>
                    <a:pt x="47" y="63"/>
                    <a:pt x="42" y="67"/>
                    <a:pt x="42" y="69"/>
                  </a:cubicBezTo>
                  <a:cubicBezTo>
                    <a:pt x="42" y="72"/>
                    <a:pt x="44" y="73"/>
                    <a:pt x="41" y="74"/>
                  </a:cubicBezTo>
                  <a:cubicBezTo>
                    <a:pt x="37" y="77"/>
                    <a:pt x="41" y="91"/>
                    <a:pt x="42" y="96"/>
                  </a:cubicBezTo>
                  <a:cubicBezTo>
                    <a:pt x="44" y="101"/>
                    <a:pt x="48" y="106"/>
                    <a:pt x="48" y="111"/>
                  </a:cubicBezTo>
                  <a:cubicBezTo>
                    <a:pt x="48" y="119"/>
                    <a:pt x="43" y="126"/>
                    <a:pt x="43" y="135"/>
                  </a:cubicBezTo>
                  <a:cubicBezTo>
                    <a:pt x="43" y="139"/>
                    <a:pt x="49" y="135"/>
                    <a:pt x="51" y="139"/>
                  </a:cubicBezTo>
                  <a:cubicBezTo>
                    <a:pt x="52" y="141"/>
                    <a:pt x="47" y="148"/>
                    <a:pt x="46" y="150"/>
                  </a:cubicBezTo>
                  <a:cubicBezTo>
                    <a:pt x="45" y="153"/>
                    <a:pt x="40" y="162"/>
                    <a:pt x="35" y="158"/>
                  </a:cubicBezTo>
                  <a:cubicBezTo>
                    <a:pt x="34" y="157"/>
                    <a:pt x="34" y="155"/>
                    <a:pt x="33" y="154"/>
                  </a:cubicBezTo>
                  <a:cubicBezTo>
                    <a:pt x="30" y="154"/>
                    <a:pt x="33" y="161"/>
                    <a:pt x="30" y="163"/>
                  </a:cubicBezTo>
                  <a:cubicBezTo>
                    <a:pt x="24" y="170"/>
                    <a:pt x="26" y="181"/>
                    <a:pt x="21" y="186"/>
                  </a:cubicBezTo>
                  <a:cubicBezTo>
                    <a:pt x="15" y="194"/>
                    <a:pt x="21" y="200"/>
                    <a:pt x="20" y="208"/>
                  </a:cubicBezTo>
                  <a:cubicBezTo>
                    <a:pt x="20" y="209"/>
                    <a:pt x="16" y="210"/>
                    <a:pt x="15" y="212"/>
                  </a:cubicBezTo>
                  <a:cubicBezTo>
                    <a:pt x="14" y="214"/>
                    <a:pt x="15" y="216"/>
                    <a:pt x="14" y="217"/>
                  </a:cubicBezTo>
                  <a:cubicBezTo>
                    <a:pt x="12" y="222"/>
                    <a:pt x="9" y="209"/>
                    <a:pt x="6" y="215"/>
                  </a:cubicBezTo>
                  <a:cubicBezTo>
                    <a:pt x="3" y="223"/>
                    <a:pt x="4" y="226"/>
                    <a:pt x="4" y="234"/>
                  </a:cubicBezTo>
                  <a:cubicBezTo>
                    <a:pt x="4" y="236"/>
                    <a:pt x="2" y="239"/>
                    <a:pt x="2" y="241"/>
                  </a:cubicBezTo>
                  <a:cubicBezTo>
                    <a:pt x="0" y="246"/>
                    <a:pt x="3" y="249"/>
                    <a:pt x="3" y="253"/>
                  </a:cubicBezTo>
                  <a:cubicBezTo>
                    <a:pt x="10" y="273"/>
                    <a:pt x="10" y="273"/>
                    <a:pt x="10" y="273"/>
                  </a:cubicBezTo>
                  <a:cubicBezTo>
                    <a:pt x="12" y="279"/>
                    <a:pt x="21" y="271"/>
                    <a:pt x="25" y="279"/>
                  </a:cubicBezTo>
                  <a:cubicBezTo>
                    <a:pt x="27" y="281"/>
                    <a:pt x="24" y="288"/>
                    <a:pt x="21" y="286"/>
                  </a:cubicBezTo>
                  <a:cubicBezTo>
                    <a:pt x="14" y="282"/>
                    <a:pt x="12" y="287"/>
                    <a:pt x="17" y="291"/>
                  </a:cubicBezTo>
                  <a:cubicBezTo>
                    <a:pt x="20" y="293"/>
                    <a:pt x="19" y="296"/>
                    <a:pt x="19" y="299"/>
                  </a:cubicBezTo>
                  <a:cubicBezTo>
                    <a:pt x="19" y="305"/>
                    <a:pt x="20" y="304"/>
                    <a:pt x="23" y="309"/>
                  </a:cubicBezTo>
                  <a:cubicBezTo>
                    <a:pt x="24" y="312"/>
                    <a:pt x="23" y="314"/>
                    <a:pt x="23" y="316"/>
                  </a:cubicBezTo>
                  <a:cubicBezTo>
                    <a:pt x="23" y="318"/>
                    <a:pt x="30" y="321"/>
                    <a:pt x="31" y="325"/>
                  </a:cubicBezTo>
                  <a:cubicBezTo>
                    <a:pt x="32" y="329"/>
                    <a:pt x="28" y="330"/>
                    <a:pt x="28" y="335"/>
                  </a:cubicBezTo>
                  <a:cubicBezTo>
                    <a:pt x="28" y="335"/>
                    <a:pt x="28" y="335"/>
                    <a:pt x="28" y="335"/>
                  </a:cubicBezTo>
                  <a:cubicBezTo>
                    <a:pt x="36" y="331"/>
                    <a:pt x="36" y="331"/>
                    <a:pt x="36" y="331"/>
                  </a:cubicBezTo>
                  <a:cubicBezTo>
                    <a:pt x="45" y="326"/>
                    <a:pt x="57" y="330"/>
                    <a:pt x="56" y="317"/>
                  </a:cubicBezTo>
                  <a:cubicBezTo>
                    <a:pt x="56" y="309"/>
                    <a:pt x="57" y="301"/>
                    <a:pt x="65" y="296"/>
                  </a:cubicBezTo>
                  <a:cubicBezTo>
                    <a:pt x="71" y="293"/>
                    <a:pt x="78" y="295"/>
                    <a:pt x="83" y="292"/>
                  </a:cubicBezTo>
                  <a:cubicBezTo>
                    <a:pt x="86" y="291"/>
                    <a:pt x="90" y="282"/>
                    <a:pt x="92" y="284"/>
                  </a:cubicBezTo>
                  <a:cubicBezTo>
                    <a:pt x="95" y="285"/>
                    <a:pt x="97" y="288"/>
                    <a:pt x="100" y="290"/>
                  </a:cubicBezTo>
                  <a:cubicBezTo>
                    <a:pt x="107" y="292"/>
                    <a:pt x="107" y="291"/>
                    <a:pt x="107" y="298"/>
                  </a:cubicBezTo>
                  <a:cubicBezTo>
                    <a:pt x="108" y="302"/>
                    <a:pt x="109" y="306"/>
                    <a:pt x="109" y="310"/>
                  </a:cubicBezTo>
                  <a:cubicBezTo>
                    <a:pt x="114" y="310"/>
                    <a:pt x="123" y="311"/>
                    <a:pt x="128" y="309"/>
                  </a:cubicBezTo>
                  <a:cubicBezTo>
                    <a:pt x="133" y="308"/>
                    <a:pt x="139" y="300"/>
                    <a:pt x="143" y="296"/>
                  </a:cubicBezTo>
                  <a:cubicBezTo>
                    <a:pt x="146" y="295"/>
                    <a:pt x="149" y="293"/>
                    <a:pt x="153" y="292"/>
                  </a:cubicBezTo>
                  <a:cubicBezTo>
                    <a:pt x="156" y="292"/>
                    <a:pt x="161" y="293"/>
                    <a:pt x="164" y="292"/>
                  </a:cubicBezTo>
                  <a:cubicBezTo>
                    <a:pt x="166" y="291"/>
                    <a:pt x="174" y="289"/>
                    <a:pt x="175" y="290"/>
                  </a:cubicBezTo>
                  <a:cubicBezTo>
                    <a:pt x="175" y="298"/>
                    <a:pt x="182" y="297"/>
                    <a:pt x="188" y="298"/>
                  </a:cubicBezTo>
                  <a:cubicBezTo>
                    <a:pt x="195" y="299"/>
                    <a:pt x="200" y="297"/>
                    <a:pt x="206" y="301"/>
                  </a:cubicBezTo>
                  <a:cubicBezTo>
                    <a:pt x="206" y="304"/>
                    <a:pt x="210" y="305"/>
                    <a:pt x="212" y="30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8" name="Freeform 14"/>
            <p:cNvSpPr>
              <a:spLocks/>
            </p:cNvSpPr>
            <p:nvPr/>
          </p:nvSpPr>
          <p:spPr bwMode="auto">
            <a:xfrm>
              <a:off x="6799263" y="1962150"/>
              <a:ext cx="222250" cy="438150"/>
            </a:xfrm>
            <a:custGeom>
              <a:avLst/>
              <a:gdLst/>
              <a:ahLst/>
              <a:cxnLst>
                <a:cxn ang="0">
                  <a:pos x="0" y="30"/>
                </a:cxn>
                <a:cxn ang="0">
                  <a:pos x="3" y="0"/>
                </a:cxn>
                <a:cxn ang="0">
                  <a:pos x="47" y="2"/>
                </a:cxn>
                <a:cxn ang="0">
                  <a:pos x="47" y="2"/>
                </a:cxn>
                <a:cxn ang="0">
                  <a:pos x="64" y="6"/>
                </a:cxn>
                <a:cxn ang="0">
                  <a:pos x="75" y="5"/>
                </a:cxn>
                <a:cxn ang="0">
                  <a:pos x="83" y="5"/>
                </a:cxn>
                <a:cxn ang="0">
                  <a:pos x="93" y="2"/>
                </a:cxn>
                <a:cxn ang="0">
                  <a:pos x="98" y="3"/>
                </a:cxn>
                <a:cxn ang="0">
                  <a:pos x="106" y="2"/>
                </a:cxn>
                <a:cxn ang="0">
                  <a:pos x="106" y="2"/>
                </a:cxn>
                <a:cxn ang="0">
                  <a:pos x="120" y="3"/>
                </a:cxn>
                <a:cxn ang="0">
                  <a:pos x="141" y="14"/>
                </a:cxn>
                <a:cxn ang="0">
                  <a:pos x="146" y="30"/>
                </a:cxn>
                <a:cxn ang="0">
                  <a:pos x="162" y="41"/>
                </a:cxn>
                <a:cxn ang="0">
                  <a:pos x="166" y="51"/>
                </a:cxn>
                <a:cxn ang="0">
                  <a:pos x="162" y="65"/>
                </a:cxn>
                <a:cxn ang="0">
                  <a:pos x="161" y="76"/>
                </a:cxn>
                <a:cxn ang="0">
                  <a:pos x="156" y="87"/>
                </a:cxn>
                <a:cxn ang="0">
                  <a:pos x="149" y="93"/>
                </a:cxn>
                <a:cxn ang="0">
                  <a:pos x="151" y="247"/>
                </a:cxn>
                <a:cxn ang="0">
                  <a:pos x="151" y="247"/>
                </a:cxn>
                <a:cxn ang="0">
                  <a:pos x="151" y="331"/>
                </a:cxn>
                <a:cxn ang="0">
                  <a:pos x="53" y="331"/>
                </a:cxn>
                <a:cxn ang="0">
                  <a:pos x="53" y="331"/>
                </a:cxn>
                <a:cxn ang="0">
                  <a:pos x="52" y="327"/>
                </a:cxn>
                <a:cxn ang="0">
                  <a:pos x="55" y="313"/>
                </a:cxn>
                <a:cxn ang="0">
                  <a:pos x="55" y="299"/>
                </a:cxn>
                <a:cxn ang="0">
                  <a:pos x="59" y="291"/>
                </a:cxn>
                <a:cxn ang="0">
                  <a:pos x="59" y="274"/>
                </a:cxn>
                <a:cxn ang="0">
                  <a:pos x="57" y="253"/>
                </a:cxn>
                <a:cxn ang="0">
                  <a:pos x="57" y="238"/>
                </a:cxn>
                <a:cxn ang="0">
                  <a:pos x="45" y="213"/>
                </a:cxn>
                <a:cxn ang="0">
                  <a:pos x="40" y="195"/>
                </a:cxn>
                <a:cxn ang="0">
                  <a:pos x="41" y="188"/>
                </a:cxn>
                <a:cxn ang="0">
                  <a:pos x="45" y="183"/>
                </a:cxn>
                <a:cxn ang="0">
                  <a:pos x="43" y="168"/>
                </a:cxn>
                <a:cxn ang="0">
                  <a:pos x="38" y="159"/>
                </a:cxn>
                <a:cxn ang="0">
                  <a:pos x="31" y="153"/>
                </a:cxn>
                <a:cxn ang="0">
                  <a:pos x="25" y="135"/>
                </a:cxn>
                <a:cxn ang="0">
                  <a:pos x="16" y="115"/>
                </a:cxn>
                <a:cxn ang="0">
                  <a:pos x="14" y="70"/>
                </a:cxn>
                <a:cxn ang="0">
                  <a:pos x="14" y="63"/>
                </a:cxn>
                <a:cxn ang="0">
                  <a:pos x="9" y="57"/>
                </a:cxn>
                <a:cxn ang="0">
                  <a:pos x="6" y="48"/>
                </a:cxn>
                <a:cxn ang="0">
                  <a:pos x="0" y="30"/>
                </a:cxn>
              </a:cxnLst>
              <a:rect l="0" t="0" r="r" b="b"/>
              <a:pathLst>
                <a:path w="166" h="331">
                  <a:moveTo>
                    <a:pt x="0" y="30"/>
                  </a:moveTo>
                  <a:cubicBezTo>
                    <a:pt x="3" y="0"/>
                    <a:pt x="3" y="0"/>
                    <a:pt x="3" y="0"/>
                  </a:cubicBezTo>
                  <a:cubicBezTo>
                    <a:pt x="47" y="2"/>
                    <a:pt x="47" y="2"/>
                    <a:pt x="47" y="2"/>
                  </a:cubicBezTo>
                  <a:cubicBezTo>
                    <a:pt x="47" y="2"/>
                    <a:pt x="47" y="2"/>
                    <a:pt x="47" y="2"/>
                  </a:cubicBezTo>
                  <a:cubicBezTo>
                    <a:pt x="55" y="2"/>
                    <a:pt x="58" y="2"/>
                    <a:pt x="64" y="6"/>
                  </a:cubicBezTo>
                  <a:cubicBezTo>
                    <a:pt x="68" y="8"/>
                    <a:pt x="71" y="5"/>
                    <a:pt x="75" y="5"/>
                  </a:cubicBezTo>
                  <a:cubicBezTo>
                    <a:pt x="78" y="5"/>
                    <a:pt x="80" y="6"/>
                    <a:pt x="83" y="5"/>
                  </a:cubicBezTo>
                  <a:cubicBezTo>
                    <a:pt x="87" y="4"/>
                    <a:pt x="89" y="1"/>
                    <a:pt x="93" y="2"/>
                  </a:cubicBezTo>
                  <a:cubicBezTo>
                    <a:pt x="95" y="2"/>
                    <a:pt x="96" y="3"/>
                    <a:pt x="98" y="3"/>
                  </a:cubicBezTo>
                  <a:cubicBezTo>
                    <a:pt x="101" y="3"/>
                    <a:pt x="103" y="2"/>
                    <a:pt x="106" y="2"/>
                  </a:cubicBezTo>
                  <a:cubicBezTo>
                    <a:pt x="106" y="2"/>
                    <a:pt x="106" y="2"/>
                    <a:pt x="106" y="2"/>
                  </a:cubicBezTo>
                  <a:cubicBezTo>
                    <a:pt x="108" y="1"/>
                    <a:pt x="117" y="3"/>
                    <a:pt x="120" y="3"/>
                  </a:cubicBezTo>
                  <a:cubicBezTo>
                    <a:pt x="125" y="3"/>
                    <a:pt x="137" y="11"/>
                    <a:pt x="141" y="14"/>
                  </a:cubicBezTo>
                  <a:cubicBezTo>
                    <a:pt x="145" y="16"/>
                    <a:pt x="144" y="25"/>
                    <a:pt x="146" y="30"/>
                  </a:cubicBezTo>
                  <a:cubicBezTo>
                    <a:pt x="149" y="38"/>
                    <a:pt x="162" y="29"/>
                    <a:pt x="162" y="41"/>
                  </a:cubicBezTo>
                  <a:cubicBezTo>
                    <a:pt x="162" y="45"/>
                    <a:pt x="165" y="47"/>
                    <a:pt x="166" y="51"/>
                  </a:cubicBezTo>
                  <a:cubicBezTo>
                    <a:pt x="166" y="56"/>
                    <a:pt x="162" y="60"/>
                    <a:pt x="162" y="65"/>
                  </a:cubicBezTo>
                  <a:cubicBezTo>
                    <a:pt x="162" y="69"/>
                    <a:pt x="161" y="73"/>
                    <a:pt x="161" y="76"/>
                  </a:cubicBezTo>
                  <a:cubicBezTo>
                    <a:pt x="161" y="80"/>
                    <a:pt x="158" y="84"/>
                    <a:pt x="156" y="87"/>
                  </a:cubicBezTo>
                  <a:cubicBezTo>
                    <a:pt x="155" y="90"/>
                    <a:pt x="151" y="90"/>
                    <a:pt x="149" y="93"/>
                  </a:cubicBezTo>
                  <a:cubicBezTo>
                    <a:pt x="151" y="247"/>
                    <a:pt x="151" y="247"/>
                    <a:pt x="151" y="247"/>
                  </a:cubicBezTo>
                  <a:cubicBezTo>
                    <a:pt x="151" y="247"/>
                    <a:pt x="151" y="247"/>
                    <a:pt x="151" y="247"/>
                  </a:cubicBezTo>
                  <a:cubicBezTo>
                    <a:pt x="151" y="331"/>
                    <a:pt x="151" y="331"/>
                    <a:pt x="151" y="331"/>
                  </a:cubicBezTo>
                  <a:cubicBezTo>
                    <a:pt x="53" y="331"/>
                    <a:pt x="53" y="331"/>
                    <a:pt x="53" y="331"/>
                  </a:cubicBezTo>
                  <a:cubicBezTo>
                    <a:pt x="53" y="331"/>
                    <a:pt x="53" y="331"/>
                    <a:pt x="53" y="331"/>
                  </a:cubicBezTo>
                  <a:cubicBezTo>
                    <a:pt x="52" y="327"/>
                    <a:pt x="52" y="327"/>
                    <a:pt x="52" y="327"/>
                  </a:cubicBezTo>
                  <a:cubicBezTo>
                    <a:pt x="52" y="322"/>
                    <a:pt x="54" y="318"/>
                    <a:pt x="55" y="313"/>
                  </a:cubicBezTo>
                  <a:cubicBezTo>
                    <a:pt x="55" y="309"/>
                    <a:pt x="54" y="304"/>
                    <a:pt x="55" y="299"/>
                  </a:cubicBezTo>
                  <a:cubicBezTo>
                    <a:pt x="56" y="296"/>
                    <a:pt x="58" y="294"/>
                    <a:pt x="59" y="291"/>
                  </a:cubicBezTo>
                  <a:cubicBezTo>
                    <a:pt x="60" y="286"/>
                    <a:pt x="58" y="280"/>
                    <a:pt x="59" y="274"/>
                  </a:cubicBezTo>
                  <a:cubicBezTo>
                    <a:pt x="59" y="267"/>
                    <a:pt x="58" y="260"/>
                    <a:pt x="57" y="253"/>
                  </a:cubicBezTo>
                  <a:cubicBezTo>
                    <a:pt x="57" y="249"/>
                    <a:pt x="58" y="243"/>
                    <a:pt x="57" y="238"/>
                  </a:cubicBezTo>
                  <a:cubicBezTo>
                    <a:pt x="56" y="229"/>
                    <a:pt x="48" y="222"/>
                    <a:pt x="45" y="213"/>
                  </a:cubicBezTo>
                  <a:cubicBezTo>
                    <a:pt x="43" y="207"/>
                    <a:pt x="44" y="200"/>
                    <a:pt x="40" y="195"/>
                  </a:cubicBezTo>
                  <a:cubicBezTo>
                    <a:pt x="39" y="193"/>
                    <a:pt x="42" y="190"/>
                    <a:pt x="41" y="188"/>
                  </a:cubicBezTo>
                  <a:cubicBezTo>
                    <a:pt x="40" y="182"/>
                    <a:pt x="44" y="186"/>
                    <a:pt x="45" y="183"/>
                  </a:cubicBezTo>
                  <a:cubicBezTo>
                    <a:pt x="47" y="179"/>
                    <a:pt x="44" y="172"/>
                    <a:pt x="43" y="168"/>
                  </a:cubicBezTo>
                  <a:cubicBezTo>
                    <a:pt x="38" y="159"/>
                    <a:pt x="38" y="159"/>
                    <a:pt x="38" y="159"/>
                  </a:cubicBezTo>
                  <a:cubicBezTo>
                    <a:pt x="37" y="156"/>
                    <a:pt x="32" y="156"/>
                    <a:pt x="31" y="153"/>
                  </a:cubicBezTo>
                  <a:cubicBezTo>
                    <a:pt x="25" y="150"/>
                    <a:pt x="29" y="139"/>
                    <a:pt x="25" y="135"/>
                  </a:cubicBezTo>
                  <a:cubicBezTo>
                    <a:pt x="19" y="129"/>
                    <a:pt x="16" y="123"/>
                    <a:pt x="16" y="115"/>
                  </a:cubicBezTo>
                  <a:cubicBezTo>
                    <a:pt x="15" y="107"/>
                    <a:pt x="7" y="75"/>
                    <a:pt x="14" y="70"/>
                  </a:cubicBezTo>
                  <a:cubicBezTo>
                    <a:pt x="15" y="66"/>
                    <a:pt x="15" y="67"/>
                    <a:pt x="14" y="63"/>
                  </a:cubicBezTo>
                  <a:cubicBezTo>
                    <a:pt x="12" y="61"/>
                    <a:pt x="10" y="59"/>
                    <a:pt x="9" y="57"/>
                  </a:cubicBezTo>
                  <a:cubicBezTo>
                    <a:pt x="8" y="54"/>
                    <a:pt x="7" y="51"/>
                    <a:pt x="6" y="48"/>
                  </a:cubicBezTo>
                  <a:cubicBezTo>
                    <a:pt x="5" y="42"/>
                    <a:pt x="1" y="37"/>
                    <a:pt x="0"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9" name="Freeform 15"/>
            <p:cNvSpPr>
              <a:spLocks/>
            </p:cNvSpPr>
            <p:nvPr/>
          </p:nvSpPr>
          <p:spPr bwMode="auto">
            <a:xfrm>
              <a:off x="6719888" y="2289175"/>
              <a:ext cx="436563" cy="484187"/>
            </a:xfrm>
            <a:custGeom>
              <a:avLst/>
              <a:gdLst/>
              <a:ahLst/>
              <a:cxnLst>
                <a:cxn ang="0">
                  <a:pos x="211" y="0"/>
                </a:cxn>
                <a:cxn ang="0">
                  <a:pos x="327" y="0"/>
                </a:cxn>
                <a:cxn ang="0">
                  <a:pos x="327" y="0"/>
                </a:cxn>
                <a:cxn ang="0">
                  <a:pos x="328" y="364"/>
                </a:cxn>
                <a:cxn ang="0">
                  <a:pos x="328" y="364"/>
                </a:cxn>
                <a:cxn ang="0">
                  <a:pos x="319" y="362"/>
                </a:cxn>
                <a:cxn ang="0">
                  <a:pos x="311" y="356"/>
                </a:cxn>
                <a:cxn ang="0">
                  <a:pos x="304" y="351"/>
                </a:cxn>
                <a:cxn ang="0">
                  <a:pos x="294" y="344"/>
                </a:cxn>
                <a:cxn ang="0">
                  <a:pos x="286" y="336"/>
                </a:cxn>
                <a:cxn ang="0">
                  <a:pos x="269" y="328"/>
                </a:cxn>
                <a:cxn ang="0">
                  <a:pos x="260" y="323"/>
                </a:cxn>
                <a:cxn ang="0">
                  <a:pos x="245" y="322"/>
                </a:cxn>
                <a:cxn ang="0">
                  <a:pos x="230" y="321"/>
                </a:cxn>
                <a:cxn ang="0">
                  <a:pos x="220" y="318"/>
                </a:cxn>
                <a:cxn ang="0">
                  <a:pos x="199" y="321"/>
                </a:cxn>
                <a:cxn ang="0">
                  <a:pos x="185" y="317"/>
                </a:cxn>
                <a:cxn ang="0">
                  <a:pos x="169" y="320"/>
                </a:cxn>
                <a:cxn ang="0">
                  <a:pos x="144" y="313"/>
                </a:cxn>
                <a:cxn ang="0">
                  <a:pos x="115" y="309"/>
                </a:cxn>
                <a:cxn ang="0">
                  <a:pos x="108" y="296"/>
                </a:cxn>
                <a:cxn ang="0">
                  <a:pos x="91" y="288"/>
                </a:cxn>
                <a:cxn ang="0">
                  <a:pos x="77" y="280"/>
                </a:cxn>
                <a:cxn ang="0">
                  <a:pos x="73" y="272"/>
                </a:cxn>
                <a:cxn ang="0">
                  <a:pos x="61" y="270"/>
                </a:cxn>
                <a:cxn ang="0">
                  <a:pos x="51" y="269"/>
                </a:cxn>
                <a:cxn ang="0">
                  <a:pos x="36" y="255"/>
                </a:cxn>
                <a:cxn ang="0">
                  <a:pos x="28" y="254"/>
                </a:cxn>
                <a:cxn ang="0">
                  <a:pos x="30" y="243"/>
                </a:cxn>
                <a:cxn ang="0">
                  <a:pos x="38" y="231"/>
                </a:cxn>
                <a:cxn ang="0">
                  <a:pos x="30" y="219"/>
                </a:cxn>
                <a:cxn ang="0">
                  <a:pos x="4" y="216"/>
                </a:cxn>
                <a:cxn ang="0">
                  <a:pos x="4" y="216"/>
                </a:cxn>
                <a:cxn ang="0">
                  <a:pos x="3" y="100"/>
                </a:cxn>
                <a:cxn ang="0">
                  <a:pos x="0" y="83"/>
                </a:cxn>
                <a:cxn ang="0">
                  <a:pos x="113" y="84"/>
                </a:cxn>
                <a:cxn ang="0">
                  <a:pos x="113" y="84"/>
                </a:cxn>
                <a:cxn ang="0">
                  <a:pos x="211" y="84"/>
                </a:cxn>
                <a:cxn ang="0">
                  <a:pos x="211" y="0"/>
                </a:cxn>
              </a:cxnLst>
              <a:rect l="0" t="0" r="r" b="b"/>
              <a:pathLst>
                <a:path w="328" h="364">
                  <a:moveTo>
                    <a:pt x="211" y="0"/>
                  </a:moveTo>
                  <a:cubicBezTo>
                    <a:pt x="327" y="0"/>
                    <a:pt x="327" y="0"/>
                    <a:pt x="327" y="0"/>
                  </a:cubicBezTo>
                  <a:cubicBezTo>
                    <a:pt x="327" y="0"/>
                    <a:pt x="327" y="0"/>
                    <a:pt x="327" y="0"/>
                  </a:cubicBezTo>
                  <a:cubicBezTo>
                    <a:pt x="328" y="364"/>
                    <a:pt x="328" y="364"/>
                    <a:pt x="328" y="364"/>
                  </a:cubicBezTo>
                  <a:cubicBezTo>
                    <a:pt x="328" y="364"/>
                    <a:pt x="328" y="364"/>
                    <a:pt x="328" y="364"/>
                  </a:cubicBezTo>
                  <a:cubicBezTo>
                    <a:pt x="319" y="362"/>
                    <a:pt x="319" y="362"/>
                    <a:pt x="319" y="362"/>
                  </a:cubicBezTo>
                  <a:cubicBezTo>
                    <a:pt x="316" y="360"/>
                    <a:pt x="315" y="357"/>
                    <a:pt x="311" y="356"/>
                  </a:cubicBezTo>
                  <a:cubicBezTo>
                    <a:pt x="308" y="355"/>
                    <a:pt x="305" y="354"/>
                    <a:pt x="304" y="351"/>
                  </a:cubicBezTo>
                  <a:cubicBezTo>
                    <a:pt x="302" y="345"/>
                    <a:pt x="302" y="344"/>
                    <a:pt x="294" y="344"/>
                  </a:cubicBezTo>
                  <a:cubicBezTo>
                    <a:pt x="290" y="344"/>
                    <a:pt x="288" y="339"/>
                    <a:pt x="286" y="336"/>
                  </a:cubicBezTo>
                  <a:cubicBezTo>
                    <a:pt x="281" y="330"/>
                    <a:pt x="275" y="331"/>
                    <a:pt x="269" y="328"/>
                  </a:cubicBezTo>
                  <a:cubicBezTo>
                    <a:pt x="266" y="327"/>
                    <a:pt x="262" y="324"/>
                    <a:pt x="260" y="323"/>
                  </a:cubicBezTo>
                  <a:cubicBezTo>
                    <a:pt x="255" y="323"/>
                    <a:pt x="250" y="322"/>
                    <a:pt x="245" y="322"/>
                  </a:cubicBezTo>
                  <a:cubicBezTo>
                    <a:pt x="239" y="320"/>
                    <a:pt x="236" y="320"/>
                    <a:pt x="230" y="321"/>
                  </a:cubicBezTo>
                  <a:cubicBezTo>
                    <a:pt x="224" y="322"/>
                    <a:pt x="224" y="319"/>
                    <a:pt x="220" y="318"/>
                  </a:cubicBezTo>
                  <a:cubicBezTo>
                    <a:pt x="216" y="317"/>
                    <a:pt x="202" y="319"/>
                    <a:pt x="199" y="321"/>
                  </a:cubicBezTo>
                  <a:cubicBezTo>
                    <a:pt x="193" y="325"/>
                    <a:pt x="189" y="320"/>
                    <a:pt x="185" y="317"/>
                  </a:cubicBezTo>
                  <a:cubicBezTo>
                    <a:pt x="178" y="314"/>
                    <a:pt x="176" y="323"/>
                    <a:pt x="169" y="320"/>
                  </a:cubicBezTo>
                  <a:cubicBezTo>
                    <a:pt x="160" y="315"/>
                    <a:pt x="154" y="312"/>
                    <a:pt x="144" y="313"/>
                  </a:cubicBezTo>
                  <a:cubicBezTo>
                    <a:pt x="132" y="315"/>
                    <a:pt x="125" y="315"/>
                    <a:pt x="115" y="309"/>
                  </a:cubicBezTo>
                  <a:cubicBezTo>
                    <a:pt x="109" y="306"/>
                    <a:pt x="114" y="299"/>
                    <a:pt x="108" y="296"/>
                  </a:cubicBezTo>
                  <a:cubicBezTo>
                    <a:pt x="103" y="294"/>
                    <a:pt x="96" y="286"/>
                    <a:pt x="91" y="288"/>
                  </a:cubicBezTo>
                  <a:cubicBezTo>
                    <a:pt x="86" y="290"/>
                    <a:pt x="81" y="283"/>
                    <a:pt x="77" y="280"/>
                  </a:cubicBezTo>
                  <a:cubicBezTo>
                    <a:pt x="76" y="279"/>
                    <a:pt x="74" y="273"/>
                    <a:pt x="73" y="272"/>
                  </a:cubicBezTo>
                  <a:cubicBezTo>
                    <a:pt x="70" y="266"/>
                    <a:pt x="68" y="270"/>
                    <a:pt x="61" y="270"/>
                  </a:cubicBezTo>
                  <a:cubicBezTo>
                    <a:pt x="57" y="270"/>
                    <a:pt x="55" y="270"/>
                    <a:pt x="51" y="269"/>
                  </a:cubicBezTo>
                  <a:cubicBezTo>
                    <a:pt x="46" y="268"/>
                    <a:pt x="36" y="261"/>
                    <a:pt x="36" y="255"/>
                  </a:cubicBezTo>
                  <a:cubicBezTo>
                    <a:pt x="34" y="254"/>
                    <a:pt x="30" y="256"/>
                    <a:pt x="28" y="254"/>
                  </a:cubicBezTo>
                  <a:cubicBezTo>
                    <a:pt x="26" y="251"/>
                    <a:pt x="28" y="246"/>
                    <a:pt x="30" y="243"/>
                  </a:cubicBezTo>
                  <a:cubicBezTo>
                    <a:pt x="35" y="239"/>
                    <a:pt x="41" y="238"/>
                    <a:pt x="38" y="231"/>
                  </a:cubicBezTo>
                  <a:cubicBezTo>
                    <a:pt x="37" y="228"/>
                    <a:pt x="33" y="220"/>
                    <a:pt x="30" y="219"/>
                  </a:cubicBezTo>
                  <a:cubicBezTo>
                    <a:pt x="4" y="216"/>
                    <a:pt x="4" y="216"/>
                    <a:pt x="4" y="216"/>
                  </a:cubicBezTo>
                  <a:cubicBezTo>
                    <a:pt x="4" y="216"/>
                    <a:pt x="4" y="216"/>
                    <a:pt x="4" y="216"/>
                  </a:cubicBezTo>
                  <a:cubicBezTo>
                    <a:pt x="3" y="100"/>
                    <a:pt x="3" y="100"/>
                    <a:pt x="3" y="100"/>
                  </a:cubicBezTo>
                  <a:cubicBezTo>
                    <a:pt x="0" y="83"/>
                    <a:pt x="0" y="83"/>
                    <a:pt x="0" y="83"/>
                  </a:cubicBezTo>
                  <a:cubicBezTo>
                    <a:pt x="113" y="84"/>
                    <a:pt x="113" y="84"/>
                    <a:pt x="113" y="84"/>
                  </a:cubicBezTo>
                  <a:cubicBezTo>
                    <a:pt x="113" y="84"/>
                    <a:pt x="113" y="84"/>
                    <a:pt x="113" y="84"/>
                  </a:cubicBezTo>
                  <a:cubicBezTo>
                    <a:pt x="211" y="84"/>
                    <a:pt x="211" y="84"/>
                    <a:pt x="211" y="84"/>
                  </a:cubicBezTo>
                  <a:cubicBezTo>
                    <a:pt x="211" y="0"/>
                    <a:pt x="211" y="0"/>
                    <a:pt x="211"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0" name="Freeform 16"/>
            <p:cNvSpPr>
              <a:spLocks/>
            </p:cNvSpPr>
            <p:nvPr/>
          </p:nvSpPr>
          <p:spPr bwMode="auto">
            <a:xfrm>
              <a:off x="7154863" y="2108200"/>
              <a:ext cx="598488" cy="863600"/>
            </a:xfrm>
            <a:custGeom>
              <a:avLst/>
              <a:gdLst/>
              <a:ahLst/>
              <a:cxnLst>
                <a:cxn ang="0">
                  <a:pos x="324" y="103"/>
                </a:cxn>
                <a:cxn ang="0">
                  <a:pos x="328" y="113"/>
                </a:cxn>
                <a:cxn ang="0">
                  <a:pos x="338" y="110"/>
                </a:cxn>
                <a:cxn ang="0">
                  <a:pos x="388" y="138"/>
                </a:cxn>
                <a:cxn ang="0">
                  <a:pos x="418" y="171"/>
                </a:cxn>
                <a:cxn ang="0">
                  <a:pos x="424" y="245"/>
                </a:cxn>
                <a:cxn ang="0">
                  <a:pos x="449" y="281"/>
                </a:cxn>
                <a:cxn ang="0">
                  <a:pos x="423" y="337"/>
                </a:cxn>
                <a:cxn ang="0">
                  <a:pos x="397" y="372"/>
                </a:cxn>
                <a:cxn ang="0">
                  <a:pos x="391" y="392"/>
                </a:cxn>
                <a:cxn ang="0">
                  <a:pos x="323" y="433"/>
                </a:cxn>
                <a:cxn ang="0">
                  <a:pos x="295" y="442"/>
                </a:cxn>
                <a:cxn ang="0">
                  <a:pos x="132" y="472"/>
                </a:cxn>
                <a:cxn ang="0">
                  <a:pos x="80" y="457"/>
                </a:cxn>
                <a:cxn ang="0">
                  <a:pos x="70" y="470"/>
                </a:cxn>
                <a:cxn ang="0">
                  <a:pos x="75" y="502"/>
                </a:cxn>
                <a:cxn ang="0">
                  <a:pos x="88" y="509"/>
                </a:cxn>
                <a:cxn ang="0">
                  <a:pos x="71" y="566"/>
                </a:cxn>
                <a:cxn ang="0">
                  <a:pos x="62" y="591"/>
                </a:cxn>
                <a:cxn ang="0">
                  <a:pos x="74" y="615"/>
                </a:cxn>
                <a:cxn ang="0">
                  <a:pos x="46" y="651"/>
                </a:cxn>
                <a:cxn ang="0">
                  <a:pos x="42" y="651"/>
                </a:cxn>
                <a:cxn ang="0">
                  <a:pos x="1" y="621"/>
                </a:cxn>
                <a:cxn ang="0">
                  <a:pos x="1" y="501"/>
                </a:cxn>
                <a:cxn ang="0">
                  <a:pos x="0" y="137"/>
                </a:cxn>
                <a:cxn ang="0">
                  <a:pos x="34" y="88"/>
                </a:cxn>
                <a:cxn ang="0">
                  <a:pos x="111" y="89"/>
                </a:cxn>
                <a:cxn ang="0">
                  <a:pos x="165" y="30"/>
                </a:cxn>
                <a:cxn ang="0">
                  <a:pos x="180" y="25"/>
                </a:cxn>
                <a:cxn ang="0">
                  <a:pos x="197" y="25"/>
                </a:cxn>
                <a:cxn ang="0">
                  <a:pos x="209" y="0"/>
                </a:cxn>
                <a:cxn ang="0">
                  <a:pos x="219" y="9"/>
                </a:cxn>
                <a:cxn ang="0">
                  <a:pos x="243" y="24"/>
                </a:cxn>
                <a:cxn ang="0">
                  <a:pos x="260" y="29"/>
                </a:cxn>
                <a:cxn ang="0">
                  <a:pos x="280" y="42"/>
                </a:cxn>
                <a:cxn ang="0">
                  <a:pos x="310" y="54"/>
                </a:cxn>
                <a:cxn ang="0">
                  <a:pos x="332" y="58"/>
                </a:cxn>
                <a:cxn ang="0">
                  <a:pos x="328" y="75"/>
                </a:cxn>
                <a:cxn ang="0">
                  <a:pos x="326" y="86"/>
                </a:cxn>
              </a:cxnLst>
              <a:rect l="0" t="0" r="r" b="b"/>
              <a:pathLst>
                <a:path w="450" h="651">
                  <a:moveTo>
                    <a:pt x="328" y="101"/>
                  </a:moveTo>
                  <a:cubicBezTo>
                    <a:pt x="324" y="103"/>
                    <a:pt x="324" y="103"/>
                    <a:pt x="324" y="103"/>
                  </a:cubicBezTo>
                  <a:cubicBezTo>
                    <a:pt x="324" y="105"/>
                    <a:pt x="324" y="106"/>
                    <a:pt x="324" y="108"/>
                  </a:cubicBezTo>
                  <a:cubicBezTo>
                    <a:pt x="325" y="111"/>
                    <a:pt x="326" y="112"/>
                    <a:pt x="328" y="113"/>
                  </a:cubicBezTo>
                  <a:cubicBezTo>
                    <a:pt x="331" y="114"/>
                    <a:pt x="335" y="111"/>
                    <a:pt x="338" y="110"/>
                  </a:cubicBezTo>
                  <a:cubicBezTo>
                    <a:pt x="338" y="110"/>
                    <a:pt x="338" y="110"/>
                    <a:pt x="338" y="110"/>
                  </a:cubicBezTo>
                  <a:cubicBezTo>
                    <a:pt x="343" y="113"/>
                    <a:pt x="347" y="119"/>
                    <a:pt x="353" y="120"/>
                  </a:cubicBezTo>
                  <a:cubicBezTo>
                    <a:pt x="366" y="124"/>
                    <a:pt x="377" y="132"/>
                    <a:pt x="388" y="138"/>
                  </a:cubicBezTo>
                  <a:cubicBezTo>
                    <a:pt x="394" y="141"/>
                    <a:pt x="400" y="147"/>
                    <a:pt x="405" y="151"/>
                  </a:cubicBezTo>
                  <a:cubicBezTo>
                    <a:pt x="412" y="157"/>
                    <a:pt x="412" y="165"/>
                    <a:pt x="418" y="171"/>
                  </a:cubicBezTo>
                  <a:cubicBezTo>
                    <a:pt x="420" y="178"/>
                    <a:pt x="415" y="183"/>
                    <a:pt x="410" y="187"/>
                  </a:cubicBezTo>
                  <a:cubicBezTo>
                    <a:pt x="392" y="205"/>
                    <a:pt x="405" y="235"/>
                    <a:pt x="424" y="245"/>
                  </a:cubicBezTo>
                  <a:cubicBezTo>
                    <a:pt x="430" y="248"/>
                    <a:pt x="444" y="247"/>
                    <a:pt x="447" y="249"/>
                  </a:cubicBezTo>
                  <a:cubicBezTo>
                    <a:pt x="450" y="253"/>
                    <a:pt x="449" y="276"/>
                    <a:pt x="449" y="281"/>
                  </a:cubicBezTo>
                  <a:cubicBezTo>
                    <a:pt x="449" y="291"/>
                    <a:pt x="449" y="295"/>
                    <a:pt x="444" y="304"/>
                  </a:cubicBezTo>
                  <a:cubicBezTo>
                    <a:pt x="439" y="315"/>
                    <a:pt x="427" y="326"/>
                    <a:pt x="423" y="337"/>
                  </a:cubicBezTo>
                  <a:cubicBezTo>
                    <a:pt x="419" y="347"/>
                    <a:pt x="410" y="358"/>
                    <a:pt x="403" y="363"/>
                  </a:cubicBezTo>
                  <a:cubicBezTo>
                    <a:pt x="403" y="355"/>
                    <a:pt x="400" y="370"/>
                    <a:pt x="397" y="372"/>
                  </a:cubicBezTo>
                  <a:cubicBezTo>
                    <a:pt x="396" y="374"/>
                    <a:pt x="391" y="376"/>
                    <a:pt x="393" y="380"/>
                  </a:cubicBezTo>
                  <a:cubicBezTo>
                    <a:pt x="395" y="383"/>
                    <a:pt x="392" y="389"/>
                    <a:pt x="391" y="392"/>
                  </a:cubicBezTo>
                  <a:cubicBezTo>
                    <a:pt x="382" y="406"/>
                    <a:pt x="361" y="418"/>
                    <a:pt x="346" y="425"/>
                  </a:cubicBezTo>
                  <a:cubicBezTo>
                    <a:pt x="339" y="428"/>
                    <a:pt x="331" y="431"/>
                    <a:pt x="323" y="433"/>
                  </a:cubicBezTo>
                  <a:cubicBezTo>
                    <a:pt x="315" y="436"/>
                    <a:pt x="304" y="437"/>
                    <a:pt x="296" y="441"/>
                  </a:cubicBezTo>
                  <a:cubicBezTo>
                    <a:pt x="295" y="442"/>
                    <a:pt x="295" y="442"/>
                    <a:pt x="295" y="442"/>
                  </a:cubicBezTo>
                  <a:cubicBezTo>
                    <a:pt x="286" y="442"/>
                    <a:pt x="272" y="449"/>
                    <a:pt x="263" y="451"/>
                  </a:cubicBezTo>
                  <a:cubicBezTo>
                    <a:pt x="132" y="472"/>
                    <a:pt x="132" y="472"/>
                    <a:pt x="132" y="472"/>
                  </a:cubicBezTo>
                  <a:cubicBezTo>
                    <a:pt x="125" y="474"/>
                    <a:pt x="111" y="472"/>
                    <a:pt x="103" y="471"/>
                  </a:cubicBezTo>
                  <a:cubicBezTo>
                    <a:pt x="90" y="471"/>
                    <a:pt x="89" y="459"/>
                    <a:pt x="80" y="457"/>
                  </a:cubicBezTo>
                  <a:cubicBezTo>
                    <a:pt x="76" y="456"/>
                    <a:pt x="67" y="448"/>
                    <a:pt x="68" y="454"/>
                  </a:cubicBezTo>
                  <a:cubicBezTo>
                    <a:pt x="68" y="458"/>
                    <a:pt x="68" y="467"/>
                    <a:pt x="70" y="470"/>
                  </a:cubicBezTo>
                  <a:cubicBezTo>
                    <a:pt x="75" y="477"/>
                    <a:pt x="69" y="485"/>
                    <a:pt x="73" y="493"/>
                  </a:cubicBezTo>
                  <a:cubicBezTo>
                    <a:pt x="75" y="496"/>
                    <a:pt x="74" y="500"/>
                    <a:pt x="75" y="502"/>
                  </a:cubicBezTo>
                  <a:cubicBezTo>
                    <a:pt x="78" y="507"/>
                    <a:pt x="79" y="502"/>
                    <a:pt x="81" y="502"/>
                  </a:cubicBezTo>
                  <a:cubicBezTo>
                    <a:pt x="82" y="503"/>
                    <a:pt x="87" y="509"/>
                    <a:pt x="88" y="509"/>
                  </a:cubicBezTo>
                  <a:cubicBezTo>
                    <a:pt x="90" y="517"/>
                    <a:pt x="88" y="536"/>
                    <a:pt x="85" y="545"/>
                  </a:cubicBezTo>
                  <a:cubicBezTo>
                    <a:pt x="68" y="545"/>
                    <a:pt x="71" y="551"/>
                    <a:pt x="71" y="566"/>
                  </a:cubicBezTo>
                  <a:cubicBezTo>
                    <a:pt x="71" y="570"/>
                    <a:pt x="71" y="574"/>
                    <a:pt x="70" y="578"/>
                  </a:cubicBezTo>
                  <a:cubicBezTo>
                    <a:pt x="68" y="583"/>
                    <a:pt x="58" y="583"/>
                    <a:pt x="62" y="591"/>
                  </a:cubicBezTo>
                  <a:cubicBezTo>
                    <a:pt x="65" y="596"/>
                    <a:pt x="67" y="602"/>
                    <a:pt x="71" y="606"/>
                  </a:cubicBezTo>
                  <a:cubicBezTo>
                    <a:pt x="78" y="614"/>
                    <a:pt x="73" y="608"/>
                    <a:pt x="74" y="615"/>
                  </a:cubicBezTo>
                  <a:cubicBezTo>
                    <a:pt x="79" y="632"/>
                    <a:pt x="68" y="639"/>
                    <a:pt x="54" y="646"/>
                  </a:cubicBezTo>
                  <a:cubicBezTo>
                    <a:pt x="52" y="648"/>
                    <a:pt x="49" y="651"/>
                    <a:pt x="46" y="651"/>
                  </a:cubicBezTo>
                  <a:cubicBezTo>
                    <a:pt x="44" y="651"/>
                    <a:pt x="43" y="651"/>
                    <a:pt x="42" y="651"/>
                  </a:cubicBezTo>
                  <a:cubicBezTo>
                    <a:pt x="42" y="651"/>
                    <a:pt x="42" y="651"/>
                    <a:pt x="42" y="651"/>
                  </a:cubicBezTo>
                  <a:cubicBezTo>
                    <a:pt x="40" y="645"/>
                    <a:pt x="31" y="634"/>
                    <a:pt x="27" y="630"/>
                  </a:cubicBezTo>
                  <a:cubicBezTo>
                    <a:pt x="19" y="623"/>
                    <a:pt x="12" y="621"/>
                    <a:pt x="1" y="621"/>
                  </a:cubicBezTo>
                  <a:cubicBezTo>
                    <a:pt x="1" y="501"/>
                    <a:pt x="1" y="501"/>
                    <a:pt x="1" y="501"/>
                  </a:cubicBezTo>
                  <a:cubicBezTo>
                    <a:pt x="1" y="501"/>
                    <a:pt x="1" y="501"/>
                    <a:pt x="1" y="501"/>
                  </a:cubicBezTo>
                  <a:cubicBezTo>
                    <a:pt x="0" y="137"/>
                    <a:pt x="0" y="137"/>
                    <a:pt x="0" y="137"/>
                  </a:cubicBezTo>
                  <a:cubicBezTo>
                    <a:pt x="0" y="137"/>
                    <a:pt x="0" y="137"/>
                    <a:pt x="0" y="137"/>
                  </a:cubicBezTo>
                  <a:cubicBezTo>
                    <a:pt x="0" y="88"/>
                    <a:pt x="0" y="88"/>
                    <a:pt x="0" y="88"/>
                  </a:cubicBezTo>
                  <a:cubicBezTo>
                    <a:pt x="34" y="88"/>
                    <a:pt x="34" y="88"/>
                    <a:pt x="34" y="88"/>
                  </a:cubicBezTo>
                  <a:cubicBezTo>
                    <a:pt x="34" y="88"/>
                    <a:pt x="34" y="88"/>
                    <a:pt x="34" y="88"/>
                  </a:cubicBezTo>
                  <a:cubicBezTo>
                    <a:pt x="111" y="89"/>
                    <a:pt x="111" y="89"/>
                    <a:pt x="111" y="89"/>
                  </a:cubicBezTo>
                  <a:cubicBezTo>
                    <a:pt x="157" y="34"/>
                    <a:pt x="157" y="34"/>
                    <a:pt x="157" y="34"/>
                  </a:cubicBezTo>
                  <a:cubicBezTo>
                    <a:pt x="159" y="33"/>
                    <a:pt x="165" y="32"/>
                    <a:pt x="165" y="30"/>
                  </a:cubicBezTo>
                  <a:cubicBezTo>
                    <a:pt x="165" y="27"/>
                    <a:pt x="167" y="23"/>
                    <a:pt x="169" y="22"/>
                  </a:cubicBezTo>
                  <a:cubicBezTo>
                    <a:pt x="170" y="21"/>
                    <a:pt x="179" y="24"/>
                    <a:pt x="180" y="25"/>
                  </a:cubicBezTo>
                  <a:cubicBezTo>
                    <a:pt x="183" y="27"/>
                    <a:pt x="185" y="31"/>
                    <a:pt x="190" y="30"/>
                  </a:cubicBezTo>
                  <a:cubicBezTo>
                    <a:pt x="193" y="29"/>
                    <a:pt x="195" y="28"/>
                    <a:pt x="197" y="25"/>
                  </a:cubicBezTo>
                  <a:cubicBezTo>
                    <a:pt x="200" y="21"/>
                    <a:pt x="196" y="17"/>
                    <a:pt x="201" y="14"/>
                  </a:cubicBezTo>
                  <a:cubicBezTo>
                    <a:pt x="206" y="11"/>
                    <a:pt x="205" y="4"/>
                    <a:pt x="209" y="0"/>
                  </a:cubicBezTo>
                  <a:cubicBezTo>
                    <a:pt x="209" y="0"/>
                    <a:pt x="209" y="0"/>
                    <a:pt x="209" y="0"/>
                  </a:cubicBezTo>
                  <a:cubicBezTo>
                    <a:pt x="214" y="2"/>
                    <a:pt x="216" y="5"/>
                    <a:pt x="219" y="9"/>
                  </a:cubicBezTo>
                  <a:cubicBezTo>
                    <a:pt x="221" y="12"/>
                    <a:pt x="225" y="12"/>
                    <a:pt x="228" y="13"/>
                  </a:cubicBezTo>
                  <a:cubicBezTo>
                    <a:pt x="234" y="16"/>
                    <a:pt x="237" y="23"/>
                    <a:pt x="243" y="24"/>
                  </a:cubicBezTo>
                  <a:cubicBezTo>
                    <a:pt x="249" y="25"/>
                    <a:pt x="249" y="30"/>
                    <a:pt x="252" y="31"/>
                  </a:cubicBezTo>
                  <a:cubicBezTo>
                    <a:pt x="254" y="31"/>
                    <a:pt x="258" y="27"/>
                    <a:pt x="260" y="29"/>
                  </a:cubicBezTo>
                  <a:cubicBezTo>
                    <a:pt x="266" y="34"/>
                    <a:pt x="263" y="35"/>
                    <a:pt x="272" y="33"/>
                  </a:cubicBezTo>
                  <a:cubicBezTo>
                    <a:pt x="281" y="32"/>
                    <a:pt x="274" y="39"/>
                    <a:pt x="280" y="42"/>
                  </a:cubicBezTo>
                  <a:cubicBezTo>
                    <a:pt x="285" y="43"/>
                    <a:pt x="290" y="40"/>
                    <a:pt x="294" y="45"/>
                  </a:cubicBezTo>
                  <a:cubicBezTo>
                    <a:pt x="298" y="50"/>
                    <a:pt x="307" y="46"/>
                    <a:pt x="310" y="54"/>
                  </a:cubicBezTo>
                  <a:cubicBezTo>
                    <a:pt x="313" y="63"/>
                    <a:pt x="326" y="58"/>
                    <a:pt x="332" y="58"/>
                  </a:cubicBezTo>
                  <a:cubicBezTo>
                    <a:pt x="332" y="58"/>
                    <a:pt x="332" y="58"/>
                    <a:pt x="332" y="58"/>
                  </a:cubicBezTo>
                  <a:cubicBezTo>
                    <a:pt x="332" y="59"/>
                    <a:pt x="331" y="60"/>
                    <a:pt x="331" y="63"/>
                  </a:cubicBezTo>
                  <a:cubicBezTo>
                    <a:pt x="331" y="67"/>
                    <a:pt x="328" y="74"/>
                    <a:pt x="328" y="75"/>
                  </a:cubicBezTo>
                  <a:cubicBezTo>
                    <a:pt x="328" y="75"/>
                    <a:pt x="328" y="75"/>
                    <a:pt x="328" y="75"/>
                  </a:cubicBezTo>
                  <a:cubicBezTo>
                    <a:pt x="328" y="84"/>
                    <a:pt x="318" y="76"/>
                    <a:pt x="326" y="86"/>
                  </a:cubicBezTo>
                  <a:cubicBezTo>
                    <a:pt x="328" y="90"/>
                    <a:pt x="327" y="96"/>
                    <a:pt x="328"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1" name="Freeform 17"/>
            <p:cNvSpPr>
              <a:spLocks/>
            </p:cNvSpPr>
            <p:nvPr/>
          </p:nvSpPr>
          <p:spPr bwMode="auto">
            <a:xfrm>
              <a:off x="7585075" y="2241550"/>
              <a:ext cx="19050" cy="17462"/>
            </a:xfrm>
            <a:custGeom>
              <a:avLst/>
              <a:gdLst/>
              <a:ahLst/>
              <a:cxnLst>
                <a:cxn ang="0">
                  <a:pos x="14" y="9"/>
                </a:cxn>
                <a:cxn ang="0">
                  <a:pos x="9" y="6"/>
                </a:cxn>
                <a:cxn ang="0">
                  <a:pos x="4" y="0"/>
                </a:cxn>
                <a:cxn ang="0">
                  <a:pos x="4" y="0"/>
                </a:cxn>
                <a:cxn ang="0">
                  <a:pos x="0" y="2"/>
                </a:cxn>
                <a:cxn ang="0">
                  <a:pos x="0" y="7"/>
                </a:cxn>
                <a:cxn ang="0">
                  <a:pos x="4" y="12"/>
                </a:cxn>
                <a:cxn ang="0">
                  <a:pos x="14" y="9"/>
                </a:cxn>
              </a:cxnLst>
              <a:rect l="0" t="0" r="r" b="b"/>
              <a:pathLst>
                <a:path w="14" h="13">
                  <a:moveTo>
                    <a:pt x="14" y="9"/>
                  </a:moveTo>
                  <a:cubicBezTo>
                    <a:pt x="12" y="8"/>
                    <a:pt x="11" y="7"/>
                    <a:pt x="9" y="6"/>
                  </a:cubicBezTo>
                  <a:cubicBezTo>
                    <a:pt x="6" y="5"/>
                    <a:pt x="5" y="3"/>
                    <a:pt x="4" y="0"/>
                  </a:cubicBezTo>
                  <a:cubicBezTo>
                    <a:pt x="4" y="0"/>
                    <a:pt x="4" y="0"/>
                    <a:pt x="4" y="0"/>
                  </a:cubicBezTo>
                  <a:cubicBezTo>
                    <a:pt x="0" y="2"/>
                    <a:pt x="0" y="2"/>
                    <a:pt x="0" y="2"/>
                  </a:cubicBezTo>
                  <a:cubicBezTo>
                    <a:pt x="0" y="4"/>
                    <a:pt x="0" y="5"/>
                    <a:pt x="0" y="7"/>
                  </a:cubicBezTo>
                  <a:cubicBezTo>
                    <a:pt x="1" y="10"/>
                    <a:pt x="2" y="11"/>
                    <a:pt x="4" y="12"/>
                  </a:cubicBezTo>
                  <a:cubicBezTo>
                    <a:pt x="7" y="13"/>
                    <a:pt x="11" y="10"/>
                    <a:pt x="14"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2" name="Freeform 18"/>
            <p:cNvSpPr>
              <a:spLocks/>
            </p:cNvSpPr>
            <p:nvPr/>
          </p:nvSpPr>
          <p:spPr bwMode="auto">
            <a:xfrm>
              <a:off x="6399213" y="2576513"/>
              <a:ext cx="811213" cy="506412"/>
            </a:xfrm>
            <a:custGeom>
              <a:avLst/>
              <a:gdLst/>
              <a:ahLst/>
              <a:cxnLst>
                <a:cxn ang="0">
                  <a:pos x="272" y="3"/>
                </a:cxn>
                <a:cxn ang="0">
                  <a:pos x="272" y="27"/>
                </a:cxn>
                <a:cxn ang="0">
                  <a:pos x="278" y="39"/>
                </a:cxn>
                <a:cxn ang="0">
                  <a:pos x="303" y="54"/>
                </a:cxn>
                <a:cxn ang="0">
                  <a:pos x="319" y="64"/>
                </a:cxn>
                <a:cxn ang="0">
                  <a:pos x="350" y="80"/>
                </a:cxn>
                <a:cxn ang="0">
                  <a:pos x="386" y="97"/>
                </a:cxn>
                <a:cxn ang="0">
                  <a:pos x="427" y="101"/>
                </a:cxn>
                <a:cxn ang="0">
                  <a:pos x="462" y="102"/>
                </a:cxn>
                <a:cxn ang="0">
                  <a:pos x="487" y="106"/>
                </a:cxn>
                <a:cxn ang="0">
                  <a:pos x="511" y="112"/>
                </a:cxn>
                <a:cxn ang="0">
                  <a:pos x="536" y="128"/>
                </a:cxn>
                <a:cxn ang="0">
                  <a:pos x="553" y="140"/>
                </a:cxn>
                <a:cxn ang="0">
                  <a:pos x="570" y="148"/>
                </a:cxn>
                <a:cxn ang="0">
                  <a:pos x="570" y="268"/>
                </a:cxn>
                <a:cxn ang="0">
                  <a:pos x="611" y="298"/>
                </a:cxn>
                <a:cxn ang="0">
                  <a:pos x="600" y="302"/>
                </a:cxn>
                <a:cxn ang="0">
                  <a:pos x="541" y="308"/>
                </a:cxn>
                <a:cxn ang="0">
                  <a:pos x="517" y="294"/>
                </a:cxn>
                <a:cxn ang="0">
                  <a:pos x="459" y="275"/>
                </a:cxn>
                <a:cxn ang="0">
                  <a:pos x="456" y="382"/>
                </a:cxn>
                <a:cxn ang="0">
                  <a:pos x="12" y="382"/>
                </a:cxn>
                <a:cxn ang="0">
                  <a:pos x="10" y="374"/>
                </a:cxn>
                <a:cxn ang="0">
                  <a:pos x="6" y="353"/>
                </a:cxn>
                <a:cxn ang="0">
                  <a:pos x="4" y="315"/>
                </a:cxn>
                <a:cxn ang="0">
                  <a:pos x="5" y="296"/>
                </a:cxn>
                <a:cxn ang="0">
                  <a:pos x="14" y="296"/>
                </a:cxn>
                <a:cxn ang="0">
                  <a:pos x="59" y="292"/>
                </a:cxn>
                <a:cxn ang="0">
                  <a:pos x="63" y="266"/>
                </a:cxn>
                <a:cxn ang="0">
                  <a:pos x="93" y="250"/>
                </a:cxn>
                <a:cxn ang="0">
                  <a:pos x="116" y="245"/>
                </a:cxn>
                <a:cxn ang="0">
                  <a:pos x="125" y="226"/>
                </a:cxn>
                <a:cxn ang="0">
                  <a:pos x="129" y="209"/>
                </a:cxn>
                <a:cxn ang="0">
                  <a:pos x="154" y="192"/>
                </a:cxn>
                <a:cxn ang="0">
                  <a:pos x="202" y="153"/>
                </a:cxn>
                <a:cxn ang="0">
                  <a:pos x="236" y="119"/>
                </a:cxn>
                <a:cxn ang="0">
                  <a:pos x="248" y="95"/>
                </a:cxn>
                <a:cxn ang="0">
                  <a:pos x="246" y="0"/>
                </a:cxn>
              </a:cxnLst>
              <a:rect l="0" t="0" r="r" b="b"/>
              <a:pathLst>
                <a:path w="611" h="382">
                  <a:moveTo>
                    <a:pt x="246" y="0"/>
                  </a:moveTo>
                  <a:cubicBezTo>
                    <a:pt x="272" y="3"/>
                    <a:pt x="272" y="3"/>
                    <a:pt x="272" y="3"/>
                  </a:cubicBezTo>
                  <a:cubicBezTo>
                    <a:pt x="275" y="4"/>
                    <a:pt x="279" y="12"/>
                    <a:pt x="280" y="15"/>
                  </a:cubicBezTo>
                  <a:cubicBezTo>
                    <a:pt x="283" y="22"/>
                    <a:pt x="277" y="23"/>
                    <a:pt x="272" y="27"/>
                  </a:cubicBezTo>
                  <a:cubicBezTo>
                    <a:pt x="270" y="30"/>
                    <a:pt x="268" y="35"/>
                    <a:pt x="270" y="38"/>
                  </a:cubicBezTo>
                  <a:cubicBezTo>
                    <a:pt x="272" y="40"/>
                    <a:pt x="276" y="38"/>
                    <a:pt x="278" y="39"/>
                  </a:cubicBezTo>
                  <a:cubicBezTo>
                    <a:pt x="278" y="45"/>
                    <a:pt x="288" y="52"/>
                    <a:pt x="293" y="53"/>
                  </a:cubicBezTo>
                  <a:cubicBezTo>
                    <a:pt x="297" y="54"/>
                    <a:pt x="299" y="54"/>
                    <a:pt x="303" y="54"/>
                  </a:cubicBezTo>
                  <a:cubicBezTo>
                    <a:pt x="310" y="54"/>
                    <a:pt x="312" y="50"/>
                    <a:pt x="315" y="56"/>
                  </a:cubicBezTo>
                  <a:cubicBezTo>
                    <a:pt x="316" y="57"/>
                    <a:pt x="318" y="63"/>
                    <a:pt x="319" y="64"/>
                  </a:cubicBezTo>
                  <a:cubicBezTo>
                    <a:pt x="323" y="67"/>
                    <a:pt x="328" y="74"/>
                    <a:pt x="333" y="72"/>
                  </a:cubicBezTo>
                  <a:cubicBezTo>
                    <a:pt x="338" y="70"/>
                    <a:pt x="345" y="78"/>
                    <a:pt x="350" y="80"/>
                  </a:cubicBezTo>
                  <a:cubicBezTo>
                    <a:pt x="356" y="83"/>
                    <a:pt x="351" y="90"/>
                    <a:pt x="357" y="93"/>
                  </a:cubicBezTo>
                  <a:cubicBezTo>
                    <a:pt x="367" y="99"/>
                    <a:pt x="374" y="99"/>
                    <a:pt x="386" y="97"/>
                  </a:cubicBezTo>
                  <a:cubicBezTo>
                    <a:pt x="396" y="96"/>
                    <a:pt x="402" y="99"/>
                    <a:pt x="411" y="104"/>
                  </a:cubicBezTo>
                  <a:cubicBezTo>
                    <a:pt x="418" y="107"/>
                    <a:pt x="420" y="98"/>
                    <a:pt x="427" y="101"/>
                  </a:cubicBezTo>
                  <a:cubicBezTo>
                    <a:pt x="431" y="104"/>
                    <a:pt x="435" y="109"/>
                    <a:pt x="441" y="105"/>
                  </a:cubicBezTo>
                  <a:cubicBezTo>
                    <a:pt x="444" y="103"/>
                    <a:pt x="458" y="101"/>
                    <a:pt x="462" y="102"/>
                  </a:cubicBezTo>
                  <a:cubicBezTo>
                    <a:pt x="466" y="103"/>
                    <a:pt x="466" y="106"/>
                    <a:pt x="472" y="105"/>
                  </a:cubicBezTo>
                  <a:cubicBezTo>
                    <a:pt x="478" y="104"/>
                    <a:pt x="481" y="104"/>
                    <a:pt x="487" y="106"/>
                  </a:cubicBezTo>
                  <a:cubicBezTo>
                    <a:pt x="492" y="106"/>
                    <a:pt x="497" y="107"/>
                    <a:pt x="502" y="107"/>
                  </a:cubicBezTo>
                  <a:cubicBezTo>
                    <a:pt x="504" y="108"/>
                    <a:pt x="508" y="111"/>
                    <a:pt x="511" y="112"/>
                  </a:cubicBezTo>
                  <a:cubicBezTo>
                    <a:pt x="517" y="115"/>
                    <a:pt x="523" y="114"/>
                    <a:pt x="528" y="120"/>
                  </a:cubicBezTo>
                  <a:cubicBezTo>
                    <a:pt x="530" y="123"/>
                    <a:pt x="532" y="128"/>
                    <a:pt x="536" y="128"/>
                  </a:cubicBezTo>
                  <a:cubicBezTo>
                    <a:pt x="544" y="128"/>
                    <a:pt x="544" y="129"/>
                    <a:pt x="546" y="135"/>
                  </a:cubicBezTo>
                  <a:cubicBezTo>
                    <a:pt x="547" y="138"/>
                    <a:pt x="550" y="139"/>
                    <a:pt x="553" y="140"/>
                  </a:cubicBezTo>
                  <a:cubicBezTo>
                    <a:pt x="557" y="141"/>
                    <a:pt x="558" y="144"/>
                    <a:pt x="561" y="146"/>
                  </a:cubicBezTo>
                  <a:cubicBezTo>
                    <a:pt x="570" y="148"/>
                    <a:pt x="570" y="148"/>
                    <a:pt x="570" y="148"/>
                  </a:cubicBezTo>
                  <a:cubicBezTo>
                    <a:pt x="570" y="148"/>
                    <a:pt x="570" y="148"/>
                    <a:pt x="570" y="148"/>
                  </a:cubicBezTo>
                  <a:cubicBezTo>
                    <a:pt x="570" y="268"/>
                    <a:pt x="570" y="268"/>
                    <a:pt x="570" y="268"/>
                  </a:cubicBezTo>
                  <a:cubicBezTo>
                    <a:pt x="581" y="268"/>
                    <a:pt x="588" y="270"/>
                    <a:pt x="596" y="277"/>
                  </a:cubicBezTo>
                  <a:cubicBezTo>
                    <a:pt x="600" y="281"/>
                    <a:pt x="609" y="292"/>
                    <a:pt x="611" y="298"/>
                  </a:cubicBezTo>
                  <a:cubicBezTo>
                    <a:pt x="611" y="298"/>
                    <a:pt x="611" y="298"/>
                    <a:pt x="611" y="298"/>
                  </a:cubicBezTo>
                  <a:cubicBezTo>
                    <a:pt x="607" y="297"/>
                    <a:pt x="606" y="298"/>
                    <a:pt x="600" y="302"/>
                  </a:cubicBezTo>
                  <a:cubicBezTo>
                    <a:pt x="590" y="310"/>
                    <a:pt x="578" y="307"/>
                    <a:pt x="567" y="308"/>
                  </a:cubicBezTo>
                  <a:cubicBezTo>
                    <a:pt x="560" y="309"/>
                    <a:pt x="547" y="310"/>
                    <a:pt x="541" y="308"/>
                  </a:cubicBezTo>
                  <a:cubicBezTo>
                    <a:pt x="539" y="307"/>
                    <a:pt x="526" y="299"/>
                    <a:pt x="525" y="296"/>
                  </a:cubicBezTo>
                  <a:cubicBezTo>
                    <a:pt x="525" y="296"/>
                    <a:pt x="519" y="295"/>
                    <a:pt x="517" y="294"/>
                  </a:cubicBezTo>
                  <a:cubicBezTo>
                    <a:pt x="507" y="286"/>
                    <a:pt x="494" y="282"/>
                    <a:pt x="482" y="278"/>
                  </a:cubicBezTo>
                  <a:cubicBezTo>
                    <a:pt x="470" y="273"/>
                    <a:pt x="474" y="263"/>
                    <a:pt x="459" y="275"/>
                  </a:cubicBezTo>
                  <a:cubicBezTo>
                    <a:pt x="428" y="298"/>
                    <a:pt x="474" y="347"/>
                    <a:pt x="457" y="375"/>
                  </a:cubicBezTo>
                  <a:cubicBezTo>
                    <a:pt x="457" y="377"/>
                    <a:pt x="456" y="380"/>
                    <a:pt x="456" y="382"/>
                  </a:cubicBezTo>
                  <a:cubicBezTo>
                    <a:pt x="456" y="382"/>
                    <a:pt x="456" y="382"/>
                    <a:pt x="456" y="382"/>
                  </a:cubicBezTo>
                  <a:cubicBezTo>
                    <a:pt x="12" y="382"/>
                    <a:pt x="12" y="382"/>
                    <a:pt x="12" y="382"/>
                  </a:cubicBezTo>
                  <a:cubicBezTo>
                    <a:pt x="12" y="382"/>
                    <a:pt x="12" y="382"/>
                    <a:pt x="12" y="382"/>
                  </a:cubicBezTo>
                  <a:cubicBezTo>
                    <a:pt x="11" y="379"/>
                    <a:pt x="10" y="376"/>
                    <a:pt x="10" y="374"/>
                  </a:cubicBezTo>
                  <a:cubicBezTo>
                    <a:pt x="9" y="371"/>
                    <a:pt x="10" y="365"/>
                    <a:pt x="10" y="361"/>
                  </a:cubicBezTo>
                  <a:cubicBezTo>
                    <a:pt x="9" y="358"/>
                    <a:pt x="7" y="355"/>
                    <a:pt x="6" y="353"/>
                  </a:cubicBezTo>
                  <a:cubicBezTo>
                    <a:pt x="2" y="346"/>
                    <a:pt x="7" y="345"/>
                    <a:pt x="6" y="339"/>
                  </a:cubicBezTo>
                  <a:cubicBezTo>
                    <a:pt x="5" y="333"/>
                    <a:pt x="0" y="321"/>
                    <a:pt x="4" y="315"/>
                  </a:cubicBezTo>
                  <a:cubicBezTo>
                    <a:pt x="5" y="314"/>
                    <a:pt x="3" y="307"/>
                    <a:pt x="4" y="304"/>
                  </a:cubicBezTo>
                  <a:cubicBezTo>
                    <a:pt x="5" y="302"/>
                    <a:pt x="5" y="299"/>
                    <a:pt x="5" y="296"/>
                  </a:cubicBezTo>
                  <a:cubicBezTo>
                    <a:pt x="5" y="296"/>
                    <a:pt x="5" y="296"/>
                    <a:pt x="5" y="296"/>
                  </a:cubicBezTo>
                  <a:cubicBezTo>
                    <a:pt x="14" y="296"/>
                    <a:pt x="14" y="296"/>
                    <a:pt x="14" y="296"/>
                  </a:cubicBezTo>
                  <a:cubicBezTo>
                    <a:pt x="21" y="296"/>
                    <a:pt x="28" y="298"/>
                    <a:pt x="35" y="300"/>
                  </a:cubicBezTo>
                  <a:cubicBezTo>
                    <a:pt x="45" y="305"/>
                    <a:pt x="51" y="299"/>
                    <a:pt x="59" y="292"/>
                  </a:cubicBezTo>
                  <a:cubicBezTo>
                    <a:pt x="62" y="289"/>
                    <a:pt x="57" y="280"/>
                    <a:pt x="56" y="275"/>
                  </a:cubicBezTo>
                  <a:cubicBezTo>
                    <a:pt x="54" y="267"/>
                    <a:pt x="61" y="271"/>
                    <a:pt x="63" y="266"/>
                  </a:cubicBezTo>
                  <a:cubicBezTo>
                    <a:pt x="68" y="256"/>
                    <a:pt x="76" y="261"/>
                    <a:pt x="83" y="257"/>
                  </a:cubicBezTo>
                  <a:cubicBezTo>
                    <a:pt x="86" y="256"/>
                    <a:pt x="90" y="250"/>
                    <a:pt x="93" y="250"/>
                  </a:cubicBezTo>
                  <a:cubicBezTo>
                    <a:pt x="96" y="250"/>
                    <a:pt x="97" y="253"/>
                    <a:pt x="102" y="253"/>
                  </a:cubicBezTo>
                  <a:cubicBezTo>
                    <a:pt x="106" y="250"/>
                    <a:pt x="116" y="250"/>
                    <a:pt x="116" y="245"/>
                  </a:cubicBezTo>
                  <a:cubicBezTo>
                    <a:pt x="116" y="242"/>
                    <a:pt x="125" y="240"/>
                    <a:pt x="126" y="236"/>
                  </a:cubicBezTo>
                  <a:cubicBezTo>
                    <a:pt x="126" y="233"/>
                    <a:pt x="125" y="230"/>
                    <a:pt x="125" y="226"/>
                  </a:cubicBezTo>
                  <a:cubicBezTo>
                    <a:pt x="125" y="223"/>
                    <a:pt x="131" y="223"/>
                    <a:pt x="132" y="220"/>
                  </a:cubicBezTo>
                  <a:cubicBezTo>
                    <a:pt x="134" y="219"/>
                    <a:pt x="130" y="211"/>
                    <a:pt x="129" y="209"/>
                  </a:cubicBezTo>
                  <a:cubicBezTo>
                    <a:pt x="128" y="202"/>
                    <a:pt x="133" y="203"/>
                    <a:pt x="137" y="200"/>
                  </a:cubicBezTo>
                  <a:cubicBezTo>
                    <a:pt x="142" y="196"/>
                    <a:pt x="148" y="192"/>
                    <a:pt x="154" y="192"/>
                  </a:cubicBezTo>
                  <a:cubicBezTo>
                    <a:pt x="161" y="192"/>
                    <a:pt x="168" y="187"/>
                    <a:pt x="170" y="180"/>
                  </a:cubicBezTo>
                  <a:cubicBezTo>
                    <a:pt x="177" y="168"/>
                    <a:pt x="199" y="164"/>
                    <a:pt x="202" y="153"/>
                  </a:cubicBezTo>
                  <a:cubicBezTo>
                    <a:pt x="206" y="142"/>
                    <a:pt x="215" y="143"/>
                    <a:pt x="219" y="134"/>
                  </a:cubicBezTo>
                  <a:cubicBezTo>
                    <a:pt x="221" y="129"/>
                    <a:pt x="231" y="122"/>
                    <a:pt x="236" y="119"/>
                  </a:cubicBezTo>
                  <a:cubicBezTo>
                    <a:pt x="240" y="117"/>
                    <a:pt x="258" y="119"/>
                    <a:pt x="260" y="114"/>
                  </a:cubicBezTo>
                  <a:cubicBezTo>
                    <a:pt x="264" y="106"/>
                    <a:pt x="253" y="98"/>
                    <a:pt x="248" y="95"/>
                  </a:cubicBezTo>
                  <a:cubicBezTo>
                    <a:pt x="246" y="93"/>
                    <a:pt x="246" y="93"/>
                    <a:pt x="246" y="93"/>
                  </a:cubicBezTo>
                  <a:cubicBezTo>
                    <a:pt x="246" y="0"/>
                    <a:pt x="246" y="0"/>
                    <a:pt x="24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3" name="Freeform 19"/>
            <p:cNvSpPr>
              <a:spLocks/>
            </p:cNvSpPr>
            <p:nvPr/>
          </p:nvSpPr>
          <p:spPr bwMode="auto">
            <a:xfrm>
              <a:off x="6394450" y="2414588"/>
              <a:ext cx="355600" cy="566737"/>
            </a:xfrm>
            <a:custGeom>
              <a:avLst/>
              <a:gdLst/>
              <a:ahLst/>
              <a:cxnLst>
                <a:cxn ang="0">
                  <a:pos x="17" y="418"/>
                </a:cxn>
                <a:cxn ang="0">
                  <a:pos x="62" y="414"/>
                </a:cxn>
                <a:cxn ang="0">
                  <a:pos x="66" y="388"/>
                </a:cxn>
                <a:cxn ang="0">
                  <a:pos x="96" y="372"/>
                </a:cxn>
                <a:cxn ang="0">
                  <a:pos x="119" y="367"/>
                </a:cxn>
                <a:cxn ang="0">
                  <a:pos x="128" y="348"/>
                </a:cxn>
                <a:cxn ang="0">
                  <a:pos x="132" y="331"/>
                </a:cxn>
                <a:cxn ang="0">
                  <a:pos x="157" y="314"/>
                </a:cxn>
                <a:cxn ang="0">
                  <a:pos x="205" y="275"/>
                </a:cxn>
                <a:cxn ang="0">
                  <a:pos x="239" y="241"/>
                </a:cxn>
                <a:cxn ang="0">
                  <a:pos x="251" y="217"/>
                </a:cxn>
                <a:cxn ang="0">
                  <a:pos x="249" y="122"/>
                </a:cxn>
                <a:cxn ang="0">
                  <a:pos x="245" y="119"/>
                </a:cxn>
                <a:cxn ang="0">
                  <a:pos x="232" y="111"/>
                </a:cxn>
                <a:cxn ang="0">
                  <a:pos x="209" y="105"/>
                </a:cxn>
                <a:cxn ang="0">
                  <a:pos x="195" y="92"/>
                </a:cxn>
                <a:cxn ang="0">
                  <a:pos x="148" y="74"/>
                </a:cxn>
                <a:cxn ang="0">
                  <a:pos x="132" y="46"/>
                </a:cxn>
                <a:cxn ang="0">
                  <a:pos x="117" y="23"/>
                </a:cxn>
                <a:cxn ang="0">
                  <a:pos x="116" y="15"/>
                </a:cxn>
                <a:cxn ang="0">
                  <a:pos x="107" y="6"/>
                </a:cxn>
                <a:cxn ang="0">
                  <a:pos x="103" y="0"/>
                </a:cxn>
                <a:cxn ang="0">
                  <a:pos x="91" y="5"/>
                </a:cxn>
                <a:cxn ang="0">
                  <a:pos x="76" y="22"/>
                </a:cxn>
                <a:cxn ang="0">
                  <a:pos x="70" y="30"/>
                </a:cxn>
                <a:cxn ang="0">
                  <a:pos x="63" y="46"/>
                </a:cxn>
                <a:cxn ang="0">
                  <a:pos x="56" y="63"/>
                </a:cxn>
                <a:cxn ang="0">
                  <a:pos x="55" y="89"/>
                </a:cxn>
                <a:cxn ang="0">
                  <a:pos x="54" y="127"/>
                </a:cxn>
                <a:cxn ang="0">
                  <a:pos x="67" y="192"/>
                </a:cxn>
                <a:cxn ang="0">
                  <a:pos x="72" y="211"/>
                </a:cxn>
                <a:cxn ang="0">
                  <a:pos x="58" y="222"/>
                </a:cxn>
                <a:cxn ang="0">
                  <a:pos x="35" y="272"/>
                </a:cxn>
                <a:cxn ang="0">
                  <a:pos x="29" y="296"/>
                </a:cxn>
                <a:cxn ang="0">
                  <a:pos x="19" y="305"/>
                </a:cxn>
                <a:cxn ang="0">
                  <a:pos x="21" y="331"/>
                </a:cxn>
                <a:cxn ang="0">
                  <a:pos x="11" y="351"/>
                </a:cxn>
                <a:cxn ang="0">
                  <a:pos x="11" y="363"/>
                </a:cxn>
                <a:cxn ang="0">
                  <a:pos x="7" y="376"/>
                </a:cxn>
                <a:cxn ang="0">
                  <a:pos x="7" y="406"/>
                </a:cxn>
              </a:cxnLst>
              <a:rect l="0" t="0" r="r" b="b"/>
              <a:pathLst>
                <a:path w="267" h="427">
                  <a:moveTo>
                    <a:pt x="8" y="418"/>
                  </a:moveTo>
                  <a:cubicBezTo>
                    <a:pt x="17" y="418"/>
                    <a:pt x="17" y="418"/>
                    <a:pt x="17" y="418"/>
                  </a:cubicBezTo>
                  <a:cubicBezTo>
                    <a:pt x="24" y="418"/>
                    <a:pt x="31" y="420"/>
                    <a:pt x="38" y="422"/>
                  </a:cubicBezTo>
                  <a:cubicBezTo>
                    <a:pt x="48" y="427"/>
                    <a:pt x="54" y="421"/>
                    <a:pt x="62" y="414"/>
                  </a:cubicBezTo>
                  <a:cubicBezTo>
                    <a:pt x="65" y="411"/>
                    <a:pt x="60" y="402"/>
                    <a:pt x="59" y="397"/>
                  </a:cubicBezTo>
                  <a:cubicBezTo>
                    <a:pt x="57" y="389"/>
                    <a:pt x="64" y="393"/>
                    <a:pt x="66" y="388"/>
                  </a:cubicBezTo>
                  <a:cubicBezTo>
                    <a:pt x="71" y="378"/>
                    <a:pt x="79" y="383"/>
                    <a:pt x="86" y="379"/>
                  </a:cubicBezTo>
                  <a:cubicBezTo>
                    <a:pt x="89" y="378"/>
                    <a:pt x="93" y="372"/>
                    <a:pt x="96" y="372"/>
                  </a:cubicBezTo>
                  <a:cubicBezTo>
                    <a:pt x="99" y="372"/>
                    <a:pt x="100" y="375"/>
                    <a:pt x="105" y="375"/>
                  </a:cubicBezTo>
                  <a:cubicBezTo>
                    <a:pt x="109" y="372"/>
                    <a:pt x="119" y="372"/>
                    <a:pt x="119" y="367"/>
                  </a:cubicBezTo>
                  <a:cubicBezTo>
                    <a:pt x="119" y="364"/>
                    <a:pt x="128" y="362"/>
                    <a:pt x="129" y="358"/>
                  </a:cubicBezTo>
                  <a:cubicBezTo>
                    <a:pt x="129" y="355"/>
                    <a:pt x="128" y="352"/>
                    <a:pt x="128" y="348"/>
                  </a:cubicBezTo>
                  <a:cubicBezTo>
                    <a:pt x="128" y="345"/>
                    <a:pt x="134" y="345"/>
                    <a:pt x="135" y="342"/>
                  </a:cubicBezTo>
                  <a:cubicBezTo>
                    <a:pt x="137" y="341"/>
                    <a:pt x="133" y="333"/>
                    <a:pt x="132" y="331"/>
                  </a:cubicBezTo>
                  <a:cubicBezTo>
                    <a:pt x="131" y="324"/>
                    <a:pt x="136" y="325"/>
                    <a:pt x="140" y="322"/>
                  </a:cubicBezTo>
                  <a:cubicBezTo>
                    <a:pt x="145" y="318"/>
                    <a:pt x="151" y="314"/>
                    <a:pt x="157" y="314"/>
                  </a:cubicBezTo>
                  <a:cubicBezTo>
                    <a:pt x="164" y="314"/>
                    <a:pt x="171" y="309"/>
                    <a:pt x="173" y="302"/>
                  </a:cubicBezTo>
                  <a:cubicBezTo>
                    <a:pt x="180" y="290"/>
                    <a:pt x="202" y="286"/>
                    <a:pt x="205" y="275"/>
                  </a:cubicBezTo>
                  <a:cubicBezTo>
                    <a:pt x="209" y="264"/>
                    <a:pt x="218" y="265"/>
                    <a:pt x="222" y="256"/>
                  </a:cubicBezTo>
                  <a:cubicBezTo>
                    <a:pt x="224" y="251"/>
                    <a:pt x="234" y="244"/>
                    <a:pt x="239" y="241"/>
                  </a:cubicBezTo>
                  <a:cubicBezTo>
                    <a:pt x="243" y="239"/>
                    <a:pt x="261" y="241"/>
                    <a:pt x="263" y="236"/>
                  </a:cubicBezTo>
                  <a:cubicBezTo>
                    <a:pt x="267" y="228"/>
                    <a:pt x="256" y="220"/>
                    <a:pt x="251" y="217"/>
                  </a:cubicBezTo>
                  <a:cubicBezTo>
                    <a:pt x="249" y="215"/>
                    <a:pt x="249" y="215"/>
                    <a:pt x="249" y="215"/>
                  </a:cubicBezTo>
                  <a:cubicBezTo>
                    <a:pt x="249" y="122"/>
                    <a:pt x="249" y="122"/>
                    <a:pt x="249" y="122"/>
                  </a:cubicBezTo>
                  <a:cubicBezTo>
                    <a:pt x="249" y="122"/>
                    <a:pt x="249" y="122"/>
                    <a:pt x="249" y="122"/>
                  </a:cubicBezTo>
                  <a:cubicBezTo>
                    <a:pt x="245" y="119"/>
                    <a:pt x="245" y="119"/>
                    <a:pt x="245" y="119"/>
                  </a:cubicBezTo>
                  <a:cubicBezTo>
                    <a:pt x="243" y="119"/>
                    <a:pt x="236" y="118"/>
                    <a:pt x="235" y="117"/>
                  </a:cubicBezTo>
                  <a:cubicBezTo>
                    <a:pt x="233" y="115"/>
                    <a:pt x="234" y="113"/>
                    <a:pt x="232" y="111"/>
                  </a:cubicBezTo>
                  <a:cubicBezTo>
                    <a:pt x="225" y="107"/>
                    <a:pt x="221" y="116"/>
                    <a:pt x="218" y="106"/>
                  </a:cubicBezTo>
                  <a:cubicBezTo>
                    <a:pt x="216" y="101"/>
                    <a:pt x="212" y="105"/>
                    <a:pt x="209" y="105"/>
                  </a:cubicBezTo>
                  <a:cubicBezTo>
                    <a:pt x="207" y="105"/>
                    <a:pt x="206" y="103"/>
                    <a:pt x="204" y="102"/>
                  </a:cubicBezTo>
                  <a:cubicBezTo>
                    <a:pt x="198" y="100"/>
                    <a:pt x="195" y="100"/>
                    <a:pt x="195" y="92"/>
                  </a:cubicBezTo>
                  <a:cubicBezTo>
                    <a:pt x="188" y="90"/>
                    <a:pt x="177" y="84"/>
                    <a:pt x="172" y="84"/>
                  </a:cubicBezTo>
                  <a:cubicBezTo>
                    <a:pt x="160" y="86"/>
                    <a:pt x="151" y="87"/>
                    <a:pt x="148" y="74"/>
                  </a:cubicBezTo>
                  <a:cubicBezTo>
                    <a:pt x="147" y="69"/>
                    <a:pt x="149" y="59"/>
                    <a:pt x="143" y="59"/>
                  </a:cubicBezTo>
                  <a:cubicBezTo>
                    <a:pt x="134" y="58"/>
                    <a:pt x="138" y="51"/>
                    <a:pt x="132" y="46"/>
                  </a:cubicBezTo>
                  <a:cubicBezTo>
                    <a:pt x="129" y="44"/>
                    <a:pt x="127" y="40"/>
                    <a:pt x="124" y="37"/>
                  </a:cubicBezTo>
                  <a:cubicBezTo>
                    <a:pt x="120" y="32"/>
                    <a:pt x="117" y="29"/>
                    <a:pt x="117" y="23"/>
                  </a:cubicBezTo>
                  <a:cubicBezTo>
                    <a:pt x="116" y="16"/>
                    <a:pt x="116" y="16"/>
                    <a:pt x="116" y="16"/>
                  </a:cubicBezTo>
                  <a:cubicBezTo>
                    <a:pt x="116" y="15"/>
                    <a:pt x="116" y="15"/>
                    <a:pt x="116" y="15"/>
                  </a:cubicBezTo>
                  <a:cubicBezTo>
                    <a:pt x="114" y="15"/>
                    <a:pt x="110" y="18"/>
                    <a:pt x="108" y="16"/>
                  </a:cubicBezTo>
                  <a:cubicBezTo>
                    <a:pt x="107" y="15"/>
                    <a:pt x="107" y="8"/>
                    <a:pt x="107" y="6"/>
                  </a:cubicBezTo>
                  <a:cubicBezTo>
                    <a:pt x="103" y="0"/>
                    <a:pt x="103" y="0"/>
                    <a:pt x="103" y="0"/>
                  </a:cubicBezTo>
                  <a:cubicBezTo>
                    <a:pt x="103" y="0"/>
                    <a:pt x="103" y="0"/>
                    <a:pt x="103" y="0"/>
                  </a:cubicBezTo>
                  <a:cubicBezTo>
                    <a:pt x="102" y="10"/>
                    <a:pt x="96" y="0"/>
                    <a:pt x="93" y="0"/>
                  </a:cubicBezTo>
                  <a:cubicBezTo>
                    <a:pt x="92" y="1"/>
                    <a:pt x="91" y="4"/>
                    <a:pt x="91" y="5"/>
                  </a:cubicBezTo>
                  <a:cubicBezTo>
                    <a:pt x="88" y="9"/>
                    <a:pt x="88" y="6"/>
                    <a:pt x="86" y="12"/>
                  </a:cubicBezTo>
                  <a:cubicBezTo>
                    <a:pt x="85" y="20"/>
                    <a:pt x="88" y="28"/>
                    <a:pt x="76" y="22"/>
                  </a:cubicBezTo>
                  <a:cubicBezTo>
                    <a:pt x="73" y="20"/>
                    <a:pt x="74" y="23"/>
                    <a:pt x="74" y="26"/>
                  </a:cubicBezTo>
                  <a:cubicBezTo>
                    <a:pt x="74" y="28"/>
                    <a:pt x="72" y="30"/>
                    <a:pt x="70" y="30"/>
                  </a:cubicBezTo>
                  <a:cubicBezTo>
                    <a:pt x="65" y="32"/>
                    <a:pt x="61" y="33"/>
                    <a:pt x="62" y="39"/>
                  </a:cubicBezTo>
                  <a:cubicBezTo>
                    <a:pt x="63" y="41"/>
                    <a:pt x="66" y="44"/>
                    <a:pt x="63" y="46"/>
                  </a:cubicBezTo>
                  <a:cubicBezTo>
                    <a:pt x="60" y="49"/>
                    <a:pt x="56" y="42"/>
                    <a:pt x="56" y="51"/>
                  </a:cubicBezTo>
                  <a:cubicBezTo>
                    <a:pt x="56" y="54"/>
                    <a:pt x="55" y="60"/>
                    <a:pt x="56" y="63"/>
                  </a:cubicBezTo>
                  <a:cubicBezTo>
                    <a:pt x="56" y="64"/>
                    <a:pt x="58" y="69"/>
                    <a:pt x="57" y="69"/>
                  </a:cubicBezTo>
                  <a:cubicBezTo>
                    <a:pt x="49" y="71"/>
                    <a:pt x="60" y="82"/>
                    <a:pt x="55" y="89"/>
                  </a:cubicBezTo>
                  <a:cubicBezTo>
                    <a:pt x="53" y="94"/>
                    <a:pt x="47" y="99"/>
                    <a:pt x="52" y="104"/>
                  </a:cubicBezTo>
                  <a:cubicBezTo>
                    <a:pt x="58" y="110"/>
                    <a:pt x="57" y="120"/>
                    <a:pt x="54" y="127"/>
                  </a:cubicBezTo>
                  <a:cubicBezTo>
                    <a:pt x="50" y="137"/>
                    <a:pt x="57" y="149"/>
                    <a:pt x="61" y="158"/>
                  </a:cubicBezTo>
                  <a:cubicBezTo>
                    <a:pt x="66" y="168"/>
                    <a:pt x="64" y="181"/>
                    <a:pt x="67" y="192"/>
                  </a:cubicBezTo>
                  <a:cubicBezTo>
                    <a:pt x="68" y="196"/>
                    <a:pt x="69" y="198"/>
                    <a:pt x="72" y="201"/>
                  </a:cubicBezTo>
                  <a:cubicBezTo>
                    <a:pt x="76" y="204"/>
                    <a:pt x="77" y="208"/>
                    <a:pt x="72" y="211"/>
                  </a:cubicBezTo>
                  <a:cubicBezTo>
                    <a:pt x="69" y="213"/>
                    <a:pt x="73" y="217"/>
                    <a:pt x="71" y="219"/>
                  </a:cubicBezTo>
                  <a:cubicBezTo>
                    <a:pt x="67" y="223"/>
                    <a:pt x="62" y="220"/>
                    <a:pt x="58" y="222"/>
                  </a:cubicBezTo>
                  <a:cubicBezTo>
                    <a:pt x="51" y="225"/>
                    <a:pt x="30" y="233"/>
                    <a:pt x="38" y="243"/>
                  </a:cubicBezTo>
                  <a:cubicBezTo>
                    <a:pt x="41" y="247"/>
                    <a:pt x="42" y="270"/>
                    <a:pt x="35" y="272"/>
                  </a:cubicBezTo>
                  <a:cubicBezTo>
                    <a:pt x="32" y="279"/>
                    <a:pt x="36" y="280"/>
                    <a:pt x="30" y="282"/>
                  </a:cubicBezTo>
                  <a:cubicBezTo>
                    <a:pt x="26" y="284"/>
                    <a:pt x="37" y="293"/>
                    <a:pt x="29" y="296"/>
                  </a:cubicBezTo>
                  <a:cubicBezTo>
                    <a:pt x="25" y="296"/>
                    <a:pt x="25" y="285"/>
                    <a:pt x="19" y="292"/>
                  </a:cubicBezTo>
                  <a:cubicBezTo>
                    <a:pt x="18" y="293"/>
                    <a:pt x="20" y="302"/>
                    <a:pt x="19" y="305"/>
                  </a:cubicBezTo>
                  <a:cubicBezTo>
                    <a:pt x="15" y="315"/>
                    <a:pt x="27" y="314"/>
                    <a:pt x="24" y="322"/>
                  </a:cubicBezTo>
                  <a:cubicBezTo>
                    <a:pt x="22" y="326"/>
                    <a:pt x="20" y="327"/>
                    <a:pt x="21" y="331"/>
                  </a:cubicBezTo>
                  <a:cubicBezTo>
                    <a:pt x="23" y="343"/>
                    <a:pt x="7" y="328"/>
                    <a:pt x="10" y="343"/>
                  </a:cubicBezTo>
                  <a:cubicBezTo>
                    <a:pt x="11" y="347"/>
                    <a:pt x="7" y="348"/>
                    <a:pt x="11" y="351"/>
                  </a:cubicBezTo>
                  <a:cubicBezTo>
                    <a:pt x="17" y="355"/>
                    <a:pt x="24" y="352"/>
                    <a:pt x="20" y="363"/>
                  </a:cubicBezTo>
                  <a:cubicBezTo>
                    <a:pt x="18" y="366"/>
                    <a:pt x="14" y="363"/>
                    <a:pt x="11" y="363"/>
                  </a:cubicBezTo>
                  <a:cubicBezTo>
                    <a:pt x="8" y="365"/>
                    <a:pt x="8" y="369"/>
                    <a:pt x="7" y="371"/>
                  </a:cubicBezTo>
                  <a:cubicBezTo>
                    <a:pt x="6" y="374"/>
                    <a:pt x="5" y="375"/>
                    <a:pt x="7" y="376"/>
                  </a:cubicBezTo>
                  <a:cubicBezTo>
                    <a:pt x="9" y="378"/>
                    <a:pt x="7" y="384"/>
                    <a:pt x="5" y="386"/>
                  </a:cubicBezTo>
                  <a:cubicBezTo>
                    <a:pt x="0" y="391"/>
                    <a:pt x="7" y="399"/>
                    <a:pt x="7" y="406"/>
                  </a:cubicBezTo>
                  <a:cubicBezTo>
                    <a:pt x="7" y="410"/>
                    <a:pt x="7" y="414"/>
                    <a:pt x="8" y="4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4" name="Freeform 20"/>
            <p:cNvSpPr>
              <a:spLocks/>
            </p:cNvSpPr>
            <p:nvPr/>
          </p:nvSpPr>
          <p:spPr bwMode="auto">
            <a:xfrm>
              <a:off x="6243638" y="3579813"/>
              <a:ext cx="711200" cy="868362"/>
            </a:xfrm>
            <a:custGeom>
              <a:avLst/>
              <a:gdLst/>
              <a:ahLst/>
              <a:cxnLst>
                <a:cxn ang="0">
                  <a:pos x="406" y="0"/>
                </a:cxn>
                <a:cxn ang="0">
                  <a:pos x="404" y="9"/>
                </a:cxn>
                <a:cxn ang="0">
                  <a:pos x="418" y="55"/>
                </a:cxn>
                <a:cxn ang="0">
                  <a:pos x="452" y="86"/>
                </a:cxn>
                <a:cxn ang="0">
                  <a:pos x="480" y="102"/>
                </a:cxn>
                <a:cxn ang="0">
                  <a:pos x="520" y="108"/>
                </a:cxn>
                <a:cxn ang="0">
                  <a:pos x="523" y="167"/>
                </a:cxn>
                <a:cxn ang="0">
                  <a:pos x="498" y="179"/>
                </a:cxn>
                <a:cxn ang="0">
                  <a:pos x="513" y="176"/>
                </a:cxn>
                <a:cxn ang="0">
                  <a:pos x="525" y="190"/>
                </a:cxn>
                <a:cxn ang="0">
                  <a:pos x="515" y="196"/>
                </a:cxn>
                <a:cxn ang="0">
                  <a:pos x="517" y="207"/>
                </a:cxn>
                <a:cxn ang="0">
                  <a:pos x="502" y="209"/>
                </a:cxn>
                <a:cxn ang="0">
                  <a:pos x="484" y="231"/>
                </a:cxn>
                <a:cxn ang="0">
                  <a:pos x="446" y="257"/>
                </a:cxn>
                <a:cxn ang="0">
                  <a:pos x="422" y="281"/>
                </a:cxn>
                <a:cxn ang="0">
                  <a:pos x="399" y="322"/>
                </a:cxn>
                <a:cxn ang="0">
                  <a:pos x="405" y="324"/>
                </a:cxn>
                <a:cxn ang="0">
                  <a:pos x="399" y="348"/>
                </a:cxn>
                <a:cxn ang="0">
                  <a:pos x="358" y="413"/>
                </a:cxn>
                <a:cxn ang="0">
                  <a:pos x="329" y="396"/>
                </a:cxn>
                <a:cxn ang="0">
                  <a:pos x="340" y="401"/>
                </a:cxn>
                <a:cxn ang="0">
                  <a:pos x="355" y="417"/>
                </a:cxn>
                <a:cxn ang="0">
                  <a:pos x="303" y="483"/>
                </a:cxn>
                <a:cxn ang="0">
                  <a:pos x="286" y="511"/>
                </a:cxn>
                <a:cxn ang="0">
                  <a:pos x="302" y="503"/>
                </a:cxn>
                <a:cxn ang="0">
                  <a:pos x="310" y="556"/>
                </a:cxn>
                <a:cxn ang="0">
                  <a:pos x="301" y="578"/>
                </a:cxn>
                <a:cxn ang="0">
                  <a:pos x="319" y="589"/>
                </a:cxn>
                <a:cxn ang="0">
                  <a:pos x="329" y="608"/>
                </a:cxn>
                <a:cxn ang="0">
                  <a:pos x="349" y="639"/>
                </a:cxn>
                <a:cxn ang="0">
                  <a:pos x="352" y="654"/>
                </a:cxn>
                <a:cxn ang="0">
                  <a:pos x="316" y="636"/>
                </a:cxn>
                <a:cxn ang="0">
                  <a:pos x="278" y="627"/>
                </a:cxn>
                <a:cxn ang="0">
                  <a:pos x="116" y="612"/>
                </a:cxn>
                <a:cxn ang="0">
                  <a:pos x="113" y="597"/>
                </a:cxn>
                <a:cxn ang="0">
                  <a:pos x="92" y="571"/>
                </a:cxn>
                <a:cxn ang="0">
                  <a:pos x="89" y="555"/>
                </a:cxn>
                <a:cxn ang="0">
                  <a:pos x="88" y="523"/>
                </a:cxn>
                <a:cxn ang="0">
                  <a:pos x="92" y="488"/>
                </a:cxn>
                <a:cxn ang="0">
                  <a:pos x="69" y="468"/>
                </a:cxn>
                <a:cxn ang="0">
                  <a:pos x="49" y="476"/>
                </a:cxn>
                <a:cxn ang="0">
                  <a:pos x="27" y="459"/>
                </a:cxn>
                <a:cxn ang="0">
                  <a:pos x="15" y="430"/>
                </a:cxn>
                <a:cxn ang="0">
                  <a:pos x="12" y="403"/>
                </a:cxn>
                <a:cxn ang="0">
                  <a:pos x="9" y="364"/>
                </a:cxn>
                <a:cxn ang="0">
                  <a:pos x="8" y="340"/>
                </a:cxn>
                <a:cxn ang="0">
                  <a:pos x="33" y="324"/>
                </a:cxn>
                <a:cxn ang="0">
                  <a:pos x="51" y="295"/>
                </a:cxn>
                <a:cxn ang="0">
                  <a:pos x="69" y="283"/>
                </a:cxn>
                <a:cxn ang="0">
                  <a:pos x="72" y="247"/>
                </a:cxn>
                <a:cxn ang="0">
                  <a:pos x="87" y="235"/>
                </a:cxn>
                <a:cxn ang="0">
                  <a:pos x="89" y="204"/>
                </a:cxn>
                <a:cxn ang="0">
                  <a:pos x="74" y="187"/>
                </a:cxn>
                <a:cxn ang="0">
                  <a:pos x="77" y="177"/>
                </a:cxn>
                <a:cxn ang="0">
                  <a:pos x="92" y="153"/>
                </a:cxn>
                <a:cxn ang="0">
                  <a:pos x="109" y="130"/>
                </a:cxn>
                <a:cxn ang="0">
                  <a:pos x="119" y="124"/>
                </a:cxn>
                <a:cxn ang="0">
                  <a:pos x="118" y="95"/>
                </a:cxn>
                <a:cxn ang="0">
                  <a:pos x="134" y="64"/>
                </a:cxn>
                <a:cxn ang="0">
                  <a:pos x="127" y="21"/>
                </a:cxn>
                <a:cxn ang="0">
                  <a:pos x="130" y="8"/>
                </a:cxn>
              </a:cxnLst>
              <a:rect l="0" t="0" r="r" b="b"/>
              <a:pathLst>
                <a:path w="535" h="654">
                  <a:moveTo>
                    <a:pt x="135" y="0"/>
                  </a:moveTo>
                  <a:cubicBezTo>
                    <a:pt x="406" y="0"/>
                    <a:pt x="406" y="0"/>
                    <a:pt x="406" y="0"/>
                  </a:cubicBezTo>
                  <a:cubicBezTo>
                    <a:pt x="406" y="0"/>
                    <a:pt x="406" y="0"/>
                    <a:pt x="406" y="0"/>
                  </a:cubicBezTo>
                  <a:cubicBezTo>
                    <a:pt x="405" y="3"/>
                    <a:pt x="404" y="6"/>
                    <a:pt x="404" y="9"/>
                  </a:cubicBezTo>
                  <a:cubicBezTo>
                    <a:pt x="406" y="15"/>
                    <a:pt x="404" y="22"/>
                    <a:pt x="405" y="28"/>
                  </a:cubicBezTo>
                  <a:cubicBezTo>
                    <a:pt x="407" y="36"/>
                    <a:pt x="412" y="49"/>
                    <a:pt x="418" y="55"/>
                  </a:cubicBezTo>
                  <a:cubicBezTo>
                    <a:pt x="421" y="60"/>
                    <a:pt x="425" y="63"/>
                    <a:pt x="431" y="65"/>
                  </a:cubicBezTo>
                  <a:cubicBezTo>
                    <a:pt x="437" y="67"/>
                    <a:pt x="448" y="81"/>
                    <a:pt x="452" y="86"/>
                  </a:cubicBezTo>
                  <a:cubicBezTo>
                    <a:pt x="454" y="90"/>
                    <a:pt x="458" y="96"/>
                    <a:pt x="461" y="98"/>
                  </a:cubicBezTo>
                  <a:cubicBezTo>
                    <a:pt x="468" y="103"/>
                    <a:pt x="472" y="101"/>
                    <a:pt x="480" y="102"/>
                  </a:cubicBezTo>
                  <a:cubicBezTo>
                    <a:pt x="488" y="104"/>
                    <a:pt x="494" y="108"/>
                    <a:pt x="503" y="108"/>
                  </a:cubicBezTo>
                  <a:cubicBezTo>
                    <a:pt x="508" y="107"/>
                    <a:pt x="515" y="104"/>
                    <a:pt x="520" y="108"/>
                  </a:cubicBezTo>
                  <a:cubicBezTo>
                    <a:pt x="535" y="120"/>
                    <a:pt x="529" y="142"/>
                    <a:pt x="526" y="158"/>
                  </a:cubicBezTo>
                  <a:cubicBezTo>
                    <a:pt x="525" y="161"/>
                    <a:pt x="525" y="165"/>
                    <a:pt x="523" y="167"/>
                  </a:cubicBezTo>
                  <a:cubicBezTo>
                    <a:pt x="519" y="170"/>
                    <a:pt x="515" y="167"/>
                    <a:pt x="512" y="171"/>
                  </a:cubicBezTo>
                  <a:cubicBezTo>
                    <a:pt x="509" y="173"/>
                    <a:pt x="501" y="178"/>
                    <a:pt x="498" y="179"/>
                  </a:cubicBezTo>
                  <a:cubicBezTo>
                    <a:pt x="498" y="179"/>
                    <a:pt x="498" y="179"/>
                    <a:pt x="498" y="179"/>
                  </a:cubicBezTo>
                  <a:cubicBezTo>
                    <a:pt x="502" y="180"/>
                    <a:pt x="509" y="177"/>
                    <a:pt x="513" y="176"/>
                  </a:cubicBezTo>
                  <a:cubicBezTo>
                    <a:pt x="524" y="176"/>
                    <a:pt x="518" y="178"/>
                    <a:pt x="520" y="184"/>
                  </a:cubicBezTo>
                  <a:cubicBezTo>
                    <a:pt x="523" y="186"/>
                    <a:pt x="525" y="186"/>
                    <a:pt x="525" y="190"/>
                  </a:cubicBezTo>
                  <a:cubicBezTo>
                    <a:pt x="525" y="190"/>
                    <a:pt x="525" y="190"/>
                    <a:pt x="525" y="190"/>
                  </a:cubicBezTo>
                  <a:cubicBezTo>
                    <a:pt x="519" y="190"/>
                    <a:pt x="515" y="189"/>
                    <a:pt x="515" y="196"/>
                  </a:cubicBezTo>
                  <a:cubicBezTo>
                    <a:pt x="515" y="197"/>
                    <a:pt x="512" y="201"/>
                    <a:pt x="513" y="201"/>
                  </a:cubicBezTo>
                  <a:cubicBezTo>
                    <a:pt x="516" y="203"/>
                    <a:pt x="517" y="204"/>
                    <a:pt x="517" y="207"/>
                  </a:cubicBezTo>
                  <a:cubicBezTo>
                    <a:pt x="517" y="207"/>
                    <a:pt x="517" y="207"/>
                    <a:pt x="517" y="207"/>
                  </a:cubicBezTo>
                  <a:cubicBezTo>
                    <a:pt x="513" y="208"/>
                    <a:pt x="506" y="207"/>
                    <a:pt x="502" y="209"/>
                  </a:cubicBezTo>
                  <a:cubicBezTo>
                    <a:pt x="502" y="217"/>
                    <a:pt x="486" y="219"/>
                    <a:pt x="486" y="228"/>
                  </a:cubicBezTo>
                  <a:cubicBezTo>
                    <a:pt x="486" y="230"/>
                    <a:pt x="488" y="233"/>
                    <a:pt x="484" y="231"/>
                  </a:cubicBezTo>
                  <a:cubicBezTo>
                    <a:pt x="480" y="229"/>
                    <a:pt x="481" y="241"/>
                    <a:pt x="472" y="238"/>
                  </a:cubicBezTo>
                  <a:cubicBezTo>
                    <a:pt x="468" y="237"/>
                    <a:pt x="451" y="255"/>
                    <a:pt x="446" y="257"/>
                  </a:cubicBezTo>
                  <a:cubicBezTo>
                    <a:pt x="437" y="261"/>
                    <a:pt x="437" y="259"/>
                    <a:pt x="435" y="268"/>
                  </a:cubicBezTo>
                  <a:cubicBezTo>
                    <a:pt x="432" y="276"/>
                    <a:pt x="429" y="277"/>
                    <a:pt x="422" y="281"/>
                  </a:cubicBezTo>
                  <a:cubicBezTo>
                    <a:pt x="419" y="286"/>
                    <a:pt x="413" y="290"/>
                    <a:pt x="410" y="296"/>
                  </a:cubicBezTo>
                  <a:cubicBezTo>
                    <a:pt x="406" y="304"/>
                    <a:pt x="401" y="313"/>
                    <a:pt x="399" y="322"/>
                  </a:cubicBezTo>
                  <a:cubicBezTo>
                    <a:pt x="397" y="329"/>
                    <a:pt x="393" y="329"/>
                    <a:pt x="393" y="337"/>
                  </a:cubicBezTo>
                  <a:cubicBezTo>
                    <a:pt x="399" y="337"/>
                    <a:pt x="397" y="324"/>
                    <a:pt x="405" y="324"/>
                  </a:cubicBezTo>
                  <a:cubicBezTo>
                    <a:pt x="405" y="324"/>
                    <a:pt x="405" y="324"/>
                    <a:pt x="405" y="324"/>
                  </a:cubicBezTo>
                  <a:cubicBezTo>
                    <a:pt x="403" y="325"/>
                    <a:pt x="399" y="345"/>
                    <a:pt x="399" y="348"/>
                  </a:cubicBezTo>
                  <a:cubicBezTo>
                    <a:pt x="397" y="360"/>
                    <a:pt x="398" y="372"/>
                    <a:pt x="394" y="383"/>
                  </a:cubicBezTo>
                  <a:cubicBezTo>
                    <a:pt x="389" y="398"/>
                    <a:pt x="374" y="413"/>
                    <a:pt x="358" y="413"/>
                  </a:cubicBezTo>
                  <a:cubicBezTo>
                    <a:pt x="351" y="413"/>
                    <a:pt x="341" y="381"/>
                    <a:pt x="336" y="381"/>
                  </a:cubicBezTo>
                  <a:cubicBezTo>
                    <a:pt x="336" y="390"/>
                    <a:pt x="343" y="396"/>
                    <a:pt x="329" y="396"/>
                  </a:cubicBezTo>
                  <a:cubicBezTo>
                    <a:pt x="329" y="396"/>
                    <a:pt x="315" y="396"/>
                    <a:pt x="320" y="397"/>
                  </a:cubicBezTo>
                  <a:cubicBezTo>
                    <a:pt x="328" y="399"/>
                    <a:pt x="335" y="395"/>
                    <a:pt x="340" y="401"/>
                  </a:cubicBezTo>
                  <a:cubicBezTo>
                    <a:pt x="343" y="405"/>
                    <a:pt x="344" y="408"/>
                    <a:pt x="348" y="411"/>
                  </a:cubicBezTo>
                  <a:cubicBezTo>
                    <a:pt x="350" y="412"/>
                    <a:pt x="355" y="414"/>
                    <a:pt x="355" y="417"/>
                  </a:cubicBezTo>
                  <a:cubicBezTo>
                    <a:pt x="353" y="417"/>
                    <a:pt x="339" y="424"/>
                    <a:pt x="335" y="426"/>
                  </a:cubicBezTo>
                  <a:cubicBezTo>
                    <a:pt x="310" y="435"/>
                    <a:pt x="306" y="459"/>
                    <a:pt x="303" y="483"/>
                  </a:cubicBezTo>
                  <a:cubicBezTo>
                    <a:pt x="303" y="495"/>
                    <a:pt x="297" y="498"/>
                    <a:pt x="290" y="506"/>
                  </a:cubicBezTo>
                  <a:cubicBezTo>
                    <a:pt x="286" y="511"/>
                    <a:pt x="286" y="511"/>
                    <a:pt x="286" y="511"/>
                  </a:cubicBezTo>
                  <a:cubicBezTo>
                    <a:pt x="282" y="516"/>
                    <a:pt x="292" y="507"/>
                    <a:pt x="292" y="507"/>
                  </a:cubicBezTo>
                  <a:cubicBezTo>
                    <a:pt x="295" y="505"/>
                    <a:pt x="298" y="503"/>
                    <a:pt x="302" y="503"/>
                  </a:cubicBezTo>
                  <a:cubicBezTo>
                    <a:pt x="303" y="510"/>
                    <a:pt x="300" y="519"/>
                    <a:pt x="302" y="527"/>
                  </a:cubicBezTo>
                  <a:cubicBezTo>
                    <a:pt x="305" y="536"/>
                    <a:pt x="310" y="546"/>
                    <a:pt x="310" y="556"/>
                  </a:cubicBezTo>
                  <a:cubicBezTo>
                    <a:pt x="310" y="562"/>
                    <a:pt x="311" y="562"/>
                    <a:pt x="307" y="567"/>
                  </a:cubicBezTo>
                  <a:cubicBezTo>
                    <a:pt x="304" y="569"/>
                    <a:pt x="300" y="574"/>
                    <a:pt x="301" y="578"/>
                  </a:cubicBezTo>
                  <a:cubicBezTo>
                    <a:pt x="304" y="579"/>
                    <a:pt x="306" y="571"/>
                    <a:pt x="310" y="570"/>
                  </a:cubicBezTo>
                  <a:cubicBezTo>
                    <a:pt x="312" y="570"/>
                    <a:pt x="318" y="585"/>
                    <a:pt x="319" y="589"/>
                  </a:cubicBezTo>
                  <a:cubicBezTo>
                    <a:pt x="321" y="592"/>
                    <a:pt x="322" y="594"/>
                    <a:pt x="324" y="597"/>
                  </a:cubicBezTo>
                  <a:cubicBezTo>
                    <a:pt x="325" y="600"/>
                    <a:pt x="327" y="606"/>
                    <a:pt x="329" y="608"/>
                  </a:cubicBezTo>
                  <a:cubicBezTo>
                    <a:pt x="331" y="610"/>
                    <a:pt x="333" y="614"/>
                    <a:pt x="334" y="617"/>
                  </a:cubicBezTo>
                  <a:cubicBezTo>
                    <a:pt x="338" y="625"/>
                    <a:pt x="345" y="632"/>
                    <a:pt x="349" y="639"/>
                  </a:cubicBezTo>
                  <a:cubicBezTo>
                    <a:pt x="353" y="648"/>
                    <a:pt x="352" y="645"/>
                    <a:pt x="352" y="654"/>
                  </a:cubicBezTo>
                  <a:cubicBezTo>
                    <a:pt x="352" y="654"/>
                    <a:pt x="352" y="654"/>
                    <a:pt x="352" y="654"/>
                  </a:cubicBezTo>
                  <a:cubicBezTo>
                    <a:pt x="350" y="649"/>
                    <a:pt x="340" y="643"/>
                    <a:pt x="334" y="642"/>
                  </a:cubicBezTo>
                  <a:cubicBezTo>
                    <a:pt x="328" y="641"/>
                    <a:pt x="322" y="639"/>
                    <a:pt x="316" y="636"/>
                  </a:cubicBezTo>
                  <a:cubicBezTo>
                    <a:pt x="312" y="634"/>
                    <a:pt x="308" y="630"/>
                    <a:pt x="303" y="628"/>
                  </a:cubicBezTo>
                  <a:cubicBezTo>
                    <a:pt x="278" y="627"/>
                    <a:pt x="278" y="627"/>
                    <a:pt x="278" y="627"/>
                  </a:cubicBezTo>
                  <a:cubicBezTo>
                    <a:pt x="246" y="611"/>
                    <a:pt x="246" y="611"/>
                    <a:pt x="246" y="611"/>
                  </a:cubicBezTo>
                  <a:cubicBezTo>
                    <a:pt x="116" y="612"/>
                    <a:pt x="116" y="612"/>
                    <a:pt x="116" y="612"/>
                  </a:cubicBezTo>
                  <a:cubicBezTo>
                    <a:pt x="115" y="609"/>
                    <a:pt x="113" y="608"/>
                    <a:pt x="112" y="606"/>
                  </a:cubicBezTo>
                  <a:cubicBezTo>
                    <a:pt x="111" y="603"/>
                    <a:pt x="113" y="600"/>
                    <a:pt x="113" y="597"/>
                  </a:cubicBezTo>
                  <a:cubicBezTo>
                    <a:pt x="113" y="591"/>
                    <a:pt x="98" y="583"/>
                    <a:pt x="94" y="579"/>
                  </a:cubicBezTo>
                  <a:cubicBezTo>
                    <a:pt x="91" y="576"/>
                    <a:pt x="93" y="575"/>
                    <a:pt x="92" y="571"/>
                  </a:cubicBezTo>
                  <a:cubicBezTo>
                    <a:pt x="91" y="569"/>
                    <a:pt x="87" y="568"/>
                    <a:pt x="86" y="565"/>
                  </a:cubicBezTo>
                  <a:cubicBezTo>
                    <a:pt x="82" y="559"/>
                    <a:pt x="87" y="560"/>
                    <a:pt x="89" y="555"/>
                  </a:cubicBezTo>
                  <a:cubicBezTo>
                    <a:pt x="89" y="554"/>
                    <a:pt x="89" y="550"/>
                    <a:pt x="88" y="549"/>
                  </a:cubicBezTo>
                  <a:cubicBezTo>
                    <a:pt x="88" y="537"/>
                    <a:pt x="101" y="532"/>
                    <a:pt x="88" y="523"/>
                  </a:cubicBezTo>
                  <a:cubicBezTo>
                    <a:pt x="77" y="514"/>
                    <a:pt x="95" y="510"/>
                    <a:pt x="95" y="504"/>
                  </a:cubicBezTo>
                  <a:cubicBezTo>
                    <a:pt x="95" y="500"/>
                    <a:pt x="96" y="489"/>
                    <a:pt x="92" y="488"/>
                  </a:cubicBezTo>
                  <a:cubicBezTo>
                    <a:pt x="78" y="481"/>
                    <a:pt x="99" y="465"/>
                    <a:pt x="90" y="463"/>
                  </a:cubicBezTo>
                  <a:cubicBezTo>
                    <a:pt x="77" y="461"/>
                    <a:pt x="79" y="466"/>
                    <a:pt x="69" y="468"/>
                  </a:cubicBezTo>
                  <a:cubicBezTo>
                    <a:pt x="68" y="469"/>
                    <a:pt x="64" y="461"/>
                    <a:pt x="60" y="465"/>
                  </a:cubicBezTo>
                  <a:cubicBezTo>
                    <a:pt x="49" y="476"/>
                    <a:pt x="49" y="476"/>
                    <a:pt x="49" y="476"/>
                  </a:cubicBezTo>
                  <a:cubicBezTo>
                    <a:pt x="45" y="480"/>
                    <a:pt x="35" y="494"/>
                    <a:pt x="34" y="481"/>
                  </a:cubicBezTo>
                  <a:cubicBezTo>
                    <a:pt x="33" y="473"/>
                    <a:pt x="34" y="464"/>
                    <a:pt x="27" y="459"/>
                  </a:cubicBezTo>
                  <a:cubicBezTo>
                    <a:pt x="22" y="456"/>
                    <a:pt x="21" y="451"/>
                    <a:pt x="20" y="446"/>
                  </a:cubicBezTo>
                  <a:cubicBezTo>
                    <a:pt x="20" y="440"/>
                    <a:pt x="15" y="436"/>
                    <a:pt x="15" y="430"/>
                  </a:cubicBezTo>
                  <a:cubicBezTo>
                    <a:pt x="16" y="422"/>
                    <a:pt x="11" y="421"/>
                    <a:pt x="9" y="413"/>
                  </a:cubicBezTo>
                  <a:cubicBezTo>
                    <a:pt x="9" y="409"/>
                    <a:pt x="10" y="407"/>
                    <a:pt x="12" y="403"/>
                  </a:cubicBezTo>
                  <a:cubicBezTo>
                    <a:pt x="14" y="397"/>
                    <a:pt x="10" y="390"/>
                    <a:pt x="12" y="383"/>
                  </a:cubicBezTo>
                  <a:cubicBezTo>
                    <a:pt x="15" y="373"/>
                    <a:pt x="7" y="372"/>
                    <a:pt x="9" y="364"/>
                  </a:cubicBezTo>
                  <a:cubicBezTo>
                    <a:pt x="9" y="360"/>
                    <a:pt x="11" y="357"/>
                    <a:pt x="7" y="355"/>
                  </a:cubicBezTo>
                  <a:cubicBezTo>
                    <a:pt x="1" y="351"/>
                    <a:pt x="7" y="345"/>
                    <a:pt x="8" y="340"/>
                  </a:cubicBezTo>
                  <a:cubicBezTo>
                    <a:pt x="8" y="335"/>
                    <a:pt x="0" y="326"/>
                    <a:pt x="10" y="325"/>
                  </a:cubicBezTo>
                  <a:cubicBezTo>
                    <a:pt x="33" y="324"/>
                    <a:pt x="33" y="324"/>
                    <a:pt x="33" y="324"/>
                  </a:cubicBezTo>
                  <a:cubicBezTo>
                    <a:pt x="42" y="323"/>
                    <a:pt x="37" y="318"/>
                    <a:pt x="38" y="312"/>
                  </a:cubicBezTo>
                  <a:cubicBezTo>
                    <a:pt x="40" y="307"/>
                    <a:pt x="45" y="294"/>
                    <a:pt x="51" y="295"/>
                  </a:cubicBezTo>
                  <a:cubicBezTo>
                    <a:pt x="59" y="297"/>
                    <a:pt x="55" y="293"/>
                    <a:pt x="60" y="290"/>
                  </a:cubicBezTo>
                  <a:cubicBezTo>
                    <a:pt x="69" y="283"/>
                    <a:pt x="69" y="283"/>
                    <a:pt x="69" y="283"/>
                  </a:cubicBezTo>
                  <a:cubicBezTo>
                    <a:pt x="75" y="279"/>
                    <a:pt x="74" y="275"/>
                    <a:pt x="74" y="269"/>
                  </a:cubicBezTo>
                  <a:cubicBezTo>
                    <a:pt x="74" y="262"/>
                    <a:pt x="74" y="253"/>
                    <a:pt x="72" y="247"/>
                  </a:cubicBezTo>
                  <a:cubicBezTo>
                    <a:pt x="75" y="245"/>
                    <a:pt x="81" y="249"/>
                    <a:pt x="82" y="243"/>
                  </a:cubicBezTo>
                  <a:cubicBezTo>
                    <a:pt x="83" y="237"/>
                    <a:pt x="84" y="241"/>
                    <a:pt x="87" y="235"/>
                  </a:cubicBezTo>
                  <a:cubicBezTo>
                    <a:pt x="91" y="229"/>
                    <a:pt x="100" y="228"/>
                    <a:pt x="92" y="220"/>
                  </a:cubicBezTo>
                  <a:cubicBezTo>
                    <a:pt x="87" y="215"/>
                    <a:pt x="92" y="208"/>
                    <a:pt x="89" y="204"/>
                  </a:cubicBezTo>
                  <a:cubicBezTo>
                    <a:pt x="85" y="201"/>
                    <a:pt x="80" y="202"/>
                    <a:pt x="81" y="196"/>
                  </a:cubicBezTo>
                  <a:cubicBezTo>
                    <a:pt x="81" y="188"/>
                    <a:pt x="74" y="194"/>
                    <a:pt x="74" y="187"/>
                  </a:cubicBezTo>
                  <a:cubicBezTo>
                    <a:pt x="74" y="184"/>
                    <a:pt x="78" y="181"/>
                    <a:pt x="77" y="180"/>
                  </a:cubicBezTo>
                  <a:cubicBezTo>
                    <a:pt x="77" y="179"/>
                    <a:pt x="76" y="178"/>
                    <a:pt x="77" y="177"/>
                  </a:cubicBezTo>
                  <a:cubicBezTo>
                    <a:pt x="79" y="173"/>
                    <a:pt x="82" y="179"/>
                    <a:pt x="82" y="174"/>
                  </a:cubicBezTo>
                  <a:cubicBezTo>
                    <a:pt x="82" y="168"/>
                    <a:pt x="91" y="161"/>
                    <a:pt x="92" y="153"/>
                  </a:cubicBezTo>
                  <a:cubicBezTo>
                    <a:pt x="93" y="149"/>
                    <a:pt x="87" y="138"/>
                    <a:pt x="96" y="138"/>
                  </a:cubicBezTo>
                  <a:cubicBezTo>
                    <a:pt x="104" y="139"/>
                    <a:pt x="104" y="139"/>
                    <a:pt x="109" y="130"/>
                  </a:cubicBezTo>
                  <a:cubicBezTo>
                    <a:pt x="115" y="126"/>
                    <a:pt x="108" y="123"/>
                    <a:pt x="111" y="118"/>
                  </a:cubicBezTo>
                  <a:cubicBezTo>
                    <a:pt x="112" y="116"/>
                    <a:pt x="117" y="125"/>
                    <a:pt x="119" y="124"/>
                  </a:cubicBezTo>
                  <a:cubicBezTo>
                    <a:pt x="125" y="121"/>
                    <a:pt x="118" y="108"/>
                    <a:pt x="116" y="105"/>
                  </a:cubicBezTo>
                  <a:cubicBezTo>
                    <a:pt x="115" y="102"/>
                    <a:pt x="120" y="99"/>
                    <a:pt x="118" y="95"/>
                  </a:cubicBezTo>
                  <a:cubicBezTo>
                    <a:pt x="116" y="91"/>
                    <a:pt x="118" y="84"/>
                    <a:pt x="118" y="79"/>
                  </a:cubicBezTo>
                  <a:cubicBezTo>
                    <a:pt x="118" y="72"/>
                    <a:pt x="134" y="76"/>
                    <a:pt x="134" y="64"/>
                  </a:cubicBezTo>
                  <a:cubicBezTo>
                    <a:pt x="135" y="53"/>
                    <a:pt x="125" y="38"/>
                    <a:pt x="129" y="27"/>
                  </a:cubicBezTo>
                  <a:cubicBezTo>
                    <a:pt x="131" y="26"/>
                    <a:pt x="128" y="23"/>
                    <a:pt x="127" y="21"/>
                  </a:cubicBezTo>
                  <a:cubicBezTo>
                    <a:pt x="125" y="20"/>
                    <a:pt x="121" y="18"/>
                    <a:pt x="120" y="17"/>
                  </a:cubicBezTo>
                  <a:cubicBezTo>
                    <a:pt x="115" y="9"/>
                    <a:pt x="127" y="12"/>
                    <a:pt x="130" y="8"/>
                  </a:cubicBezTo>
                  <a:cubicBezTo>
                    <a:pt x="133" y="5"/>
                    <a:pt x="135" y="2"/>
                    <a:pt x="135"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5" name="Freeform 21"/>
            <p:cNvSpPr>
              <a:spLocks/>
            </p:cNvSpPr>
            <p:nvPr/>
          </p:nvSpPr>
          <p:spPr bwMode="auto">
            <a:xfrm>
              <a:off x="6365875" y="3082925"/>
              <a:ext cx="773113" cy="496887"/>
            </a:xfrm>
            <a:custGeom>
              <a:avLst/>
              <a:gdLst/>
              <a:ahLst/>
              <a:cxnLst>
                <a:cxn ang="0">
                  <a:pos x="481" y="0"/>
                </a:cxn>
                <a:cxn ang="0">
                  <a:pos x="496" y="19"/>
                </a:cxn>
                <a:cxn ang="0">
                  <a:pos x="516" y="28"/>
                </a:cxn>
                <a:cxn ang="0">
                  <a:pos x="551" y="31"/>
                </a:cxn>
                <a:cxn ang="0">
                  <a:pos x="530" y="24"/>
                </a:cxn>
                <a:cxn ang="0">
                  <a:pos x="558" y="12"/>
                </a:cxn>
                <a:cxn ang="0">
                  <a:pos x="575" y="18"/>
                </a:cxn>
                <a:cxn ang="0">
                  <a:pos x="580" y="50"/>
                </a:cxn>
                <a:cxn ang="0">
                  <a:pos x="549" y="80"/>
                </a:cxn>
                <a:cxn ang="0">
                  <a:pos x="538" y="56"/>
                </a:cxn>
                <a:cxn ang="0">
                  <a:pos x="503" y="52"/>
                </a:cxn>
                <a:cxn ang="0">
                  <a:pos x="486" y="71"/>
                </a:cxn>
                <a:cxn ang="0">
                  <a:pos x="530" y="89"/>
                </a:cxn>
                <a:cxn ang="0">
                  <a:pos x="511" y="102"/>
                </a:cxn>
                <a:cxn ang="0">
                  <a:pos x="463" y="163"/>
                </a:cxn>
                <a:cxn ang="0">
                  <a:pos x="472" y="195"/>
                </a:cxn>
                <a:cxn ang="0">
                  <a:pos x="466" y="207"/>
                </a:cxn>
                <a:cxn ang="0">
                  <a:pos x="467" y="226"/>
                </a:cxn>
                <a:cxn ang="0">
                  <a:pos x="444" y="248"/>
                </a:cxn>
                <a:cxn ang="0">
                  <a:pos x="449" y="269"/>
                </a:cxn>
                <a:cxn ang="0">
                  <a:pos x="428" y="279"/>
                </a:cxn>
                <a:cxn ang="0">
                  <a:pos x="410" y="276"/>
                </a:cxn>
                <a:cxn ang="0">
                  <a:pos x="386" y="294"/>
                </a:cxn>
                <a:cxn ang="0">
                  <a:pos x="345" y="315"/>
                </a:cxn>
                <a:cxn ang="0">
                  <a:pos x="332" y="344"/>
                </a:cxn>
                <a:cxn ang="0">
                  <a:pos x="315" y="374"/>
                </a:cxn>
                <a:cxn ang="0">
                  <a:pos x="44" y="374"/>
                </a:cxn>
                <a:cxn ang="0">
                  <a:pos x="37" y="356"/>
                </a:cxn>
                <a:cxn ang="0">
                  <a:pos x="49" y="323"/>
                </a:cxn>
                <a:cxn ang="0">
                  <a:pos x="64" y="308"/>
                </a:cxn>
                <a:cxn ang="0">
                  <a:pos x="49" y="277"/>
                </a:cxn>
                <a:cxn ang="0">
                  <a:pos x="23" y="257"/>
                </a:cxn>
                <a:cxn ang="0">
                  <a:pos x="50" y="255"/>
                </a:cxn>
                <a:cxn ang="0">
                  <a:pos x="73" y="246"/>
                </a:cxn>
                <a:cxn ang="0">
                  <a:pos x="62" y="221"/>
                </a:cxn>
                <a:cxn ang="0">
                  <a:pos x="35" y="221"/>
                </a:cxn>
                <a:cxn ang="0">
                  <a:pos x="35" y="193"/>
                </a:cxn>
                <a:cxn ang="0">
                  <a:pos x="37" y="168"/>
                </a:cxn>
                <a:cxn ang="0">
                  <a:pos x="47" y="151"/>
                </a:cxn>
                <a:cxn ang="0">
                  <a:pos x="25" y="127"/>
                </a:cxn>
                <a:cxn ang="0">
                  <a:pos x="33" y="105"/>
                </a:cxn>
                <a:cxn ang="0">
                  <a:pos x="13" y="87"/>
                </a:cxn>
                <a:cxn ang="0">
                  <a:pos x="14" y="55"/>
                </a:cxn>
                <a:cxn ang="0">
                  <a:pos x="18" y="12"/>
                </a:cxn>
                <a:cxn ang="0">
                  <a:pos x="37" y="0"/>
                </a:cxn>
              </a:cxnLst>
              <a:rect l="0" t="0" r="r" b="b"/>
              <a:pathLst>
                <a:path w="582" h="374">
                  <a:moveTo>
                    <a:pt x="37" y="0"/>
                  </a:moveTo>
                  <a:cubicBezTo>
                    <a:pt x="481" y="0"/>
                    <a:pt x="481" y="0"/>
                    <a:pt x="481" y="0"/>
                  </a:cubicBezTo>
                  <a:cubicBezTo>
                    <a:pt x="481" y="0"/>
                    <a:pt x="481" y="0"/>
                    <a:pt x="481" y="0"/>
                  </a:cubicBezTo>
                  <a:cubicBezTo>
                    <a:pt x="481" y="9"/>
                    <a:pt x="486" y="15"/>
                    <a:pt x="496" y="19"/>
                  </a:cubicBezTo>
                  <a:cubicBezTo>
                    <a:pt x="505" y="23"/>
                    <a:pt x="515" y="20"/>
                    <a:pt x="524" y="22"/>
                  </a:cubicBezTo>
                  <a:cubicBezTo>
                    <a:pt x="524" y="24"/>
                    <a:pt x="516" y="24"/>
                    <a:pt x="516" y="28"/>
                  </a:cubicBezTo>
                  <a:cubicBezTo>
                    <a:pt x="515" y="36"/>
                    <a:pt x="508" y="42"/>
                    <a:pt x="522" y="40"/>
                  </a:cubicBezTo>
                  <a:cubicBezTo>
                    <a:pt x="533" y="38"/>
                    <a:pt x="546" y="44"/>
                    <a:pt x="551" y="31"/>
                  </a:cubicBezTo>
                  <a:cubicBezTo>
                    <a:pt x="554" y="24"/>
                    <a:pt x="551" y="24"/>
                    <a:pt x="545" y="23"/>
                  </a:cubicBezTo>
                  <a:cubicBezTo>
                    <a:pt x="540" y="23"/>
                    <a:pt x="534" y="24"/>
                    <a:pt x="530" y="24"/>
                  </a:cubicBezTo>
                  <a:cubicBezTo>
                    <a:pt x="530" y="22"/>
                    <a:pt x="540" y="19"/>
                    <a:pt x="542" y="19"/>
                  </a:cubicBezTo>
                  <a:cubicBezTo>
                    <a:pt x="547" y="19"/>
                    <a:pt x="553" y="14"/>
                    <a:pt x="558" y="12"/>
                  </a:cubicBezTo>
                  <a:cubicBezTo>
                    <a:pt x="562" y="12"/>
                    <a:pt x="565" y="7"/>
                    <a:pt x="570" y="9"/>
                  </a:cubicBezTo>
                  <a:cubicBezTo>
                    <a:pt x="571" y="9"/>
                    <a:pt x="574" y="16"/>
                    <a:pt x="575" y="18"/>
                  </a:cubicBezTo>
                  <a:cubicBezTo>
                    <a:pt x="576" y="21"/>
                    <a:pt x="578" y="23"/>
                    <a:pt x="579" y="25"/>
                  </a:cubicBezTo>
                  <a:cubicBezTo>
                    <a:pt x="582" y="33"/>
                    <a:pt x="578" y="43"/>
                    <a:pt x="580" y="50"/>
                  </a:cubicBezTo>
                  <a:cubicBezTo>
                    <a:pt x="581" y="57"/>
                    <a:pt x="579" y="73"/>
                    <a:pt x="571" y="74"/>
                  </a:cubicBezTo>
                  <a:cubicBezTo>
                    <a:pt x="563" y="76"/>
                    <a:pt x="556" y="78"/>
                    <a:pt x="549" y="80"/>
                  </a:cubicBezTo>
                  <a:cubicBezTo>
                    <a:pt x="544" y="83"/>
                    <a:pt x="539" y="75"/>
                    <a:pt x="538" y="70"/>
                  </a:cubicBezTo>
                  <a:cubicBezTo>
                    <a:pt x="537" y="66"/>
                    <a:pt x="541" y="61"/>
                    <a:pt x="538" y="56"/>
                  </a:cubicBezTo>
                  <a:cubicBezTo>
                    <a:pt x="535" y="48"/>
                    <a:pt x="518" y="44"/>
                    <a:pt x="511" y="45"/>
                  </a:cubicBezTo>
                  <a:cubicBezTo>
                    <a:pt x="505" y="47"/>
                    <a:pt x="506" y="48"/>
                    <a:pt x="503" y="52"/>
                  </a:cubicBezTo>
                  <a:cubicBezTo>
                    <a:pt x="499" y="58"/>
                    <a:pt x="492" y="55"/>
                    <a:pt x="489" y="59"/>
                  </a:cubicBezTo>
                  <a:cubicBezTo>
                    <a:pt x="488" y="60"/>
                    <a:pt x="484" y="71"/>
                    <a:pt x="486" y="71"/>
                  </a:cubicBezTo>
                  <a:cubicBezTo>
                    <a:pt x="502" y="78"/>
                    <a:pt x="511" y="87"/>
                    <a:pt x="530" y="87"/>
                  </a:cubicBezTo>
                  <a:cubicBezTo>
                    <a:pt x="530" y="88"/>
                    <a:pt x="530" y="88"/>
                    <a:pt x="530" y="89"/>
                  </a:cubicBezTo>
                  <a:cubicBezTo>
                    <a:pt x="531" y="89"/>
                    <a:pt x="530" y="90"/>
                    <a:pt x="531" y="90"/>
                  </a:cubicBezTo>
                  <a:cubicBezTo>
                    <a:pt x="531" y="93"/>
                    <a:pt x="515" y="100"/>
                    <a:pt x="511" y="102"/>
                  </a:cubicBezTo>
                  <a:cubicBezTo>
                    <a:pt x="499" y="108"/>
                    <a:pt x="490" y="109"/>
                    <a:pt x="484" y="122"/>
                  </a:cubicBezTo>
                  <a:cubicBezTo>
                    <a:pt x="488" y="138"/>
                    <a:pt x="458" y="144"/>
                    <a:pt x="463" y="163"/>
                  </a:cubicBezTo>
                  <a:cubicBezTo>
                    <a:pt x="464" y="171"/>
                    <a:pt x="465" y="180"/>
                    <a:pt x="469" y="187"/>
                  </a:cubicBezTo>
                  <a:cubicBezTo>
                    <a:pt x="470" y="189"/>
                    <a:pt x="473" y="193"/>
                    <a:pt x="472" y="195"/>
                  </a:cubicBezTo>
                  <a:cubicBezTo>
                    <a:pt x="472" y="197"/>
                    <a:pt x="469" y="198"/>
                    <a:pt x="468" y="199"/>
                  </a:cubicBezTo>
                  <a:cubicBezTo>
                    <a:pt x="465" y="201"/>
                    <a:pt x="466" y="204"/>
                    <a:pt x="466" y="207"/>
                  </a:cubicBezTo>
                  <a:cubicBezTo>
                    <a:pt x="468" y="210"/>
                    <a:pt x="476" y="218"/>
                    <a:pt x="471" y="220"/>
                  </a:cubicBezTo>
                  <a:cubicBezTo>
                    <a:pt x="469" y="221"/>
                    <a:pt x="465" y="223"/>
                    <a:pt x="467" y="226"/>
                  </a:cubicBezTo>
                  <a:cubicBezTo>
                    <a:pt x="467" y="227"/>
                    <a:pt x="459" y="237"/>
                    <a:pt x="459" y="238"/>
                  </a:cubicBezTo>
                  <a:cubicBezTo>
                    <a:pt x="456" y="239"/>
                    <a:pt x="445" y="245"/>
                    <a:pt x="444" y="248"/>
                  </a:cubicBezTo>
                  <a:cubicBezTo>
                    <a:pt x="441" y="248"/>
                    <a:pt x="438" y="261"/>
                    <a:pt x="440" y="263"/>
                  </a:cubicBezTo>
                  <a:cubicBezTo>
                    <a:pt x="443" y="267"/>
                    <a:pt x="445" y="267"/>
                    <a:pt x="449" y="269"/>
                  </a:cubicBezTo>
                  <a:cubicBezTo>
                    <a:pt x="451" y="269"/>
                    <a:pt x="446" y="279"/>
                    <a:pt x="444" y="280"/>
                  </a:cubicBezTo>
                  <a:cubicBezTo>
                    <a:pt x="442" y="282"/>
                    <a:pt x="429" y="276"/>
                    <a:pt x="428" y="279"/>
                  </a:cubicBezTo>
                  <a:cubicBezTo>
                    <a:pt x="427" y="281"/>
                    <a:pt x="427" y="281"/>
                    <a:pt x="427" y="281"/>
                  </a:cubicBezTo>
                  <a:cubicBezTo>
                    <a:pt x="422" y="281"/>
                    <a:pt x="417" y="276"/>
                    <a:pt x="410" y="276"/>
                  </a:cubicBezTo>
                  <a:cubicBezTo>
                    <a:pt x="407" y="276"/>
                    <a:pt x="393" y="283"/>
                    <a:pt x="390" y="285"/>
                  </a:cubicBezTo>
                  <a:cubicBezTo>
                    <a:pt x="387" y="288"/>
                    <a:pt x="374" y="294"/>
                    <a:pt x="386" y="294"/>
                  </a:cubicBezTo>
                  <a:cubicBezTo>
                    <a:pt x="387" y="299"/>
                    <a:pt x="376" y="298"/>
                    <a:pt x="373" y="299"/>
                  </a:cubicBezTo>
                  <a:cubicBezTo>
                    <a:pt x="362" y="301"/>
                    <a:pt x="352" y="304"/>
                    <a:pt x="345" y="315"/>
                  </a:cubicBezTo>
                  <a:cubicBezTo>
                    <a:pt x="342" y="320"/>
                    <a:pt x="340" y="326"/>
                    <a:pt x="336" y="332"/>
                  </a:cubicBezTo>
                  <a:cubicBezTo>
                    <a:pt x="334" y="335"/>
                    <a:pt x="335" y="340"/>
                    <a:pt x="332" y="344"/>
                  </a:cubicBezTo>
                  <a:cubicBezTo>
                    <a:pt x="330" y="345"/>
                    <a:pt x="330" y="349"/>
                    <a:pt x="328" y="352"/>
                  </a:cubicBezTo>
                  <a:cubicBezTo>
                    <a:pt x="323" y="359"/>
                    <a:pt x="318" y="366"/>
                    <a:pt x="315" y="374"/>
                  </a:cubicBezTo>
                  <a:cubicBezTo>
                    <a:pt x="315" y="374"/>
                    <a:pt x="315" y="374"/>
                    <a:pt x="315" y="374"/>
                  </a:cubicBezTo>
                  <a:cubicBezTo>
                    <a:pt x="44" y="374"/>
                    <a:pt x="44" y="374"/>
                    <a:pt x="44" y="374"/>
                  </a:cubicBezTo>
                  <a:cubicBezTo>
                    <a:pt x="44" y="374"/>
                    <a:pt x="44" y="374"/>
                    <a:pt x="44" y="374"/>
                  </a:cubicBezTo>
                  <a:cubicBezTo>
                    <a:pt x="46" y="368"/>
                    <a:pt x="42" y="364"/>
                    <a:pt x="37" y="356"/>
                  </a:cubicBezTo>
                  <a:cubicBezTo>
                    <a:pt x="34" y="352"/>
                    <a:pt x="36" y="344"/>
                    <a:pt x="34" y="340"/>
                  </a:cubicBezTo>
                  <a:cubicBezTo>
                    <a:pt x="31" y="328"/>
                    <a:pt x="45" y="329"/>
                    <a:pt x="49" y="323"/>
                  </a:cubicBezTo>
                  <a:cubicBezTo>
                    <a:pt x="52" y="319"/>
                    <a:pt x="50" y="313"/>
                    <a:pt x="57" y="313"/>
                  </a:cubicBezTo>
                  <a:cubicBezTo>
                    <a:pt x="64" y="314"/>
                    <a:pt x="61" y="308"/>
                    <a:pt x="64" y="308"/>
                  </a:cubicBezTo>
                  <a:cubicBezTo>
                    <a:pt x="73" y="309"/>
                    <a:pt x="58" y="294"/>
                    <a:pt x="56" y="291"/>
                  </a:cubicBezTo>
                  <a:cubicBezTo>
                    <a:pt x="54" y="287"/>
                    <a:pt x="54" y="278"/>
                    <a:pt x="49" y="277"/>
                  </a:cubicBezTo>
                  <a:cubicBezTo>
                    <a:pt x="42" y="275"/>
                    <a:pt x="37" y="271"/>
                    <a:pt x="30" y="272"/>
                  </a:cubicBezTo>
                  <a:cubicBezTo>
                    <a:pt x="23" y="274"/>
                    <a:pt x="11" y="252"/>
                    <a:pt x="23" y="257"/>
                  </a:cubicBezTo>
                  <a:cubicBezTo>
                    <a:pt x="32" y="260"/>
                    <a:pt x="34" y="254"/>
                    <a:pt x="39" y="256"/>
                  </a:cubicBezTo>
                  <a:cubicBezTo>
                    <a:pt x="44" y="258"/>
                    <a:pt x="45" y="257"/>
                    <a:pt x="50" y="255"/>
                  </a:cubicBezTo>
                  <a:cubicBezTo>
                    <a:pt x="54" y="253"/>
                    <a:pt x="58" y="257"/>
                    <a:pt x="61" y="257"/>
                  </a:cubicBezTo>
                  <a:cubicBezTo>
                    <a:pt x="66" y="257"/>
                    <a:pt x="75" y="252"/>
                    <a:pt x="73" y="246"/>
                  </a:cubicBezTo>
                  <a:cubicBezTo>
                    <a:pt x="70" y="235"/>
                    <a:pt x="84" y="242"/>
                    <a:pt x="79" y="234"/>
                  </a:cubicBezTo>
                  <a:cubicBezTo>
                    <a:pt x="74" y="226"/>
                    <a:pt x="72" y="224"/>
                    <a:pt x="62" y="221"/>
                  </a:cubicBezTo>
                  <a:cubicBezTo>
                    <a:pt x="56" y="219"/>
                    <a:pt x="53" y="222"/>
                    <a:pt x="47" y="222"/>
                  </a:cubicBezTo>
                  <a:cubicBezTo>
                    <a:pt x="42" y="222"/>
                    <a:pt x="40" y="220"/>
                    <a:pt x="35" y="221"/>
                  </a:cubicBezTo>
                  <a:cubicBezTo>
                    <a:pt x="29" y="222"/>
                    <a:pt x="33" y="205"/>
                    <a:pt x="33" y="202"/>
                  </a:cubicBezTo>
                  <a:cubicBezTo>
                    <a:pt x="33" y="198"/>
                    <a:pt x="27" y="193"/>
                    <a:pt x="35" y="193"/>
                  </a:cubicBezTo>
                  <a:cubicBezTo>
                    <a:pt x="36" y="193"/>
                    <a:pt x="38" y="184"/>
                    <a:pt x="39" y="184"/>
                  </a:cubicBezTo>
                  <a:cubicBezTo>
                    <a:pt x="44" y="174"/>
                    <a:pt x="43" y="174"/>
                    <a:pt x="37" y="168"/>
                  </a:cubicBezTo>
                  <a:cubicBezTo>
                    <a:pt x="33" y="165"/>
                    <a:pt x="41" y="157"/>
                    <a:pt x="44" y="155"/>
                  </a:cubicBezTo>
                  <a:cubicBezTo>
                    <a:pt x="45" y="155"/>
                    <a:pt x="52" y="152"/>
                    <a:pt x="47" y="151"/>
                  </a:cubicBezTo>
                  <a:cubicBezTo>
                    <a:pt x="41" y="149"/>
                    <a:pt x="40" y="147"/>
                    <a:pt x="35" y="143"/>
                  </a:cubicBezTo>
                  <a:cubicBezTo>
                    <a:pt x="28" y="139"/>
                    <a:pt x="27" y="135"/>
                    <a:pt x="25" y="127"/>
                  </a:cubicBezTo>
                  <a:cubicBezTo>
                    <a:pt x="24" y="123"/>
                    <a:pt x="37" y="120"/>
                    <a:pt x="37" y="116"/>
                  </a:cubicBezTo>
                  <a:cubicBezTo>
                    <a:pt x="37" y="112"/>
                    <a:pt x="36" y="106"/>
                    <a:pt x="33" y="105"/>
                  </a:cubicBezTo>
                  <a:cubicBezTo>
                    <a:pt x="25" y="104"/>
                    <a:pt x="23" y="102"/>
                    <a:pt x="22" y="95"/>
                  </a:cubicBezTo>
                  <a:cubicBezTo>
                    <a:pt x="21" y="92"/>
                    <a:pt x="15" y="90"/>
                    <a:pt x="13" y="87"/>
                  </a:cubicBezTo>
                  <a:cubicBezTo>
                    <a:pt x="11" y="83"/>
                    <a:pt x="10" y="78"/>
                    <a:pt x="10" y="74"/>
                  </a:cubicBezTo>
                  <a:cubicBezTo>
                    <a:pt x="10" y="67"/>
                    <a:pt x="11" y="62"/>
                    <a:pt x="14" y="55"/>
                  </a:cubicBezTo>
                  <a:cubicBezTo>
                    <a:pt x="16" y="49"/>
                    <a:pt x="19" y="45"/>
                    <a:pt x="16" y="38"/>
                  </a:cubicBezTo>
                  <a:cubicBezTo>
                    <a:pt x="14" y="32"/>
                    <a:pt x="0" y="8"/>
                    <a:pt x="18" y="12"/>
                  </a:cubicBezTo>
                  <a:cubicBezTo>
                    <a:pt x="25" y="13"/>
                    <a:pt x="30" y="22"/>
                    <a:pt x="35" y="13"/>
                  </a:cubicBezTo>
                  <a:cubicBezTo>
                    <a:pt x="38" y="9"/>
                    <a:pt x="37" y="4"/>
                    <a:pt x="37"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6" name="Freeform 22"/>
            <p:cNvSpPr>
              <a:spLocks noEditPoints="1"/>
            </p:cNvSpPr>
            <p:nvPr/>
          </p:nvSpPr>
          <p:spPr bwMode="auto">
            <a:xfrm>
              <a:off x="6691313" y="4486275"/>
              <a:ext cx="422275" cy="360362"/>
            </a:xfrm>
            <a:custGeom>
              <a:avLst/>
              <a:gdLst/>
              <a:ahLst/>
              <a:cxnLst>
                <a:cxn ang="0">
                  <a:pos x="1" y="245"/>
                </a:cxn>
                <a:cxn ang="0">
                  <a:pos x="11" y="247"/>
                </a:cxn>
                <a:cxn ang="0">
                  <a:pos x="37" y="246"/>
                </a:cxn>
                <a:cxn ang="0">
                  <a:pos x="57" y="253"/>
                </a:cxn>
                <a:cxn ang="0">
                  <a:pos x="128" y="262"/>
                </a:cxn>
                <a:cxn ang="0">
                  <a:pos x="136" y="270"/>
                </a:cxn>
                <a:cxn ang="0">
                  <a:pos x="140" y="270"/>
                </a:cxn>
                <a:cxn ang="0">
                  <a:pos x="153" y="264"/>
                </a:cxn>
                <a:cxn ang="0">
                  <a:pos x="165" y="262"/>
                </a:cxn>
                <a:cxn ang="0">
                  <a:pos x="173" y="260"/>
                </a:cxn>
                <a:cxn ang="0">
                  <a:pos x="177" y="254"/>
                </a:cxn>
                <a:cxn ang="0">
                  <a:pos x="191" y="254"/>
                </a:cxn>
                <a:cxn ang="0">
                  <a:pos x="199" y="260"/>
                </a:cxn>
                <a:cxn ang="0">
                  <a:pos x="208" y="258"/>
                </a:cxn>
                <a:cxn ang="0">
                  <a:pos x="213" y="251"/>
                </a:cxn>
                <a:cxn ang="0">
                  <a:pos x="220" y="257"/>
                </a:cxn>
                <a:cxn ang="0">
                  <a:pos x="225" y="246"/>
                </a:cxn>
                <a:cxn ang="0">
                  <a:pos x="230" y="226"/>
                </a:cxn>
                <a:cxn ang="0">
                  <a:pos x="216" y="225"/>
                </a:cxn>
                <a:cxn ang="0">
                  <a:pos x="186" y="224"/>
                </a:cxn>
                <a:cxn ang="0">
                  <a:pos x="131" y="188"/>
                </a:cxn>
                <a:cxn ang="0">
                  <a:pos x="88" y="159"/>
                </a:cxn>
                <a:cxn ang="0">
                  <a:pos x="84" y="153"/>
                </a:cxn>
                <a:cxn ang="0">
                  <a:pos x="71" y="136"/>
                </a:cxn>
                <a:cxn ang="0">
                  <a:pos x="59" y="124"/>
                </a:cxn>
                <a:cxn ang="0">
                  <a:pos x="37" y="86"/>
                </a:cxn>
                <a:cxn ang="0">
                  <a:pos x="20" y="73"/>
                </a:cxn>
                <a:cxn ang="0">
                  <a:pos x="8" y="51"/>
                </a:cxn>
                <a:cxn ang="0">
                  <a:pos x="20" y="33"/>
                </a:cxn>
                <a:cxn ang="0">
                  <a:pos x="1" y="0"/>
                </a:cxn>
                <a:cxn ang="0">
                  <a:pos x="1" y="0"/>
                </a:cxn>
                <a:cxn ang="0">
                  <a:pos x="1" y="245"/>
                </a:cxn>
                <a:cxn ang="0">
                  <a:pos x="1" y="245"/>
                </a:cxn>
                <a:cxn ang="0">
                  <a:pos x="289" y="235"/>
                </a:cxn>
                <a:cxn ang="0">
                  <a:pos x="289" y="239"/>
                </a:cxn>
                <a:cxn ang="0">
                  <a:pos x="294" y="240"/>
                </a:cxn>
                <a:cxn ang="0">
                  <a:pos x="297" y="243"/>
                </a:cxn>
                <a:cxn ang="0">
                  <a:pos x="304" y="240"/>
                </a:cxn>
                <a:cxn ang="0">
                  <a:pos x="312" y="239"/>
                </a:cxn>
                <a:cxn ang="0">
                  <a:pos x="317" y="237"/>
                </a:cxn>
                <a:cxn ang="0">
                  <a:pos x="312" y="235"/>
                </a:cxn>
                <a:cxn ang="0">
                  <a:pos x="306" y="237"/>
                </a:cxn>
                <a:cxn ang="0">
                  <a:pos x="301" y="237"/>
                </a:cxn>
                <a:cxn ang="0">
                  <a:pos x="295" y="236"/>
                </a:cxn>
                <a:cxn ang="0">
                  <a:pos x="289" y="235"/>
                </a:cxn>
                <a:cxn ang="0">
                  <a:pos x="262" y="244"/>
                </a:cxn>
                <a:cxn ang="0">
                  <a:pos x="270" y="241"/>
                </a:cxn>
                <a:cxn ang="0">
                  <a:pos x="275" y="242"/>
                </a:cxn>
                <a:cxn ang="0">
                  <a:pos x="283" y="241"/>
                </a:cxn>
                <a:cxn ang="0">
                  <a:pos x="284" y="242"/>
                </a:cxn>
                <a:cxn ang="0">
                  <a:pos x="281" y="244"/>
                </a:cxn>
                <a:cxn ang="0">
                  <a:pos x="276" y="244"/>
                </a:cxn>
                <a:cxn ang="0">
                  <a:pos x="272" y="250"/>
                </a:cxn>
                <a:cxn ang="0">
                  <a:pos x="267" y="252"/>
                </a:cxn>
                <a:cxn ang="0">
                  <a:pos x="265" y="250"/>
                </a:cxn>
                <a:cxn ang="0">
                  <a:pos x="264" y="248"/>
                </a:cxn>
                <a:cxn ang="0">
                  <a:pos x="262" y="244"/>
                </a:cxn>
              </a:cxnLst>
              <a:rect l="0" t="0" r="r" b="b"/>
              <a:pathLst>
                <a:path w="318" h="271">
                  <a:moveTo>
                    <a:pt x="1" y="245"/>
                  </a:moveTo>
                  <a:cubicBezTo>
                    <a:pt x="4" y="245"/>
                    <a:pt x="8" y="247"/>
                    <a:pt x="11" y="247"/>
                  </a:cubicBezTo>
                  <a:cubicBezTo>
                    <a:pt x="20" y="249"/>
                    <a:pt x="28" y="246"/>
                    <a:pt x="37" y="246"/>
                  </a:cubicBezTo>
                  <a:cubicBezTo>
                    <a:pt x="43" y="246"/>
                    <a:pt x="51" y="251"/>
                    <a:pt x="57" y="253"/>
                  </a:cubicBezTo>
                  <a:cubicBezTo>
                    <a:pt x="77" y="258"/>
                    <a:pt x="110" y="246"/>
                    <a:pt x="128" y="262"/>
                  </a:cubicBezTo>
                  <a:cubicBezTo>
                    <a:pt x="136" y="270"/>
                    <a:pt x="136" y="270"/>
                    <a:pt x="136" y="270"/>
                  </a:cubicBezTo>
                  <a:cubicBezTo>
                    <a:pt x="140" y="270"/>
                    <a:pt x="140" y="270"/>
                    <a:pt x="140" y="270"/>
                  </a:cubicBezTo>
                  <a:cubicBezTo>
                    <a:pt x="144" y="271"/>
                    <a:pt x="153" y="269"/>
                    <a:pt x="153" y="264"/>
                  </a:cubicBezTo>
                  <a:cubicBezTo>
                    <a:pt x="153" y="260"/>
                    <a:pt x="162" y="264"/>
                    <a:pt x="165" y="262"/>
                  </a:cubicBezTo>
                  <a:cubicBezTo>
                    <a:pt x="168" y="261"/>
                    <a:pt x="169" y="260"/>
                    <a:pt x="173" y="260"/>
                  </a:cubicBezTo>
                  <a:cubicBezTo>
                    <a:pt x="178" y="260"/>
                    <a:pt x="178" y="258"/>
                    <a:pt x="177" y="254"/>
                  </a:cubicBezTo>
                  <a:cubicBezTo>
                    <a:pt x="176" y="252"/>
                    <a:pt x="188" y="253"/>
                    <a:pt x="191" y="254"/>
                  </a:cubicBezTo>
                  <a:cubicBezTo>
                    <a:pt x="195" y="255"/>
                    <a:pt x="197" y="260"/>
                    <a:pt x="199" y="260"/>
                  </a:cubicBezTo>
                  <a:cubicBezTo>
                    <a:pt x="201" y="261"/>
                    <a:pt x="206" y="258"/>
                    <a:pt x="208" y="258"/>
                  </a:cubicBezTo>
                  <a:cubicBezTo>
                    <a:pt x="213" y="257"/>
                    <a:pt x="213" y="256"/>
                    <a:pt x="213" y="251"/>
                  </a:cubicBezTo>
                  <a:cubicBezTo>
                    <a:pt x="216" y="251"/>
                    <a:pt x="216" y="260"/>
                    <a:pt x="220" y="257"/>
                  </a:cubicBezTo>
                  <a:cubicBezTo>
                    <a:pt x="222" y="254"/>
                    <a:pt x="223" y="250"/>
                    <a:pt x="225" y="246"/>
                  </a:cubicBezTo>
                  <a:cubicBezTo>
                    <a:pt x="227" y="242"/>
                    <a:pt x="230" y="231"/>
                    <a:pt x="230" y="226"/>
                  </a:cubicBezTo>
                  <a:cubicBezTo>
                    <a:pt x="226" y="224"/>
                    <a:pt x="221" y="225"/>
                    <a:pt x="216" y="225"/>
                  </a:cubicBezTo>
                  <a:cubicBezTo>
                    <a:pt x="204" y="227"/>
                    <a:pt x="197" y="227"/>
                    <a:pt x="186" y="224"/>
                  </a:cubicBezTo>
                  <a:cubicBezTo>
                    <a:pt x="167" y="219"/>
                    <a:pt x="143" y="202"/>
                    <a:pt x="131" y="188"/>
                  </a:cubicBezTo>
                  <a:cubicBezTo>
                    <a:pt x="119" y="173"/>
                    <a:pt x="103" y="167"/>
                    <a:pt x="88" y="159"/>
                  </a:cubicBezTo>
                  <a:cubicBezTo>
                    <a:pt x="87" y="157"/>
                    <a:pt x="85" y="155"/>
                    <a:pt x="84" y="153"/>
                  </a:cubicBezTo>
                  <a:cubicBezTo>
                    <a:pt x="81" y="150"/>
                    <a:pt x="71" y="140"/>
                    <a:pt x="71" y="136"/>
                  </a:cubicBezTo>
                  <a:cubicBezTo>
                    <a:pt x="71" y="130"/>
                    <a:pt x="63" y="128"/>
                    <a:pt x="59" y="124"/>
                  </a:cubicBezTo>
                  <a:cubicBezTo>
                    <a:pt x="51" y="115"/>
                    <a:pt x="39" y="98"/>
                    <a:pt x="37" y="86"/>
                  </a:cubicBezTo>
                  <a:cubicBezTo>
                    <a:pt x="34" y="73"/>
                    <a:pt x="32" y="74"/>
                    <a:pt x="20" y="73"/>
                  </a:cubicBezTo>
                  <a:cubicBezTo>
                    <a:pt x="9" y="73"/>
                    <a:pt x="0" y="60"/>
                    <a:pt x="8" y="51"/>
                  </a:cubicBezTo>
                  <a:cubicBezTo>
                    <a:pt x="12" y="46"/>
                    <a:pt x="24" y="37"/>
                    <a:pt x="20" y="33"/>
                  </a:cubicBezTo>
                  <a:cubicBezTo>
                    <a:pt x="15" y="27"/>
                    <a:pt x="9" y="10"/>
                    <a:pt x="1" y="0"/>
                  </a:cubicBezTo>
                  <a:cubicBezTo>
                    <a:pt x="1" y="0"/>
                    <a:pt x="1" y="0"/>
                    <a:pt x="1" y="0"/>
                  </a:cubicBezTo>
                  <a:cubicBezTo>
                    <a:pt x="1" y="245"/>
                    <a:pt x="1" y="245"/>
                    <a:pt x="1" y="245"/>
                  </a:cubicBezTo>
                  <a:cubicBezTo>
                    <a:pt x="1" y="245"/>
                    <a:pt x="1" y="245"/>
                    <a:pt x="1" y="245"/>
                  </a:cubicBezTo>
                  <a:close/>
                  <a:moveTo>
                    <a:pt x="289" y="235"/>
                  </a:moveTo>
                  <a:cubicBezTo>
                    <a:pt x="286" y="235"/>
                    <a:pt x="286" y="239"/>
                    <a:pt x="289" y="239"/>
                  </a:cubicBezTo>
                  <a:cubicBezTo>
                    <a:pt x="291" y="239"/>
                    <a:pt x="292" y="239"/>
                    <a:pt x="294" y="240"/>
                  </a:cubicBezTo>
                  <a:cubicBezTo>
                    <a:pt x="295" y="242"/>
                    <a:pt x="295" y="243"/>
                    <a:pt x="297" y="243"/>
                  </a:cubicBezTo>
                  <a:cubicBezTo>
                    <a:pt x="300" y="243"/>
                    <a:pt x="301" y="240"/>
                    <a:pt x="304" y="240"/>
                  </a:cubicBezTo>
                  <a:cubicBezTo>
                    <a:pt x="312" y="239"/>
                    <a:pt x="312" y="239"/>
                    <a:pt x="312" y="239"/>
                  </a:cubicBezTo>
                  <a:cubicBezTo>
                    <a:pt x="314" y="239"/>
                    <a:pt x="316" y="239"/>
                    <a:pt x="317" y="237"/>
                  </a:cubicBezTo>
                  <a:cubicBezTo>
                    <a:pt x="318" y="235"/>
                    <a:pt x="314" y="235"/>
                    <a:pt x="312" y="235"/>
                  </a:cubicBezTo>
                  <a:cubicBezTo>
                    <a:pt x="310" y="235"/>
                    <a:pt x="309" y="237"/>
                    <a:pt x="306" y="237"/>
                  </a:cubicBezTo>
                  <a:cubicBezTo>
                    <a:pt x="305" y="238"/>
                    <a:pt x="303" y="238"/>
                    <a:pt x="301" y="237"/>
                  </a:cubicBezTo>
                  <a:cubicBezTo>
                    <a:pt x="299" y="236"/>
                    <a:pt x="297" y="237"/>
                    <a:pt x="295" y="236"/>
                  </a:cubicBezTo>
                  <a:cubicBezTo>
                    <a:pt x="289" y="235"/>
                    <a:pt x="289" y="235"/>
                    <a:pt x="289" y="235"/>
                  </a:cubicBezTo>
                  <a:close/>
                  <a:moveTo>
                    <a:pt x="262" y="244"/>
                  </a:moveTo>
                  <a:cubicBezTo>
                    <a:pt x="264" y="242"/>
                    <a:pt x="267" y="241"/>
                    <a:pt x="270" y="241"/>
                  </a:cubicBezTo>
                  <a:cubicBezTo>
                    <a:pt x="272" y="241"/>
                    <a:pt x="273" y="242"/>
                    <a:pt x="275" y="242"/>
                  </a:cubicBezTo>
                  <a:cubicBezTo>
                    <a:pt x="277" y="241"/>
                    <a:pt x="281" y="238"/>
                    <a:pt x="283" y="241"/>
                  </a:cubicBezTo>
                  <a:cubicBezTo>
                    <a:pt x="283" y="241"/>
                    <a:pt x="285" y="242"/>
                    <a:pt x="284" y="242"/>
                  </a:cubicBezTo>
                  <a:cubicBezTo>
                    <a:pt x="283" y="243"/>
                    <a:pt x="282" y="244"/>
                    <a:pt x="281" y="244"/>
                  </a:cubicBezTo>
                  <a:cubicBezTo>
                    <a:pt x="279" y="244"/>
                    <a:pt x="277" y="243"/>
                    <a:pt x="276" y="244"/>
                  </a:cubicBezTo>
                  <a:cubicBezTo>
                    <a:pt x="274" y="246"/>
                    <a:pt x="273" y="249"/>
                    <a:pt x="272" y="250"/>
                  </a:cubicBezTo>
                  <a:cubicBezTo>
                    <a:pt x="270" y="252"/>
                    <a:pt x="269" y="252"/>
                    <a:pt x="267" y="252"/>
                  </a:cubicBezTo>
                  <a:cubicBezTo>
                    <a:pt x="266" y="252"/>
                    <a:pt x="266" y="251"/>
                    <a:pt x="265" y="250"/>
                  </a:cubicBezTo>
                  <a:cubicBezTo>
                    <a:pt x="265" y="249"/>
                    <a:pt x="264" y="249"/>
                    <a:pt x="264" y="248"/>
                  </a:cubicBezTo>
                  <a:lnTo>
                    <a:pt x="262" y="24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7" name="Freeform 23"/>
            <p:cNvSpPr>
              <a:spLocks/>
            </p:cNvSpPr>
            <p:nvPr/>
          </p:nvSpPr>
          <p:spPr bwMode="auto">
            <a:xfrm>
              <a:off x="7807325" y="1314450"/>
              <a:ext cx="217488" cy="261937"/>
            </a:xfrm>
            <a:custGeom>
              <a:avLst/>
              <a:gdLst/>
              <a:ahLst/>
              <a:cxnLst>
                <a:cxn ang="0">
                  <a:pos x="2" y="135"/>
                </a:cxn>
                <a:cxn ang="0">
                  <a:pos x="0" y="141"/>
                </a:cxn>
                <a:cxn ang="0">
                  <a:pos x="6" y="155"/>
                </a:cxn>
                <a:cxn ang="0">
                  <a:pos x="15" y="177"/>
                </a:cxn>
                <a:cxn ang="0">
                  <a:pos x="16" y="184"/>
                </a:cxn>
                <a:cxn ang="0">
                  <a:pos x="18" y="187"/>
                </a:cxn>
                <a:cxn ang="0">
                  <a:pos x="22" y="191"/>
                </a:cxn>
                <a:cxn ang="0">
                  <a:pos x="28" y="197"/>
                </a:cxn>
                <a:cxn ang="0">
                  <a:pos x="28" y="197"/>
                </a:cxn>
                <a:cxn ang="0">
                  <a:pos x="40" y="194"/>
                </a:cxn>
                <a:cxn ang="0">
                  <a:pos x="55" y="179"/>
                </a:cxn>
                <a:cxn ang="0">
                  <a:pos x="72" y="169"/>
                </a:cxn>
                <a:cxn ang="0">
                  <a:pos x="89" y="154"/>
                </a:cxn>
                <a:cxn ang="0">
                  <a:pos x="100" y="148"/>
                </a:cxn>
                <a:cxn ang="0">
                  <a:pos x="107" y="148"/>
                </a:cxn>
                <a:cxn ang="0">
                  <a:pos x="117" y="142"/>
                </a:cxn>
                <a:cxn ang="0">
                  <a:pos x="128" y="136"/>
                </a:cxn>
                <a:cxn ang="0">
                  <a:pos x="138" y="128"/>
                </a:cxn>
                <a:cxn ang="0">
                  <a:pos x="144" y="125"/>
                </a:cxn>
                <a:cxn ang="0">
                  <a:pos x="158" y="110"/>
                </a:cxn>
                <a:cxn ang="0">
                  <a:pos x="162" y="102"/>
                </a:cxn>
                <a:cxn ang="0">
                  <a:pos x="159" y="90"/>
                </a:cxn>
                <a:cxn ang="0">
                  <a:pos x="157" y="69"/>
                </a:cxn>
                <a:cxn ang="0">
                  <a:pos x="162" y="46"/>
                </a:cxn>
                <a:cxn ang="0">
                  <a:pos x="144" y="9"/>
                </a:cxn>
                <a:cxn ang="0">
                  <a:pos x="138" y="8"/>
                </a:cxn>
                <a:cxn ang="0">
                  <a:pos x="129" y="2"/>
                </a:cxn>
                <a:cxn ang="0">
                  <a:pos x="120" y="6"/>
                </a:cxn>
                <a:cxn ang="0">
                  <a:pos x="114" y="7"/>
                </a:cxn>
                <a:cxn ang="0">
                  <a:pos x="108" y="11"/>
                </a:cxn>
                <a:cxn ang="0">
                  <a:pos x="106" y="12"/>
                </a:cxn>
                <a:cxn ang="0">
                  <a:pos x="102" y="8"/>
                </a:cxn>
                <a:cxn ang="0">
                  <a:pos x="102" y="8"/>
                </a:cxn>
                <a:cxn ang="0">
                  <a:pos x="95" y="20"/>
                </a:cxn>
                <a:cxn ang="0">
                  <a:pos x="97" y="33"/>
                </a:cxn>
                <a:cxn ang="0">
                  <a:pos x="94" y="39"/>
                </a:cxn>
                <a:cxn ang="0">
                  <a:pos x="94" y="48"/>
                </a:cxn>
                <a:cxn ang="0">
                  <a:pos x="89" y="69"/>
                </a:cxn>
                <a:cxn ang="0">
                  <a:pos x="81" y="79"/>
                </a:cxn>
                <a:cxn ang="0">
                  <a:pos x="79" y="88"/>
                </a:cxn>
                <a:cxn ang="0">
                  <a:pos x="72" y="97"/>
                </a:cxn>
                <a:cxn ang="0">
                  <a:pos x="63" y="98"/>
                </a:cxn>
                <a:cxn ang="0">
                  <a:pos x="59" y="108"/>
                </a:cxn>
                <a:cxn ang="0">
                  <a:pos x="46" y="110"/>
                </a:cxn>
                <a:cxn ang="0">
                  <a:pos x="37" y="120"/>
                </a:cxn>
                <a:cxn ang="0">
                  <a:pos x="34" y="124"/>
                </a:cxn>
                <a:cxn ang="0">
                  <a:pos x="31" y="134"/>
                </a:cxn>
                <a:cxn ang="0">
                  <a:pos x="14" y="144"/>
                </a:cxn>
                <a:cxn ang="0">
                  <a:pos x="2" y="135"/>
                </a:cxn>
              </a:cxnLst>
              <a:rect l="0" t="0" r="r" b="b"/>
              <a:pathLst>
                <a:path w="163" h="197">
                  <a:moveTo>
                    <a:pt x="2" y="135"/>
                  </a:moveTo>
                  <a:cubicBezTo>
                    <a:pt x="0" y="141"/>
                    <a:pt x="0" y="141"/>
                    <a:pt x="0" y="141"/>
                  </a:cubicBezTo>
                  <a:cubicBezTo>
                    <a:pt x="2" y="146"/>
                    <a:pt x="2" y="150"/>
                    <a:pt x="6" y="155"/>
                  </a:cubicBezTo>
                  <a:cubicBezTo>
                    <a:pt x="11" y="160"/>
                    <a:pt x="14" y="170"/>
                    <a:pt x="15" y="177"/>
                  </a:cubicBezTo>
                  <a:cubicBezTo>
                    <a:pt x="15" y="180"/>
                    <a:pt x="15" y="182"/>
                    <a:pt x="16" y="184"/>
                  </a:cubicBezTo>
                  <a:cubicBezTo>
                    <a:pt x="17" y="185"/>
                    <a:pt x="17" y="186"/>
                    <a:pt x="18" y="187"/>
                  </a:cubicBezTo>
                  <a:cubicBezTo>
                    <a:pt x="19" y="188"/>
                    <a:pt x="20" y="190"/>
                    <a:pt x="22" y="191"/>
                  </a:cubicBezTo>
                  <a:cubicBezTo>
                    <a:pt x="22" y="191"/>
                    <a:pt x="28" y="197"/>
                    <a:pt x="28" y="197"/>
                  </a:cubicBezTo>
                  <a:cubicBezTo>
                    <a:pt x="28" y="197"/>
                    <a:pt x="28" y="197"/>
                    <a:pt x="28" y="197"/>
                  </a:cubicBezTo>
                  <a:cubicBezTo>
                    <a:pt x="32" y="194"/>
                    <a:pt x="37" y="196"/>
                    <a:pt x="40" y="194"/>
                  </a:cubicBezTo>
                  <a:cubicBezTo>
                    <a:pt x="45" y="189"/>
                    <a:pt x="48" y="181"/>
                    <a:pt x="55" y="179"/>
                  </a:cubicBezTo>
                  <a:cubicBezTo>
                    <a:pt x="64" y="177"/>
                    <a:pt x="65" y="174"/>
                    <a:pt x="72" y="169"/>
                  </a:cubicBezTo>
                  <a:cubicBezTo>
                    <a:pt x="79" y="165"/>
                    <a:pt x="78" y="155"/>
                    <a:pt x="89" y="154"/>
                  </a:cubicBezTo>
                  <a:cubicBezTo>
                    <a:pt x="94" y="154"/>
                    <a:pt x="96" y="150"/>
                    <a:pt x="100" y="148"/>
                  </a:cubicBezTo>
                  <a:cubicBezTo>
                    <a:pt x="103" y="147"/>
                    <a:pt x="105" y="148"/>
                    <a:pt x="107" y="148"/>
                  </a:cubicBezTo>
                  <a:cubicBezTo>
                    <a:pt x="111" y="147"/>
                    <a:pt x="114" y="143"/>
                    <a:pt x="117" y="142"/>
                  </a:cubicBezTo>
                  <a:cubicBezTo>
                    <a:pt x="123" y="140"/>
                    <a:pt x="123" y="141"/>
                    <a:pt x="128" y="136"/>
                  </a:cubicBezTo>
                  <a:cubicBezTo>
                    <a:pt x="131" y="132"/>
                    <a:pt x="134" y="130"/>
                    <a:pt x="138" y="128"/>
                  </a:cubicBezTo>
                  <a:cubicBezTo>
                    <a:pt x="140" y="127"/>
                    <a:pt x="142" y="126"/>
                    <a:pt x="144" y="125"/>
                  </a:cubicBezTo>
                  <a:cubicBezTo>
                    <a:pt x="150" y="124"/>
                    <a:pt x="155" y="116"/>
                    <a:pt x="158" y="110"/>
                  </a:cubicBezTo>
                  <a:cubicBezTo>
                    <a:pt x="160" y="108"/>
                    <a:pt x="161" y="105"/>
                    <a:pt x="162" y="102"/>
                  </a:cubicBezTo>
                  <a:cubicBezTo>
                    <a:pt x="162" y="99"/>
                    <a:pt x="159" y="93"/>
                    <a:pt x="159" y="90"/>
                  </a:cubicBezTo>
                  <a:cubicBezTo>
                    <a:pt x="155" y="84"/>
                    <a:pt x="153" y="76"/>
                    <a:pt x="157" y="69"/>
                  </a:cubicBezTo>
                  <a:cubicBezTo>
                    <a:pt x="163" y="60"/>
                    <a:pt x="163" y="56"/>
                    <a:pt x="162" y="46"/>
                  </a:cubicBezTo>
                  <a:cubicBezTo>
                    <a:pt x="160" y="32"/>
                    <a:pt x="155" y="17"/>
                    <a:pt x="144" y="9"/>
                  </a:cubicBezTo>
                  <a:cubicBezTo>
                    <a:pt x="138" y="8"/>
                    <a:pt x="138" y="8"/>
                    <a:pt x="138" y="8"/>
                  </a:cubicBezTo>
                  <a:cubicBezTo>
                    <a:pt x="133" y="8"/>
                    <a:pt x="133" y="4"/>
                    <a:pt x="129" y="2"/>
                  </a:cubicBezTo>
                  <a:cubicBezTo>
                    <a:pt x="126" y="0"/>
                    <a:pt x="123" y="4"/>
                    <a:pt x="120" y="6"/>
                  </a:cubicBezTo>
                  <a:cubicBezTo>
                    <a:pt x="117" y="9"/>
                    <a:pt x="117" y="8"/>
                    <a:pt x="114" y="7"/>
                  </a:cubicBezTo>
                  <a:cubicBezTo>
                    <a:pt x="112" y="7"/>
                    <a:pt x="109" y="10"/>
                    <a:pt x="108" y="11"/>
                  </a:cubicBezTo>
                  <a:cubicBezTo>
                    <a:pt x="108" y="14"/>
                    <a:pt x="108" y="14"/>
                    <a:pt x="106" y="12"/>
                  </a:cubicBezTo>
                  <a:cubicBezTo>
                    <a:pt x="102" y="8"/>
                    <a:pt x="102" y="8"/>
                    <a:pt x="102" y="8"/>
                  </a:cubicBezTo>
                  <a:cubicBezTo>
                    <a:pt x="102" y="8"/>
                    <a:pt x="102" y="8"/>
                    <a:pt x="102" y="8"/>
                  </a:cubicBezTo>
                  <a:cubicBezTo>
                    <a:pt x="97" y="10"/>
                    <a:pt x="96" y="17"/>
                    <a:pt x="95" y="20"/>
                  </a:cubicBezTo>
                  <a:cubicBezTo>
                    <a:pt x="94" y="25"/>
                    <a:pt x="97" y="29"/>
                    <a:pt x="97" y="33"/>
                  </a:cubicBezTo>
                  <a:cubicBezTo>
                    <a:pt x="97" y="36"/>
                    <a:pt x="94" y="36"/>
                    <a:pt x="94" y="39"/>
                  </a:cubicBezTo>
                  <a:cubicBezTo>
                    <a:pt x="93" y="42"/>
                    <a:pt x="95" y="45"/>
                    <a:pt x="94" y="48"/>
                  </a:cubicBezTo>
                  <a:cubicBezTo>
                    <a:pt x="93" y="50"/>
                    <a:pt x="89" y="67"/>
                    <a:pt x="89" y="69"/>
                  </a:cubicBezTo>
                  <a:cubicBezTo>
                    <a:pt x="93" y="76"/>
                    <a:pt x="81" y="75"/>
                    <a:pt x="81" y="79"/>
                  </a:cubicBezTo>
                  <a:cubicBezTo>
                    <a:pt x="81" y="81"/>
                    <a:pt x="87" y="89"/>
                    <a:pt x="79" y="88"/>
                  </a:cubicBezTo>
                  <a:cubicBezTo>
                    <a:pt x="71" y="86"/>
                    <a:pt x="75" y="93"/>
                    <a:pt x="72" y="97"/>
                  </a:cubicBezTo>
                  <a:cubicBezTo>
                    <a:pt x="69" y="100"/>
                    <a:pt x="66" y="96"/>
                    <a:pt x="63" y="98"/>
                  </a:cubicBezTo>
                  <a:cubicBezTo>
                    <a:pt x="61" y="99"/>
                    <a:pt x="62" y="105"/>
                    <a:pt x="59" y="108"/>
                  </a:cubicBezTo>
                  <a:cubicBezTo>
                    <a:pt x="56" y="111"/>
                    <a:pt x="50" y="108"/>
                    <a:pt x="46" y="110"/>
                  </a:cubicBezTo>
                  <a:cubicBezTo>
                    <a:pt x="42" y="112"/>
                    <a:pt x="40" y="120"/>
                    <a:pt x="37" y="120"/>
                  </a:cubicBezTo>
                  <a:cubicBezTo>
                    <a:pt x="33" y="120"/>
                    <a:pt x="36" y="122"/>
                    <a:pt x="34" y="124"/>
                  </a:cubicBezTo>
                  <a:cubicBezTo>
                    <a:pt x="29" y="128"/>
                    <a:pt x="25" y="125"/>
                    <a:pt x="31" y="134"/>
                  </a:cubicBezTo>
                  <a:cubicBezTo>
                    <a:pt x="34" y="139"/>
                    <a:pt x="18" y="146"/>
                    <a:pt x="14" y="144"/>
                  </a:cubicBezTo>
                  <a:cubicBezTo>
                    <a:pt x="8" y="142"/>
                    <a:pt x="7" y="137"/>
                    <a:pt x="2" y="13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8" name="Freeform 24"/>
            <p:cNvSpPr>
              <a:spLocks/>
            </p:cNvSpPr>
            <p:nvPr/>
          </p:nvSpPr>
          <p:spPr bwMode="auto">
            <a:xfrm>
              <a:off x="7486650" y="1484313"/>
              <a:ext cx="358775" cy="357187"/>
            </a:xfrm>
            <a:custGeom>
              <a:avLst/>
              <a:gdLst/>
              <a:ahLst/>
              <a:cxnLst>
                <a:cxn ang="0">
                  <a:pos x="5" y="244"/>
                </a:cxn>
                <a:cxn ang="0">
                  <a:pos x="23" y="237"/>
                </a:cxn>
                <a:cxn ang="0">
                  <a:pos x="36" y="233"/>
                </a:cxn>
                <a:cxn ang="0">
                  <a:pos x="48" y="228"/>
                </a:cxn>
                <a:cxn ang="0">
                  <a:pos x="54" y="230"/>
                </a:cxn>
                <a:cxn ang="0">
                  <a:pos x="68" y="225"/>
                </a:cxn>
                <a:cxn ang="0">
                  <a:pos x="80" y="228"/>
                </a:cxn>
                <a:cxn ang="0">
                  <a:pos x="88" y="230"/>
                </a:cxn>
                <a:cxn ang="0">
                  <a:pos x="98" y="234"/>
                </a:cxn>
                <a:cxn ang="0">
                  <a:pos x="105" y="241"/>
                </a:cxn>
                <a:cxn ang="0">
                  <a:pos x="109" y="254"/>
                </a:cxn>
                <a:cxn ang="0">
                  <a:pos x="125" y="268"/>
                </a:cxn>
                <a:cxn ang="0">
                  <a:pos x="125" y="268"/>
                </a:cxn>
                <a:cxn ang="0">
                  <a:pos x="122" y="256"/>
                </a:cxn>
                <a:cxn ang="0">
                  <a:pos x="133" y="239"/>
                </a:cxn>
                <a:cxn ang="0">
                  <a:pos x="139" y="225"/>
                </a:cxn>
                <a:cxn ang="0">
                  <a:pos x="139" y="225"/>
                </a:cxn>
                <a:cxn ang="0">
                  <a:pos x="150" y="219"/>
                </a:cxn>
                <a:cxn ang="0">
                  <a:pos x="166" y="195"/>
                </a:cxn>
                <a:cxn ang="0">
                  <a:pos x="205" y="145"/>
                </a:cxn>
                <a:cxn ang="0">
                  <a:pos x="218" y="134"/>
                </a:cxn>
                <a:cxn ang="0">
                  <a:pos x="225" y="127"/>
                </a:cxn>
                <a:cxn ang="0">
                  <a:pos x="233" y="117"/>
                </a:cxn>
                <a:cxn ang="0">
                  <a:pos x="244" y="104"/>
                </a:cxn>
                <a:cxn ang="0">
                  <a:pos x="250" y="96"/>
                </a:cxn>
                <a:cxn ang="0">
                  <a:pos x="257" y="85"/>
                </a:cxn>
                <a:cxn ang="0">
                  <a:pos x="265" y="89"/>
                </a:cxn>
                <a:cxn ang="0">
                  <a:pos x="270" y="69"/>
                </a:cxn>
                <a:cxn ang="0">
                  <a:pos x="270" y="69"/>
                </a:cxn>
                <a:cxn ang="0">
                  <a:pos x="264" y="63"/>
                </a:cxn>
                <a:cxn ang="0">
                  <a:pos x="260" y="59"/>
                </a:cxn>
                <a:cxn ang="0">
                  <a:pos x="258" y="56"/>
                </a:cxn>
                <a:cxn ang="0">
                  <a:pos x="257" y="49"/>
                </a:cxn>
                <a:cxn ang="0">
                  <a:pos x="248" y="27"/>
                </a:cxn>
                <a:cxn ang="0">
                  <a:pos x="242" y="13"/>
                </a:cxn>
                <a:cxn ang="0">
                  <a:pos x="244" y="7"/>
                </a:cxn>
                <a:cxn ang="0">
                  <a:pos x="244" y="7"/>
                </a:cxn>
                <a:cxn ang="0">
                  <a:pos x="238" y="7"/>
                </a:cxn>
                <a:cxn ang="0">
                  <a:pos x="225" y="22"/>
                </a:cxn>
                <a:cxn ang="0">
                  <a:pos x="205" y="18"/>
                </a:cxn>
                <a:cxn ang="0">
                  <a:pos x="190" y="18"/>
                </a:cxn>
                <a:cxn ang="0">
                  <a:pos x="169" y="20"/>
                </a:cxn>
                <a:cxn ang="0">
                  <a:pos x="139" y="14"/>
                </a:cxn>
                <a:cxn ang="0">
                  <a:pos x="91" y="3"/>
                </a:cxn>
                <a:cxn ang="0">
                  <a:pos x="71" y="8"/>
                </a:cxn>
                <a:cxn ang="0">
                  <a:pos x="71" y="8"/>
                </a:cxn>
                <a:cxn ang="0">
                  <a:pos x="71" y="8"/>
                </a:cxn>
                <a:cxn ang="0">
                  <a:pos x="63" y="10"/>
                </a:cxn>
                <a:cxn ang="0">
                  <a:pos x="55" y="27"/>
                </a:cxn>
                <a:cxn ang="0">
                  <a:pos x="56" y="47"/>
                </a:cxn>
                <a:cxn ang="0">
                  <a:pos x="54" y="59"/>
                </a:cxn>
                <a:cxn ang="0">
                  <a:pos x="54" y="59"/>
                </a:cxn>
                <a:cxn ang="0">
                  <a:pos x="42" y="70"/>
                </a:cxn>
                <a:cxn ang="0">
                  <a:pos x="39" y="94"/>
                </a:cxn>
                <a:cxn ang="0">
                  <a:pos x="31" y="133"/>
                </a:cxn>
                <a:cxn ang="0">
                  <a:pos x="7" y="162"/>
                </a:cxn>
                <a:cxn ang="0">
                  <a:pos x="5" y="186"/>
                </a:cxn>
                <a:cxn ang="0">
                  <a:pos x="2" y="200"/>
                </a:cxn>
                <a:cxn ang="0">
                  <a:pos x="6" y="211"/>
                </a:cxn>
                <a:cxn ang="0">
                  <a:pos x="1" y="228"/>
                </a:cxn>
                <a:cxn ang="0">
                  <a:pos x="5" y="244"/>
                </a:cxn>
              </a:cxnLst>
              <a:rect l="0" t="0" r="r" b="b"/>
              <a:pathLst>
                <a:path w="270" h="268">
                  <a:moveTo>
                    <a:pt x="5" y="244"/>
                  </a:moveTo>
                  <a:cubicBezTo>
                    <a:pt x="10" y="237"/>
                    <a:pt x="13" y="231"/>
                    <a:pt x="23" y="237"/>
                  </a:cubicBezTo>
                  <a:cubicBezTo>
                    <a:pt x="30" y="242"/>
                    <a:pt x="30" y="237"/>
                    <a:pt x="36" y="233"/>
                  </a:cubicBezTo>
                  <a:cubicBezTo>
                    <a:pt x="40" y="230"/>
                    <a:pt x="42" y="226"/>
                    <a:pt x="48" y="228"/>
                  </a:cubicBezTo>
                  <a:cubicBezTo>
                    <a:pt x="50" y="229"/>
                    <a:pt x="51" y="232"/>
                    <a:pt x="54" y="230"/>
                  </a:cubicBezTo>
                  <a:cubicBezTo>
                    <a:pt x="59" y="228"/>
                    <a:pt x="63" y="227"/>
                    <a:pt x="68" y="225"/>
                  </a:cubicBezTo>
                  <a:cubicBezTo>
                    <a:pt x="72" y="222"/>
                    <a:pt x="77" y="226"/>
                    <a:pt x="80" y="228"/>
                  </a:cubicBezTo>
                  <a:cubicBezTo>
                    <a:pt x="82" y="229"/>
                    <a:pt x="87" y="231"/>
                    <a:pt x="88" y="230"/>
                  </a:cubicBezTo>
                  <a:cubicBezTo>
                    <a:pt x="94" y="228"/>
                    <a:pt x="95" y="228"/>
                    <a:pt x="98" y="234"/>
                  </a:cubicBezTo>
                  <a:cubicBezTo>
                    <a:pt x="100" y="238"/>
                    <a:pt x="101" y="238"/>
                    <a:pt x="105" y="241"/>
                  </a:cubicBezTo>
                  <a:cubicBezTo>
                    <a:pt x="110" y="245"/>
                    <a:pt x="107" y="248"/>
                    <a:pt x="109" y="254"/>
                  </a:cubicBezTo>
                  <a:cubicBezTo>
                    <a:pt x="110" y="260"/>
                    <a:pt x="120" y="264"/>
                    <a:pt x="125" y="268"/>
                  </a:cubicBezTo>
                  <a:cubicBezTo>
                    <a:pt x="125" y="268"/>
                    <a:pt x="125" y="268"/>
                    <a:pt x="125" y="268"/>
                  </a:cubicBezTo>
                  <a:cubicBezTo>
                    <a:pt x="125" y="263"/>
                    <a:pt x="123" y="259"/>
                    <a:pt x="122" y="256"/>
                  </a:cubicBezTo>
                  <a:cubicBezTo>
                    <a:pt x="119" y="249"/>
                    <a:pt x="128" y="243"/>
                    <a:pt x="133" y="239"/>
                  </a:cubicBezTo>
                  <a:cubicBezTo>
                    <a:pt x="136" y="234"/>
                    <a:pt x="134" y="229"/>
                    <a:pt x="139" y="225"/>
                  </a:cubicBezTo>
                  <a:cubicBezTo>
                    <a:pt x="139" y="225"/>
                    <a:pt x="139" y="225"/>
                    <a:pt x="139" y="225"/>
                  </a:cubicBezTo>
                  <a:cubicBezTo>
                    <a:pt x="143" y="223"/>
                    <a:pt x="146" y="220"/>
                    <a:pt x="150" y="219"/>
                  </a:cubicBezTo>
                  <a:cubicBezTo>
                    <a:pt x="158" y="215"/>
                    <a:pt x="153" y="199"/>
                    <a:pt x="166" y="195"/>
                  </a:cubicBezTo>
                  <a:cubicBezTo>
                    <a:pt x="180" y="191"/>
                    <a:pt x="196" y="157"/>
                    <a:pt x="205" y="145"/>
                  </a:cubicBezTo>
                  <a:cubicBezTo>
                    <a:pt x="210" y="137"/>
                    <a:pt x="213" y="141"/>
                    <a:pt x="218" y="134"/>
                  </a:cubicBezTo>
                  <a:cubicBezTo>
                    <a:pt x="220" y="131"/>
                    <a:pt x="224" y="130"/>
                    <a:pt x="225" y="127"/>
                  </a:cubicBezTo>
                  <a:cubicBezTo>
                    <a:pt x="230" y="119"/>
                    <a:pt x="222" y="122"/>
                    <a:pt x="233" y="117"/>
                  </a:cubicBezTo>
                  <a:cubicBezTo>
                    <a:pt x="236" y="116"/>
                    <a:pt x="244" y="106"/>
                    <a:pt x="244" y="104"/>
                  </a:cubicBezTo>
                  <a:cubicBezTo>
                    <a:pt x="246" y="99"/>
                    <a:pt x="245" y="97"/>
                    <a:pt x="250" y="96"/>
                  </a:cubicBezTo>
                  <a:cubicBezTo>
                    <a:pt x="254" y="95"/>
                    <a:pt x="250" y="83"/>
                    <a:pt x="257" y="85"/>
                  </a:cubicBezTo>
                  <a:cubicBezTo>
                    <a:pt x="260" y="85"/>
                    <a:pt x="262" y="90"/>
                    <a:pt x="265" y="89"/>
                  </a:cubicBezTo>
                  <a:cubicBezTo>
                    <a:pt x="269" y="87"/>
                    <a:pt x="262" y="76"/>
                    <a:pt x="270" y="69"/>
                  </a:cubicBezTo>
                  <a:cubicBezTo>
                    <a:pt x="270" y="69"/>
                    <a:pt x="270" y="69"/>
                    <a:pt x="270" y="69"/>
                  </a:cubicBezTo>
                  <a:cubicBezTo>
                    <a:pt x="270" y="69"/>
                    <a:pt x="264" y="63"/>
                    <a:pt x="264" y="63"/>
                  </a:cubicBezTo>
                  <a:cubicBezTo>
                    <a:pt x="262" y="62"/>
                    <a:pt x="261" y="60"/>
                    <a:pt x="260" y="59"/>
                  </a:cubicBezTo>
                  <a:cubicBezTo>
                    <a:pt x="259" y="58"/>
                    <a:pt x="259" y="57"/>
                    <a:pt x="258" y="56"/>
                  </a:cubicBezTo>
                  <a:cubicBezTo>
                    <a:pt x="257" y="54"/>
                    <a:pt x="257" y="52"/>
                    <a:pt x="257" y="49"/>
                  </a:cubicBezTo>
                  <a:cubicBezTo>
                    <a:pt x="256" y="42"/>
                    <a:pt x="253" y="32"/>
                    <a:pt x="248" y="27"/>
                  </a:cubicBezTo>
                  <a:cubicBezTo>
                    <a:pt x="244" y="22"/>
                    <a:pt x="244" y="18"/>
                    <a:pt x="242" y="13"/>
                  </a:cubicBezTo>
                  <a:cubicBezTo>
                    <a:pt x="244" y="7"/>
                    <a:pt x="244" y="7"/>
                    <a:pt x="244" y="7"/>
                  </a:cubicBezTo>
                  <a:cubicBezTo>
                    <a:pt x="244" y="7"/>
                    <a:pt x="244" y="7"/>
                    <a:pt x="244" y="7"/>
                  </a:cubicBezTo>
                  <a:cubicBezTo>
                    <a:pt x="243" y="7"/>
                    <a:pt x="241" y="6"/>
                    <a:pt x="238" y="7"/>
                  </a:cubicBezTo>
                  <a:cubicBezTo>
                    <a:pt x="227" y="8"/>
                    <a:pt x="228" y="14"/>
                    <a:pt x="225" y="22"/>
                  </a:cubicBezTo>
                  <a:cubicBezTo>
                    <a:pt x="221" y="34"/>
                    <a:pt x="209" y="20"/>
                    <a:pt x="205" y="18"/>
                  </a:cubicBezTo>
                  <a:cubicBezTo>
                    <a:pt x="199" y="16"/>
                    <a:pt x="194" y="20"/>
                    <a:pt x="190" y="18"/>
                  </a:cubicBezTo>
                  <a:cubicBezTo>
                    <a:pt x="180" y="12"/>
                    <a:pt x="179" y="20"/>
                    <a:pt x="169" y="20"/>
                  </a:cubicBezTo>
                  <a:cubicBezTo>
                    <a:pt x="166" y="19"/>
                    <a:pt x="141" y="16"/>
                    <a:pt x="139" y="14"/>
                  </a:cubicBezTo>
                  <a:cubicBezTo>
                    <a:pt x="124" y="0"/>
                    <a:pt x="110" y="6"/>
                    <a:pt x="91" y="3"/>
                  </a:cubicBezTo>
                  <a:cubicBezTo>
                    <a:pt x="83" y="2"/>
                    <a:pt x="77" y="7"/>
                    <a:pt x="71" y="8"/>
                  </a:cubicBezTo>
                  <a:cubicBezTo>
                    <a:pt x="70" y="8"/>
                    <a:pt x="71" y="8"/>
                    <a:pt x="71" y="8"/>
                  </a:cubicBezTo>
                  <a:cubicBezTo>
                    <a:pt x="71" y="8"/>
                    <a:pt x="71" y="8"/>
                    <a:pt x="71" y="8"/>
                  </a:cubicBezTo>
                  <a:cubicBezTo>
                    <a:pt x="63" y="10"/>
                    <a:pt x="63" y="10"/>
                    <a:pt x="63" y="10"/>
                  </a:cubicBezTo>
                  <a:cubicBezTo>
                    <a:pt x="56" y="14"/>
                    <a:pt x="52" y="18"/>
                    <a:pt x="55" y="27"/>
                  </a:cubicBezTo>
                  <a:cubicBezTo>
                    <a:pt x="58" y="34"/>
                    <a:pt x="57" y="40"/>
                    <a:pt x="56" y="47"/>
                  </a:cubicBezTo>
                  <a:cubicBezTo>
                    <a:pt x="54" y="59"/>
                    <a:pt x="54" y="59"/>
                    <a:pt x="54" y="59"/>
                  </a:cubicBezTo>
                  <a:cubicBezTo>
                    <a:pt x="54" y="59"/>
                    <a:pt x="54" y="59"/>
                    <a:pt x="54" y="59"/>
                  </a:cubicBezTo>
                  <a:cubicBezTo>
                    <a:pt x="51" y="67"/>
                    <a:pt x="46" y="64"/>
                    <a:pt x="42" y="70"/>
                  </a:cubicBezTo>
                  <a:cubicBezTo>
                    <a:pt x="39" y="74"/>
                    <a:pt x="41" y="88"/>
                    <a:pt x="39" y="94"/>
                  </a:cubicBezTo>
                  <a:cubicBezTo>
                    <a:pt x="31" y="133"/>
                    <a:pt x="31" y="133"/>
                    <a:pt x="31" y="133"/>
                  </a:cubicBezTo>
                  <a:cubicBezTo>
                    <a:pt x="28" y="148"/>
                    <a:pt x="11" y="149"/>
                    <a:pt x="7" y="162"/>
                  </a:cubicBezTo>
                  <a:cubicBezTo>
                    <a:pt x="7" y="168"/>
                    <a:pt x="7" y="180"/>
                    <a:pt x="5" y="186"/>
                  </a:cubicBezTo>
                  <a:cubicBezTo>
                    <a:pt x="2" y="191"/>
                    <a:pt x="0" y="194"/>
                    <a:pt x="2" y="200"/>
                  </a:cubicBezTo>
                  <a:cubicBezTo>
                    <a:pt x="3" y="204"/>
                    <a:pt x="6" y="206"/>
                    <a:pt x="6" y="211"/>
                  </a:cubicBezTo>
                  <a:cubicBezTo>
                    <a:pt x="6" y="216"/>
                    <a:pt x="1" y="222"/>
                    <a:pt x="1" y="228"/>
                  </a:cubicBezTo>
                  <a:cubicBezTo>
                    <a:pt x="1" y="235"/>
                    <a:pt x="3" y="238"/>
                    <a:pt x="5" y="24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9" name="Freeform 25"/>
            <p:cNvSpPr>
              <a:spLocks/>
            </p:cNvSpPr>
            <p:nvPr/>
          </p:nvSpPr>
          <p:spPr bwMode="auto">
            <a:xfrm>
              <a:off x="7250113" y="1020763"/>
              <a:ext cx="422275" cy="430212"/>
            </a:xfrm>
            <a:custGeom>
              <a:avLst/>
              <a:gdLst/>
              <a:ahLst/>
              <a:cxnLst>
                <a:cxn ang="0">
                  <a:pos x="0" y="120"/>
                </a:cxn>
                <a:cxn ang="0">
                  <a:pos x="7" y="123"/>
                </a:cxn>
                <a:cxn ang="0">
                  <a:pos x="41" y="137"/>
                </a:cxn>
                <a:cxn ang="0">
                  <a:pos x="50" y="144"/>
                </a:cxn>
                <a:cxn ang="0">
                  <a:pos x="69" y="157"/>
                </a:cxn>
                <a:cxn ang="0">
                  <a:pos x="78" y="170"/>
                </a:cxn>
                <a:cxn ang="0">
                  <a:pos x="90" y="178"/>
                </a:cxn>
                <a:cxn ang="0">
                  <a:pos x="96" y="186"/>
                </a:cxn>
                <a:cxn ang="0">
                  <a:pos x="126" y="204"/>
                </a:cxn>
                <a:cxn ang="0">
                  <a:pos x="138" y="219"/>
                </a:cxn>
                <a:cxn ang="0">
                  <a:pos x="147" y="231"/>
                </a:cxn>
                <a:cxn ang="0">
                  <a:pos x="170" y="252"/>
                </a:cxn>
                <a:cxn ang="0">
                  <a:pos x="178" y="266"/>
                </a:cxn>
                <a:cxn ang="0">
                  <a:pos x="194" y="271"/>
                </a:cxn>
                <a:cxn ang="0">
                  <a:pos x="200" y="284"/>
                </a:cxn>
                <a:cxn ang="0">
                  <a:pos x="217" y="285"/>
                </a:cxn>
                <a:cxn ang="0">
                  <a:pos x="225" y="288"/>
                </a:cxn>
                <a:cxn ang="0">
                  <a:pos x="232" y="295"/>
                </a:cxn>
                <a:cxn ang="0">
                  <a:pos x="238" y="302"/>
                </a:cxn>
                <a:cxn ang="0">
                  <a:pos x="250" y="309"/>
                </a:cxn>
                <a:cxn ang="0">
                  <a:pos x="263" y="324"/>
                </a:cxn>
                <a:cxn ang="0">
                  <a:pos x="263" y="324"/>
                </a:cxn>
                <a:cxn ang="0">
                  <a:pos x="271" y="316"/>
                </a:cxn>
                <a:cxn ang="0">
                  <a:pos x="274" y="306"/>
                </a:cxn>
                <a:cxn ang="0">
                  <a:pos x="276" y="292"/>
                </a:cxn>
                <a:cxn ang="0">
                  <a:pos x="284" y="268"/>
                </a:cxn>
                <a:cxn ang="0">
                  <a:pos x="301" y="246"/>
                </a:cxn>
                <a:cxn ang="0">
                  <a:pos x="317" y="222"/>
                </a:cxn>
                <a:cxn ang="0">
                  <a:pos x="315" y="215"/>
                </a:cxn>
                <a:cxn ang="0">
                  <a:pos x="315" y="212"/>
                </a:cxn>
                <a:cxn ang="0">
                  <a:pos x="298" y="194"/>
                </a:cxn>
                <a:cxn ang="0">
                  <a:pos x="280" y="186"/>
                </a:cxn>
                <a:cxn ang="0">
                  <a:pos x="275" y="180"/>
                </a:cxn>
                <a:cxn ang="0">
                  <a:pos x="261" y="177"/>
                </a:cxn>
                <a:cxn ang="0">
                  <a:pos x="243" y="172"/>
                </a:cxn>
                <a:cxn ang="0">
                  <a:pos x="234" y="168"/>
                </a:cxn>
                <a:cxn ang="0">
                  <a:pos x="213" y="156"/>
                </a:cxn>
                <a:cxn ang="0">
                  <a:pos x="198" y="146"/>
                </a:cxn>
                <a:cxn ang="0">
                  <a:pos x="129" y="109"/>
                </a:cxn>
                <a:cxn ang="0">
                  <a:pos x="108" y="103"/>
                </a:cxn>
                <a:cxn ang="0">
                  <a:pos x="85" y="93"/>
                </a:cxn>
                <a:cxn ang="0">
                  <a:pos x="54" y="68"/>
                </a:cxn>
                <a:cxn ang="0">
                  <a:pos x="41" y="59"/>
                </a:cxn>
                <a:cxn ang="0">
                  <a:pos x="30" y="45"/>
                </a:cxn>
                <a:cxn ang="0">
                  <a:pos x="23" y="39"/>
                </a:cxn>
                <a:cxn ang="0">
                  <a:pos x="14" y="25"/>
                </a:cxn>
                <a:cxn ang="0">
                  <a:pos x="5" y="9"/>
                </a:cxn>
                <a:cxn ang="0">
                  <a:pos x="0" y="0"/>
                </a:cxn>
                <a:cxn ang="0">
                  <a:pos x="0" y="0"/>
                </a:cxn>
                <a:cxn ang="0">
                  <a:pos x="0" y="120"/>
                </a:cxn>
              </a:cxnLst>
              <a:rect l="0" t="0" r="r" b="b"/>
              <a:pathLst>
                <a:path w="317" h="324">
                  <a:moveTo>
                    <a:pt x="0" y="120"/>
                  </a:moveTo>
                  <a:cubicBezTo>
                    <a:pt x="7" y="123"/>
                    <a:pt x="7" y="123"/>
                    <a:pt x="7" y="123"/>
                  </a:cubicBezTo>
                  <a:cubicBezTo>
                    <a:pt x="14" y="123"/>
                    <a:pt x="37" y="130"/>
                    <a:pt x="41" y="137"/>
                  </a:cubicBezTo>
                  <a:cubicBezTo>
                    <a:pt x="44" y="141"/>
                    <a:pt x="48" y="140"/>
                    <a:pt x="50" y="144"/>
                  </a:cubicBezTo>
                  <a:cubicBezTo>
                    <a:pt x="57" y="155"/>
                    <a:pt x="57" y="154"/>
                    <a:pt x="69" y="157"/>
                  </a:cubicBezTo>
                  <a:cubicBezTo>
                    <a:pt x="76" y="158"/>
                    <a:pt x="75" y="165"/>
                    <a:pt x="78" y="170"/>
                  </a:cubicBezTo>
                  <a:cubicBezTo>
                    <a:pt x="81" y="175"/>
                    <a:pt x="86" y="175"/>
                    <a:pt x="90" y="178"/>
                  </a:cubicBezTo>
                  <a:cubicBezTo>
                    <a:pt x="93" y="180"/>
                    <a:pt x="93" y="184"/>
                    <a:pt x="96" y="186"/>
                  </a:cubicBezTo>
                  <a:cubicBezTo>
                    <a:pt x="106" y="191"/>
                    <a:pt x="118" y="196"/>
                    <a:pt x="126" y="204"/>
                  </a:cubicBezTo>
                  <a:cubicBezTo>
                    <a:pt x="128" y="205"/>
                    <a:pt x="138" y="217"/>
                    <a:pt x="138" y="219"/>
                  </a:cubicBezTo>
                  <a:cubicBezTo>
                    <a:pt x="141" y="229"/>
                    <a:pt x="139" y="227"/>
                    <a:pt x="147" y="231"/>
                  </a:cubicBezTo>
                  <a:cubicBezTo>
                    <a:pt x="156" y="235"/>
                    <a:pt x="162" y="248"/>
                    <a:pt x="170" y="252"/>
                  </a:cubicBezTo>
                  <a:cubicBezTo>
                    <a:pt x="175" y="254"/>
                    <a:pt x="177" y="262"/>
                    <a:pt x="178" y="266"/>
                  </a:cubicBezTo>
                  <a:cubicBezTo>
                    <a:pt x="179" y="272"/>
                    <a:pt x="193" y="267"/>
                    <a:pt x="194" y="271"/>
                  </a:cubicBezTo>
                  <a:cubicBezTo>
                    <a:pt x="195" y="277"/>
                    <a:pt x="196" y="280"/>
                    <a:pt x="200" y="284"/>
                  </a:cubicBezTo>
                  <a:cubicBezTo>
                    <a:pt x="207" y="289"/>
                    <a:pt x="211" y="278"/>
                    <a:pt x="217" y="285"/>
                  </a:cubicBezTo>
                  <a:cubicBezTo>
                    <a:pt x="219" y="287"/>
                    <a:pt x="223" y="286"/>
                    <a:pt x="225" y="288"/>
                  </a:cubicBezTo>
                  <a:cubicBezTo>
                    <a:pt x="228" y="291"/>
                    <a:pt x="229" y="294"/>
                    <a:pt x="232" y="295"/>
                  </a:cubicBezTo>
                  <a:cubicBezTo>
                    <a:pt x="236" y="297"/>
                    <a:pt x="236" y="298"/>
                    <a:pt x="238" y="302"/>
                  </a:cubicBezTo>
                  <a:cubicBezTo>
                    <a:pt x="241" y="307"/>
                    <a:pt x="246" y="306"/>
                    <a:pt x="250" y="309"/>
                  </a:cubicBezTo>
                  <a:cubicBezTo>
                    <a:pt x="254" y="312"/>
                    <a:pt x="258" y="322"/>
                    <a:pt x="263" y="324"/>
                  </a:cubicBezTo>
                  <a:cubicBezTo>
                    <a:pt x="263" y="324"/>
                    <a:pt x="263" y="324"/>
                    <a:pt x="263" y="324"/>
                  </a:cubicBezTo>
                  <a:cubicBezTo>
                    <a:pt x="266" y="321"/>
                    <a:pt x="269" y="318"/>
                    <a:pt x="271" y="316"/>
                  </a:cubicBezTo>
                  <a:cubicBezTo>
                    <a:pt x="274" y="313"/>
                    <a:pt x="272" y="309"/>
                    <a:pt x="274" y="306"/>
                  </a:cubicBezTo>
                  <a:cubicBezTo>
                    <a:pt x="278" y="303"/>
                    <a:pt x="275" y="296"/>
                    <a:pt x="276" y="292"/>
                  </a:cubicBezTo>
                  <a:cubicBezTo>
                    <a:pt x="276" y="287"/>
                    <a:pt x="281" y="269"/>
                    <a:pt x="284" y="268"/>
                  </a:cubicBezTo>
                  <a:cubicBezTo>
                    <a:pt x="302" y="262"/>
                    <a:pt x="294" y="259"/>
                    <a:pt x="301" y="246"/>
                  </a:cubicBezTo>
                  <a:cubicBezTo>
                    <a:pt x="306" y="238"/>
                    <a:pt x="317" y="231"/>
                    <a:pt x="317" y="222"/>
                  </a:cubicBezTo>
                  <a:cubicBezTo>
                    <a:pt x="317" y="220"/>
                    <a:pt x="315" y="217"/>
                    <a:pt x="315" y="215"/>
                  </a:cubicBezTo>
                  <a:cubicBezTo>
                    <a:pt x="314" y="214"/>
                    <a:pt x="315" y="213"/>
                    <a:pt x="315" y="212"/>
                  </a:cubicBezTo>
                  <a:cubicBezTo>
                    <a:pt x="298" y="194"/>
                    <a:pt x="298" y="194"/>
                    <a:pt x="298" y="194"/>
                  </a:cubicBezTo>
                  <a:cubicBezTo>
                    <a:pt x="288" y="183"/>
                    <a:pt x="287" y="191"/>
                    <a:pt x="280" y="186"/>
                  </a:cubicBezTo>
                  <a:cubicBezTo>
                    <a:pt x="278" y="184"/>
                    <a:pt x="278" y="180"/>
                    <a:pt x="275" y="180"/>
                  </a:cubicBezTo>
                  <a:cubicBezTo>
                    <a:pt x="267" y="179"/>
                    <a:pt x="267" y="184"/>
                    <a:pt x="261" y="177"/>
                  </a:cubicBezTo>
                  <a:cubicBezTo>
                    <a:pt x="253" y="169"/>
                    <a:pt x="247" y="175"/>
                    <a:pt x="243" y="172"/>
                  </a:cubicBezTo>
                  <a:cubicBezTo>
                    <a:pt x="238" y="168"/>
                    <a:pt x="240" y="169"/>
                    <a:pt x="234" y="168"/>
                  </a:cubicBezTo>
                  <a:cubicBezTo>
                    <a:pt x="225" y="166"/>
                    <a:pt x="225" y="155"/>
                    <a:pt x="213" y="156"/>
                  </a:cubicBezTo>
                  <a:cubicBezTo>
                    <a:pt x="210" y="157"/>
                    <a:pt x="203" y="147"/>
                    <a:pt x="198" y="146"/>
                  </a:cubicBezTo>
                  <a:cubicBezTo>
                    <a:pt x="184" y="129"/>
                    <a:pt x="151" y="109"/>
                    <a:pt x="129" y="109"/>
                  </a:cubicBezTo>
                  <a:cubicBezTo>
                    <a:pt x="120" y="110"/>
                    <a:pt x="116" y="104"/>
                    <a:pt x="108" y="103"/>
                  </a:cubicBezTo>
                  <a:cubicBezTo>
                    <a:pt x="103" y="102"/>
                    <a:pt x="87" y="98"/>
                    <a:pt x="85" y="93"/>
                  </a:cubicBezTo>
                  <a:cubicBezTo>
                    <a:pt x="78" y="77"/>
                    <a:pt x="71" y="76"/>
                    <a:pt x="54" y="68"/>
                  </a:cubicBezTo>
                  <a:cubicBezTo>
                    <a:pt x="48" y="60"/>
                    <a:pt x="50" y="60"/>
                    <a:pt x="41" y="59"/>
                  </a:cubicBezTo>
                  <a:cubicBezTo>
                    <a:pt x="37" y="58"/>
                    <a:pt x="34" y="48"/>
                    <a:pt x="30" y="45"/>
                  </a:cubicBezTo>
                  <a:cubicBezTo>
                    <a:pt x="27" y="43"/>
                    <a:pt x="25" y="43"/>
                    <a:pt x="23" y="39"/>
                  </a:cubicBezTo>
                  <a:cubicBezTo>
                    <a:pt x="20" y="32"/>
                    <a:pt x="20" y="31"/>
                    <a:pt x="14" y="25"/>
                  </a:cubicBezTo>
                  <a:cubicBezTo>
                    <a:pt x="11" y="21"/>
                    <a:pt x="6" y="14"/>
                    <a:pt x="5" y="9"/>
                  </a:cubicBezTo>
                  <a:cubicBezTo>
                    <a:pt x="4" y="3"/>
                    <a:pt x="2" y="1"/>
                    <a:pt x="0" y="0"/>
                  </a:cubicBezTo>
                  <a:cubicBezTo>
                    <a:pt x="0" y="0"/>
                    <a:pt x="0" y="0"/>
                    <a:pt x="0" y="0"/>
                  </a:cubicBezTo>
                  <a:cubicBezTo>
                    <a:pt x="0" y="120"/>
                    <a:pt x="0" y="120"/>
                    <a:pt x="0" y="12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0" name="Freeform 26"/>
            <p:cNvSpPr>
              <a:spLocks/>
            </p:cNvSpPr>
            <p:nvPr/>
          </p:nvSpPr>
          <p:spPr bwMode="auto">
            <a:xfrm>
              <a:off x="7154863" y="1179513"/>
              <a:ext cx="446088" cy="384175"/>
            </a:xfrm>
            <a:custGeom>
              <a:avLst/>
              <a:gdLst/>
              <a:ahLst/>
              <a:cxnLst>
                <a:cxn ang="0">
                  <a:pos x="320" y="238"/>
                </a:cxn>
                <a:cxn ang="0">
                  <a:pos x="320" y="230"/>
                </a:cxn>
                <a:cxn ang="0">
                  <a:pos x="325" y="220"/>
                </a:cxn>
                <a:cxn ang="0">
                  <a:pos x="335" y="204"/>
                </a:cxn>
                <a:cxn ang="0">
                  <a:pos x="335" y="204"/>
                </a:cxn>
                <a:cxn ang="0">
                  <a:pos x="322" y="189"/>
                </a:cxn>
                <a:cxn ang="0">
                  <a:pos x="310" y="182"/>
                </a:cxn>
                <a:cxn ang="0">
                  <a:pos x="304" y="175"/>
                </a:cxn>
                <a:cxn ang="0">
                  <a:pos x="297" y="168"/>
                </a:cxn>
                <a:cxn ang="0">
                  <a:pos x="289" y="165"/>
                </a:cxn>
                <a:cxn ang="0">
                  <a:pos x="272" y="164"/>
                </a:cxn>
                <a:cxn ang="0">
                  <a:pos x="266" y="151"/>
                </a:cxn>
                <a:cxn ang="0">
                  <a:pos x="250" y="146"/>
                </a:cxn>
                <a:cxn ang="0">
                  <a:pos x="242" y="132"/>
                </a:cxn>
                <a:cxn ang="0">
                  <a:pos x="219" y="111"/>
                </a:cxn>
                <a:cxn ang="0">
                  <a:pos x="210" y="99"/>
                </a:cxn>
                <a:cxn ang="0">
                  <a:pos x="198" y="84"/>
                </a:cxn>
                <a:cxn ang="0">
                  <a:pos x="168" y="66"/>
                </a:cxn>
                <a:cxn ang="0">
                  <a:pos x="162" y="58"/>
                </a:cxn>
                <a:cxn ang="0">
                  <a:pos x="150" y="50"/>
                </a:cxn>
                <a:cxn ang="0">
                  <a:pos x="141" y="37"/>
                </a:cxn>
                <a:cxn ang="0">
                  <a:pos x="122" y="24"/>
                </a:cxn>
                <a:cxn ang="0">
                  <a:pos x="113" y="17"/>
                </a:cxn>
                <a:cxn ang="0">
                  <a:pos x="79" y="3"/>
                </a:cxn>
                <a:cxn ang="0">
                  <a:pos x="72" y="0"/>
                </a:cxn>
                <a:cxn ang="0">
                  <a:pos x="72" y="0"/>
                </a:cxn>
                <a:cxn ang="0">
                  <a:pos x="72" y="22"/>
                </a:cxn>
                <a:cxn ang="0">
                  <a:pos x="0" y="113"/>
                </a:cxn>
                <a:cxn ang="0">
                  <a:pos x="0" y="113"/>
                </a:cxn>
                <a:cxn ang="0">
                  <a:pos x="111" y="114"/>
                </a:cxn>
                <a:cxn ang="0">
                  <a:pos x="113" y="289"/>
                </a:cxn>
                <a:cxn ang="0">
                  <a:pos x="113" y="289"/>
                </a:cxn>
                <a:cxn ang="0">
                  <a:pos x="303" y="289"/>
                </a:cxn>
                <a:cxn ang="0">
                  <a:pos x="303" y="289"/>
                </a:cxn>
                <a:cxn ang="0">
                  <a:pos x="305" y="277"/>
                </a:cxn>
                <a:cxn ang="0">
                  <a:pos x="304" y="257"/>
                </a:cxn>
                <a:cxn ang="0">
                  <a:pos x="312" y="240"/>
                </a:cxn>
                <a:cxn ang="0">
                  <a:pos x="320" y="238"/>
                </a:cxn>
              </a:cxnLst>
              <a:rect l="0" t="0" r="r" b="b"/>
              <a:pathLst>
                <a:path w="335" h="289">
                  <a:moveTo>
                    <a:pt x="320" y="238"/>
                  </a:moveTo>
                  <a:cubicBezTo>
                    <a:pt x="320" y="235"/>
                    <a:pt x="321" y="232"/>
                    <a:pt x="320" y="230"/>
                  </a:cubicBezTo>
                  <a:cubicBezTo>
                    <a:pt x="316" y="221"/>
                    <a:pt x="323" y="226"/>
                    <a:pt x="325" y="220"/>
                  </a:cubicBezTo>
                  <a:cubicBezTo>
                    <a:pt x="326" y="215"/>
                    <a:pt x="331" y="209"/>
                    <a:pt x="335" y="204"/>
                  </a:cubicBezTo>
                  <a:cubicBezTo>
                    <a:pt x="335" y="204"/>
                    <a:pt x="335" y="204"/>
                    <a:pt x="335" y="204"/>
                  </a:cubicBezTo>
                  <a:cubicBezTo>
                    <a:pt x="330" y="202"/>
                    <a:pt x="326" y="192"/>
                    <a:pt x="322" y="189"/>
                  </a:cubicBezTo>
                  <a:cubicBezTo>
                    <a:pt x="318" y="186"/>
                    <a:pt x="313" y="187"/>
                    <a:pt x="310" y="182"/>
                  </a:cubicBezTo>
                  <a:cubicBezTo>
                    <a:pt x="308" y="178"/>
                    <a:pt x="308" y="177"/>
                    <a:pt x="304" y="175"/>
                  </a:cubicBezTo>
                  <a:cubicBezTo>
                    <a:pt x="301" y="174"/>
                    <a:pt x="300" y="171"/>
                    <a:pt x="297" y="168"/>
                  </a:cubicBezTo>
                  <a:cubicBezTo>
                    <a:pt x="295" y="166"/>
                    <a:pt x="291" y="167"/>
                    <a:pt x="289" y="165"/>
                  </a:cubicBezTo>
                  <a:cubicBezTo>
                    <a:pt x="283" y="158"/>
                    <a:pt x="279" y="169"/>
                    <a:pt x="272" y="164"/>
                  </a:cubicBezTo>
                  <a:cubicBezTo>
                    <a:pt x="268" y="160"/>
                    <a:pt x="267" y="157"/>
                    <a:pt x="266" y="151"/>
                  </a:cubicBezTo>
                  <a:cubicBezTo>
                    <a:pt x="265" y="147"/>
                    <a:pt x="251" y="152"/>
                    <a:pt x="250" y="146"/>
                  </a:cubicBezTo>
                  <a:cubicBezTo>
                    <a:pt x="249" y="142"/>
                    <a:pt x="247" y="134"/>
                    <a:pt x="242" y="132"/>
                  </a:cubicBezTo>
                  <a:cubicBezTo>
                    <a:pt x="234" y="128"/>
                    <a:pt x="228" y="115"/>
                    <a:pt x="219" y="111"/>
                  </a:cubicBezTo>
                  <a:cubicBezTo>
                    <a:pt x="211" y="107"/>
                    <a:pt x="213" y="109"/>
                    <a:pt x="210" y="99"/>
                  </a:cubicBezTo>
                  <a:cubicBezTo>
                    <a:pt x="210" y="97"/>
                    <a:pt x="200" y="85"/>
                    <a:pt x="198" y="84"/>
                  </a:cubicBezTo>
                  <a:cubicBezTo>
                    <a:pt x="190" y="76"/>
                    <a:pt x="178" y="71"/>
                    <a:pt x="168" y="66"/>
                  </a:cubicBezTo>
                  <a:cubicBezTo>
                    <a:pt x="165" y="64"/>
                    <a:pt x="165" y="60"/>
                    <a:pt x="162" y="58"/>
                  </a:cubicBezTo>
                  <a:cubicBezTo>
                    <a:pt x="158" y="55"/>
                    <a:pt x="153" y="55"/>
                    <a:pt x="150" y="50"/>
                  </a:cubicBezTo>
                  <a:cubicBezTo>
                    <a:pt x="147" y="45"/>
                    <a:pt x="148" y="38"/>
                    <a:pt x="141" y="37"/>
                  </a:cubicBezTo>
                  <a:cubicBezTo>
                    <a:pt x="129" y="34"/>
                    <a:pt x="129" y="35"/>
                    <a:pt x="122" y="24"/>
                  </a:cubicBezTo>
                  <a:cubicBezTo>
                    <a:pt x="120" y="20"/>
                    <a:pt x="116" y="21"/>
                    <a:pt x="113" y="17"/>
                  </a:cubicBezTo>
                  <a:cubicBezTo>
                    <a:pt x="109" y="10"/>
                    <a:pt x="86" y="3"/>
                    <a:pt x="79" y="3"/>
                  </a:cubicBezTo>
                  <a:cubicBezTo>
                    <a:pt x="72" y="0"/>
                    <a:pt x="72" y="0"/>
                    <a:pt x="72" y="0"/>
                  </a:cubicBezTo>
                  <a:cubicBezTo>
                    <a:pt x="72" y="0"/>
                    <a:pt x="72" y="0"/>
                    <a:pt x="72" y="0"/>
                  </a:cubicBezTo>
                  <a:cubicBezTo>
                    <a:pt x="72" y="22"/>
                    <a:pt x="72" y="22"/>
                    <a:pt x="72" y="22"/>
                  </a:cubicBezTo>
                  <a:cubicBezTo>
                    <a:pt x="0" y="113"/>
                    <a:pt x="0" y="113"/>
                    <a:pt x="0" y="113"/>
                  </a:cubicBezTo>
                  <a:cubicBezTo>
                    <a:pt x="0" y="113"/>
                    <a:pt x="0" y="113"/>
                    <a:pt x="0" y="113"/>
                  </a:cubicBezTo>
                  <a:cubicBezTo>
                    <a:pt x="111" y="114"/>
                    <a:pt x="111" y="114"/>
                    <a:pt x="111" y="114"/>
                  </a:cubicBezTo>
                  <a:cubicBezTo>
                    <a:pt x="113" y="289"/>
                    <a:pt x="113" y="289"/>
                    <a:pt x="113" y="289"/>
                  </a:cubicBezTo>
                  <a:cubicBezTo>
                    <a:pt x="113" y="289"/>
                    <a:pt x="113" y="289"/>
                    <a:pt x="113" y="289"/>
                  </a:cubicBezTo>
                  <a:cubicBezTo>
                    <a:pt x="303" y="289"/>
                    <a:pt x="303" y="289"/>
                    <a:pt x="303" y="289"/>
                  </a:cubicBezTo>
                  <a:cubicBezTo>
                    <a:pt x="303" y="289"/>
                    <a:pt x="303" y="289"/>
                    <a:pt x="303" y="289"/>
                  </a:cubicBezTo>
                  <a:cubicBezTo>
                    <a:pt x="305" y="277"/>
                    <a:pt x="305" y="277"/>
                    <a:pt x="305" y="277"/>
                  </a:cubicBezTo>
                  <a:cubicBezTo>
                    <a:pt x="306" y="270"/>
                    <a:pt x="307" y="264"/>
                    <a:pt x="304" y="257"/>
                  </a:cubicBezTo>
                  <a:cubicBezTo>
                    <a:pt x="301" y="248"/>
                    <a:pt x="305" y="244"/>
                    <a:pt x="312" y="240"/>
                  </a:cubicBezTo>
                  <a:cubicBezTo>
                    <a:pt x="320" y="238"/>
                    <a:pt x="320" y="238"/>
                    <a:pt x="320" y="23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1" name="Freeform 27"/>
            <p:cNvSpPr>
              <a:spLocks/>
            </p:cNvSpPr>
            <p:nvPr/>
          </p:nvSpPr>
          <p:spPr bwMode="auto">
            <a:xfrm>
              <a:off x="6816725" y="952501"/>
              <a:ext cx="273050" cy="280987"/>
            </a:xfrm>
            <a:custGeom>
              <a:avLst/>
              <a:gdLst/>
              <a:ahLst/>
              <a:cxnLst>
                <a:cxn ang="0">
                  <a:pos x="0" y="145"/>
                </a:cxn>
                <a:cxn ang="0">
                  <a:pos x="6" y="145"/>
                </a:cxn>
                <a:cxn ang="0">
                  <a:pos x="18" y="163"/>
                </a:cxn>
                <a:cxn ang="0">
                  <a:pos x="25" y="167"/>
                </a:cxn>
                <a:cxn ang="0">
                  <a:pos x="41" y="173"/>
                </a:cxn>
                <a:cxn ang="0">
                  <a:pos x="51" y="174"/>
                </a:cxn>
                <a:cxn ang="0">
                  <a:pos x="58" y="146"/>
                </a:cxn>
                <a:cxn ang="0">
                  <a:pos x="54" y="125"/>
                </a:cxn>
                <a:cxn ang="0">
                  <a:pos x="77" y="121"/>
                </a:cxn>
                <a:cxn ang="0">
                  <a:pos x="81" y="135"/>
                </a:cxn>
                <a:cxn ang="0">
                  <a:pos x="81" y="154"/>
                </a:cxn>
                <a:cxn ang="0">
                  <a:pos x="97" y="166"/>
                </a:cxn>
                <a:cxn ang="0">
                  <a:pos x="106" y="181"/>
                </a:cxn>
                <a:cxn ang="0">
                  <a:pos x="114" y="193"/>
                </a:cxn>
                <a:cxn ang="0">
                  <a:pos x="131" y="198"/>
                </a:cxn>
                <a:cxn ang="0">
                  <a:pos x="157" y="203"/>
                </a:cxn>
                <a:cxn ang="0">
                  <a:pos x="171" y="208"/>
                </a:cxn>
                <a:cxn ang="0">
                  <a:pos x="184" y="198"/>
                </a:cxn>
                <a:cxn ang="0">
                  <a:pos x="202" y="188"/>
                </a:cxn>
                <a:cxn ang="0">
                  <a:pos x="204" y="170"/>
                </a:cxn>
                <a:cxn ang="0">
                  <a:pos x="204" y="127"/>
                </a:cxn>
                <a:cxn ang="0">
                  <a:pos x="191" y="128"/>
                </a:cxn>
                <a:cxn ang="0">
                  <a:pos x="188" y="134"/>
                </a:cxn>
                <a:cxn ang="0">
                  <a:pos x="182" y="130"/>
                </a:cxn>
                <a:cxn ang="0">
                  <a:pos x="176" y="127"/>
                </a:cxn>
                <a:cxn ang="0">
                  <a:pos x="171" y="125"/>
                </a:cxn>
                <a:cxn ang="0">
                  <a:pos x="149" y="117"/>
                </a:cxn>
                <a:cxn ang="0">
                  <a:pos x="143" y="106"/>
                </a:cxn>
                <a:cxn ang="0">
                  <a:pos x="145" y="101"/>
                </a:cxn>
                <a:cxn ang="0">
                  <a:pos x="145" y="93"/>
                </a:cxn>
                <a:cxn ang="0">
                  <a:pos x="135" y="82"/>
                </a:cxn>
                <a:cxn ang="0">
                  <a:pos x="131" y="71"/>
                </a:cxn>
                <a:cxn ang="0">
                  <a:pos x="128" y="49"/>
                </a:cxn>
                <a:cxn ang="0">
                  <a:pos x="133" y="40"/>
                </a:cxn>
                <a:cxn ang="0">
                  <a:pos x="132" y="24"/>
                </a:cxn>
                <a:cxn ang="0">
                  <a:pos x="132" y="24"/>
                </a:cxn>
                <a:cxn ang="0">
                  <a:pos x="111" y="23"/>
                </a:cxn>
                <a:cxn ang="0">
                  <a:pos x="98" y="25"/>
                </a:cxn>
                <a:cxn ang="0">
                  <a:pos x="89" y="16"/>
                </a:cxn>
                <a:cxn ang="0">
                  <a:pos x="78" y="11"/>
                </a:cxn>
                <a:cxn ang="0">
                  <a:pos x="66" y="3"/>
                </a:cxn>
                <a:cxn ang="0">
                  <a:pos x="65" y="11"/>
                </a:cxn>
                <a:cxn ang="0">
                  <a:pos x="61" y="24"/>
                </a:cxn>
                <a:cxn ang="0">
                  <a:pos x="45" y="31"/>
                </a:cxn>
                <a:cxn ang="0">
                  <a:pos x="37" y="34"/>
                </a:cxn>
                <a:cxn ang="0">
                  <a:pos x="32" y="33"/>
                </a:cxn>
                <a:cxn ang="0">
                  <a:pos x="31" y="38"/>
                </a:cxn>
                <a:cxn ang="0">
                  <a:pos x="30" y="44"/>
                </a:cxn>
                <a:cxn ang="0">
                  <a:pos x="20" y="54"/>
                </a:cxn>
                <a:cxn ang="0">
                  <a:pos x="13" y="57"/>
                </a:cxn>
                <a:cxn ang="0">
                  <a:pos x="6" y="69"/>
                </a:cxn>
                <a:cxn ang="0">
                  <a:pos x="2" y="76"/>
                </a:cxn>
                <a:cxn ang="0">
                  <a:pos x="2" y="76"/>
                </a:cxn>
                <a:cxn ang="0">
                  <a:pos x="17" y="90"/>
                </a:cxn>
                <a:cxn ang="0">
                  <a:pos x="0" y="145"/>
                </a:cxn>
              </a:cxnLst>
              <a:rect l="0" t="0" r="r" b="b"/>
              <a:pathLst>
                <a:path w="206" h="212">
                  <a:moveTo>
                    <a:pt x="0" y="145"/>
                  </a:moveTo>
                  <a:cubicBezTo>
                    <a:pt x="6" y="145"/>
                    <a:pt x="6" y="145"/>
                    <a:pt x="6" y="145"/>
                  </a:cubicBezTo>
                  <a:cubicBezTo>
                    <a:pt x="15" y="149"/>
                    <a:pt x="11" y="161"/>
                    <a:pt x="18" y="163"/>
                  </a:cubicBezTo>
                  <a:cubicBezTo>
                    <a:pt x="22" y="164"/>
                    <a:pt x="23" y="166"/>
                    <a:pt x="25" y="167"/>
                  </a:cubicBezTo>
                  <a:cubicBezTo>
                    <a:pt x="30" y="170"/>
                    <a:pt x="36" y="170"/>
                    <a:pt x="41" y="173"/>
                  </a:cubicBezTo>
                  <a:cubicBezTo>
                    <a:pt x="44" y="176"/>
                    <a:pt x="49" y="181"/>
                    <a:pt x="51" y="174"/>
                  </a:cubicBezTo>
                  <a:cubicBezTo>
                    <a:pt x="54" y="164"/>
                    <a:pt x="59" y="157"/>
                    <a:pt x="58" y="146"/>
                  </a:cubicBezTo>
                  <a:cubicBezTo>
                    <a:pt x="57" y="139"/>
                    <a:pt x="53" y="131"/>
                    <a:pt x="54" y="125"/>
                  </a:cubicBezTo>
                  <a:cubicBezTo>
                    <a:pt x="57" y="111"/>
                    <a:pt x="68" y="118"/>
                    <a:pt x="77" y="121"/>
                  </a:cubicBezTo>
                  <a:cubicBezTo>
                    <a:pt x="81" y="122"/>
                    <a:pt x="81" y="132"/>
                    <a:pt x="81" y="135"/>
                  </a:cubicBezTo>
                  <a:cubicBezTo>
                    <a:pt x="81" y="143"/>
                    <a:pt x="79" y="146"/>
                    <a:pt x="81" y="154"/>
                  </a:cubicBezTo>
                  <a:cubicBezTo>
                    <a:pt x="81" y="155"/>
                    <a:pt x="94" y="164"/>
                    <a:pt x="97" y="166"/>
                  </a:cubicBezTo>
                  <a:cubicBezTo>
                    <a:pt x="103" y="171"/>
                    <a:pt x="100" y="178"/>
                    <a:pt x="106" y="181"/>
                  </a:cubicBezTo>
                  <a:cubicBezTo>
                    <a:pt x="110" y="184"/>
                    <a:pt x="108" y="193"/>
                    <a:pt x="114" y="193"/>
                  </a:cubicBezTo>
                  <a:cubicBezTo>
                    <a:pt x="120" y="193"/>
                    <a:pt x="125" y="201"/>
                    <a:pt x="131" y="198"/>
                  </a:cubicBezTo>
                  <a:cubicBezTo>
                    <a:pt x="138" y="194"/>
                    <a:pt x="154" y="212"/>
                    <a:pt x="157" y="203"/>
                  </a:cubicBezTo>
                  <a:cubicBezTo>
                    <a:pt x="161" y="189"/>
                    <a:pt x="164" y="206"/>
                    <a:pt x="171" y="208"/>
                  </a:cubicBezTo>
                  <a:cubicBezTo>
                    <a:pt x="175" y="209"/>
                    <a:pt x="183" y="201"/>
                    <a:pt x="184" y="198"/>
                  </a:cubicBezTo>
                  <a:cubicBezTo>
                    <a:pt x="187" y="192"/>
                    <a:pt x="200" y="197"/>
                    <a:pt x="202" y="188"/>
                  </a:cubicBezTo>
                  <a:cubicBezTo>
                    <a:pt x="202" y="184"/>
                    <a:pt x="206" y="173"/>
                    <a:pt x="204" y="170"/>
                  </a:cubicBezTo>
                  <a:cubicBezTo>
                    <a:pt x="204" y="127"/>
                    <a:pt x="204" y="127"/>
                    <a:pt x="204" y="127"/>
                  </a:cubicBezTo>
                  <a:cubicBezTo>
                    <a:pt x="191" y="128"/>
                    <a:pt x="191" y="128"/>
                    <a:pt x="191" y="128"/>
                  </a:cubicBezTo>
                  <a:cubicBezTo>
                    <a:pt x="190" y="129"/>
                    <a:pt x="188" y="132"/>
                    <a:pt x="188" y="134"/>
                  </a:cubicBezTo>
                  <a:cubicBezTo>
                    <a:pt x="184" y="134"/>
                    <a:pt x="185" y="132"/>
                    <a:pt x="182" y="130"/>
                  </a:cubicBezTo>
                  <a:cubicBezTo>
                    <a:pt x="180" y="128"/>
                    <a:pt x="179" y="126"/>
                    <a:pt x="176" y="127"/>
                  </a:cubicBezTo>
                  <a:cubicBezTo>
                    <a:pt x="175" y="128"/>
                    <a:pt x="173" y="125"/>
                    <a:pt x="171" y="125"/>
                  </a:cubicBezTo>
                  <a:cubicBezTo>
                    <a:pt x="161" y="125"/>
                    <a:pt x="155" y="126"/>
                    <a:pt x="149" y="117"/>
                  </a:cubicBezTo>
                  <a:cubicBezTo>
                    <a:pt x="146" y="113"/>
                    <a:pt x="143" y="111"/>
                    <a:pt x="143" y="106"/>
                  </a:cubicBezTo>
                  <a:cubicBezTo>
                    <a:pt x="144" y="104"/>
                    <a:pt x="145" y="102"/>
                    <a:pt x="145" y="101"/>
                  </a:cubicBezTo>
                  <a:cubicBezTo>
                    <a:pt x="146" y="97"/>
                    <a:pt x="145" y="96"/>
                    <a:pt x="145" y="93"/>
                  </a:cubicBezTo>
                  <a:cubicBezTo>
                    <a:pt x="145" y="89"/>
                    <a:pt x="138" y="85"/>
                    <a:pt x="135" y="82"/>
                  </a:cubicBezTo>
                  <a:cubicBezTo>
                    <a:pt x="133" y="80"/>
                    <a:pt x="132" y="75"/>
                    <a:pt x="131" y="71"/>
                  </a:cubicBezTo>
                  <a:cubicBezTo>
                    <a:pt x="130" y="65"/>
                    <a:pt x="125" y="54"/>
                    <a:pt x="128" y="49"/>
                  </a:cubicBezTo>
                  <a:cubicBezTo>
                    <a:pt x="130" y="45"/>
                    <a:pt x="133" y="44"/>
                    <a:pt x="133" y="40"/>
                  </a:cubicBezTo>
                  <a:cubicBezTo>
                    <a:pt x="133" y="36"/>
                    <a:pt x="132" y="27"/>
                    <a:pt x="132" y="24"/>
                  </a:cubicBezTo>
                  <a:cubicBezTo>
                    <a:pt x="132" y="24"/>
                    <a:pt x="132" y="24"/>
                    <a:pt x="132" y="24"/>
                  </a:cubicBezTo>
                  <a:cubicBezTo>
                    <a:pt x="125" y="24"/>
                    <a:pt x="117" y="24"/>
                    <a:pt x="111" y="23"/>
                  </a:cubicBezTo>
                  <a:cubicBezTo>
                    <a:pt x="107" y="22"/>
                    <a:pt x="104" y="27"/>
                    <a:pt x="98" y="25"/>
                  </a:cubicBezTo>
                  <a:cubicBezTo>
                    <a:pt x="94" y="23"/>
                    <a:pt x="92" y="19"/>
                    <a:pt x="89" y="16"/>
                  </a:cubicBezTo>
                  <a:cubicBezTo>
                    <a:pt x="85" y="11"/>
                    <a:pt x="84" y="13"/>
                    <a:pt x="78" y="11"/>
                  </a:cubicBezTo>
                  <a:cubicBezTo>
                    <a:pt x="75" y="10"/>
                    <a:pt x="76" y="0"/>
                    <a:pt x="66" y="3"/>
                  </a:cubicBezTo>
                  <a:cubicBezTo>
                    <a:pt x="65" y="5"/>
                    <a:pt x="66" y="8"/>
                    <a:pt x="65" y="11"/>
                  </a:cubicBezTo>
                  <a:cubicBezTo>
                    <a:pt x="62" y="12"/>
                    <a:pt x="64" y="22"/>
                    <a:pt x="61" y="24"/>
                  </a:cubicBezTo>
                  <a:cubicBezTo>
                    <a:pt x="56" y="27"/>
                    <a:pt x="50" y="28"/>
                    <a:pt x="45" y="31"/>
                  </a:cubicBezTo>
                  <a:cubicBezTo>
                    <a:pt x="42" y="32"/>
                    <a:pt x="40" y="34"/>
                    <a:pt x="37" y="34"/>
                  </a:cubicBezTo>
                  <a:cubicBezTo>
                    <a:pt x="35" y="34"/>
                    <a:pt x="34" y="33"/>
                    <a:pt x="32" y="33"/>
                  </a:cubicBezTo>
                  <a:cubicBezTo>
                    <a:pt x="32" y="35"/>
                    <a:pt x="31" y="36"/>
                    <a:pt x="31" y="38"/>
                  </a:cubicBezTo>
                  <a:cubicBezTo>
                    <a:pt x="31" y="40"/>
                    <a:pt x="31" y="42"/>
                    <a:pt x="30" y="44"/>
                  </a:cubicBezTo>
                  <a:cubicBezTo>
                    <a:pt x="30" y="49"/>
                    <a:pt x="25" y="52"/>
                    <a:pt x="20" y="54"/>
                  </a:cubicBezTo>
                  <a:cubicBezTo>
                    <a:pt x="18" y="55"/>
                    <a:pt x="14" y="55"/>
                    <a:pt x="13" y="57"/>
                  </a:cubicBezTo>
                  <a:cubicBezTo>
                    <a:pt x="17" y="64"/>
                    <a:pt x="14" y="68"/>
                    <a:pt x="6" y="69"/>
                  </a:cubicBezTo>
                  <a:cubicBezTo>
                    <a:pt x="6" y="71"/>
                    <a:pt x="3" y="75"/>
                    <a:pt x="2" y="76"/>
                  </a:cubicBezTo>
                  <a:cubicBezTo>
                    <a:pt x="2" y="76"/>
                    <a:pt x="2" y="76"/>
                    <a:pt x="2" y="76"/>
                  </a:cubicBezTo>
                  <a:cubicBezTo>
                    <a:pt x="17" y="90"/>
                    <a:pt x="17" y="90"/>
                    <a:pt x="17" y="90"/>
                  </a:cubicBezTo>
                  <a:cubicBezTo>
                    <a:pt x="0" y="145"/>
                    <a:pt x="0" y="145"/>
                    <a:pt x="0" y="14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2" name="Freeform 28"/>
            <p:cNvSpPr>
              <a:spLocks/>
            </p:cNvSpPr>
            <p:nvPr/>
          </p:nvSpPr>
          <p:spPr bwMode="auto">
            <a:xfrm>
              <a:off x="6689725" y="974725"/>
              <a:ext cx="560388" cy="438150"/>
            </a:xfrm>
            <a:custGeom>
              <a:avLst/>
              <a:gdLst/>
              <a:ahLst/>
              <a:cxnLst>
                <a:cxn ang="0">
                  <a:pos x="194" y="307"/>
                </a:cxn>
                <a:cxn ang="0">
                  <a:pos x="217" y="299"/>
                </a:cxn>
                <a:cxn ang="0">
                  <a:pos x="238" y="311"/>
                </a:cxn>
                <a:cxn ang="0">
                  <a:pos x="260" y="309"/>
                </a:cxn>
                <a:cxn ang="0">
                  <a:pos x="276" y="309"/>
                </a:cxn>
                <a:cxn ang="0">
                  <a:pos x="301" y="268"/>
                </a:cxn>
                <a:cxn ang="0">
                  <a:pos x="310" y="273"/>
                </a:cxn>
                <a:cxn ang="0">
                  <a:pos x="315" y="268"/>
                </a:cxn>
                <a:cxn ang="0">
                  <a:pos x="341" y="270"/>
                </a:cxn>
                <a:cxn ang="0">
                  <a:pos x="350" y="267"/>
                </a:cxn>
                <a:cxn ang="0">
                  <a:pos x="422" y="176"/>
                </a:cxn>
                <a:cxn ang="0">
                  <a:pos x="422" y="154"/>
                </a:cxn>
                <a:cxn ang="0">
                  <a:pos x="422" y="34"/>
                </a:cxn>
                <a:cxn ang="0">
                  <a:pos x="401" y="19"/>
                </a:cxn>
                <a:cxn ang="0">
                  <a:pos x="398" y="15"/>
                </a:cxn>
                <a:cxn ang="0">
                  <a:pos x="387" y="10"/>
                </a:cxn>
                <a:cxn ang="0">
                  <a:pos x="390" y="1"/>
                </a:cxn>
                <a:cxn ang="0">
                  <a:pos x="307" y="11"/>
                </a:cxn>
                <a:cxn ang="0">
                  <a:pos x="299" y="33"/>
                </a:cxn>
                <a:cxn ang="0">
                  <a:pos x="288" y="57"/>
                </a:cxn>
                <a:cxn ang="0">
                  <a:pos x="276" y="33"/>
                </a:cxn>
                <a:cxn ang="0">
                  <a:pos x="271" y="15"/>
                </a:cxn>
                <a:cxn ang="0">
                  <a:pos x="227" y="7"/>
                </a:cxn>
                <a:cxn ang="0">
                  <a:pos x="228" y="23"/>
                </a:cxn>
                <a:cxn ang="0">
                  <a:pos x="226" y="54"/>
                </a:cxn>
                <a:cxn ang="0">
                  <a:pos x="240" y="76"/>
                </a:cxn>
                <a:cxn ang="0">
                  <a:pos x="238" y="89"/>
                </a:cxn>
                <a:cxn ang="0">
                  <a:pos x="266" y="108"/>
                </a:cxn>
                <a:cxn ang="0">
                  <a:pos x="277" y="113"/>
                </a:cxn>
                <a:cxn ang="0">
                  <a:pos x="286" y="111"/>
                </a:cxn>
                <a:cxn ang="0">
                  <a:pos x="299" y="153"/>
                </a:cxn>
                <a:cxn ang="0">
                  <a:pos x="279" y="181"/>
                </a:cxn>
                <a:cxn ang="0">
                  <a:pos x="252" y="186"/>
                </a:cxn>
                <a:cxn ang="0">
                  <a:pos x="209" y="176"/>
                </a:cxn>
                <a:cxn ang="0">
                  <a:pos x="192" y="149"/>
                </a:cxn>
                <a:cxn ang="0">
                  <a:pos x="176" y="118"/>
                </a:cxn>
                <a:cxn ang="0">
                  <a:pos x="149" y="108"/>
                </a:cxn>
                <a:cxn ang="0">
                  <a:pos x="146" y="157"/>
                </a:cxn>
                <a:cxn ang="0">
                  <a:pos x="120" y="150"/>
                </a:cxn>
                <a:cxn ang="0">
                  <a:pos x="101" y="128"/>
                </a:cxn>
                <a:cxn ang="0">
                  <a:pos x="95" y="128"/>
                </a:cxn>
                <a:cxn ang="0">
                  <a:pos x="27" y="172"/>
                </a:cxn>
                <a:cxn ang="0">
                  <a:pos x="15" y="186"/>
                </a:cxn>
                <a:cxn ang="0">
                  <a:pos x="12" y="213"/>
                </a:cxn>
                <a:cxn ang="0">
                  <a:pos x="9" y="230"/>
                </a:cxn>
                <a:cxn ang="0">
                  <a:pos x="53" y="238"/>
                </a:cxn>
                <a:cxn ang="0">
                  <a:pos x="137" y="266"/>
                </a:cxn>
                <a:cxn ang="0">
                  <a:pos x="126" y="289"/>
                </a:cxn>
                <a:cxn ang="0">
                  <a:pos x="136" y="301"/>
                </a:cxn>
                <a:cxn ang="0">
                  <a:pos x="160" y="302"/>
                </a:cxn>
              </a:cxnLst>
              <a:rect l="0" t="0" r="r" b="b"/>
              <a:pathLst>
                <a:path w="422" h="330">
                  <a:moveTo>
                    <a:pt x="170" y="309"/>
                  </a:moveTo>
                  <a:cubicBezTo>
                    <a:pt x="180" y="305"/>
                    <a:pt x="189" y="329"/>
                    <a:pt x="194" y="307"/>
                  </a:cubicBezTo>
                  <a:cubicBezTo>
                    <a:pt x="194" y="304"/>
                    <a:pt x="195" y="297"/>
                    <a:pt x="199" y="297"/>
                  </a:cubicBezTo>
                  <a:cubicBezTo>
                    <a:pt x="202" y="297"/>
                    <a:pt x="215" y="302"/>
                    <a:pt x="217" y="299"/>
                  </a:cubicBezTo>
                  <a:cubicBezTo>
                    <a:pt x="223" y="291"/>
                    <a:pt x="223" y="301"/>
                    <a:pt x="225" y="305"/>
                  </a:cubicBezTo>
                  <a:cubicBezTo>
                    <a:pt x="229" y="311"/>
                    <a:pt x="231" y="310"/>
                    <a:pt x="238" y="311"/>
                  </a:cubicBezTo>
                  <a:cubicBezTo>
                    <a:pt x="241" y="311"/>
                    <a:pt x="244" y="313"/>
                    <a:pt x="248" y="313"/>
                  </a:cubicBezTo>
                  <a:cubicBezTo>
                    <a:pt x="253" y="313"/>
                    <a:pt x="255" y="308"/>
                    <a:pt x="260" y="309"/>
                  </a:cubicBezTo>
                  <a:cubicBezTo>
                    <a:pt x="266" y="310"/>
                    <a:pt x="270" y="309"/>
                    <a:pt x="276" y="309"/>
                  </a:cubicBezTo>
                  <a:cubicBezTo>
                    <a:pt x="276" y="309"/>
                    <a:pt x="276" y="309"/>
                    <a:pt x="276" y="309"/>
                  </a:cubicBezTo>
                  <a:cubicBezTo>
                    <a:pt x="292" y="267"/>
                    <a:pt x="292" y="267"/>
                    <a:pt x="292" y="267"/>
                  </a:cubicBezTo>
                  <a:cubicBezTo>
                    <a:pt x="295" y="267"/>
                    <a:pt x="298" y="267"/>
                    <a:pt x="301" y="268"/>
                  </a:cubicBezTo>
                  <a:cubicBezTo>
                    <a:pt x="302" y="269"/>
                    <a:pt x="304" y="269"/>
                    <a:pt x="305" y="270"/>
                  </a:cubicBezTo>
                  <a:cubicBezTo>
                    <a:pt x="306" y="272"/>
                    <a:pt x="307" y="273"/>
                    <a:pt x="310" y="273"/>
                  </a:cubicBezTo>
                  <a:cubicBezTo>
                    <a:pt x="311" y="273"/>
                    <a:pt x="312" y="271"/>
                    <a:pt x="312" y="271"/>
                  </a:cubicBezTo>
                  <a:cubicBezTo>
                    <a:pt x="313" y="269"/>
                    <a:pt x="314" y="269"/>
                    <a:pt x="315" y="268"/>
                  </a:cubicBezTo>
                  <a:cubicBezTo>
                    <a:pt x="338" y="268"/>
                    <a:pt x="338" y="268"/>
                    <a:pt x="338" y="268"/>
                  </a:cubicBezTo>
                  <a:cubicBezTo>
                    <a:pt x="341" y="270"/>
                    <a:pt x="341" y="270"/>
                    <a:pt x="341" y="270"/>
                  </a:cubicBezTo>
                  <a:cubicBezTo>
                    <a:pt x="347" y="270"/>
                    <a:pt x="347" y="270"/>
                    <a:pt x="347" y="270"/>
                  </a:cubicBezTo>
                  <a:cubicBezTo>
                    <a:pt x="350" y="267"/>
                    <a:pt x="350" y="267"/>
                    <a:pt x="350" y="267"/>
                  </a:cubicBezTo>
                  <a:cubicBezTo>
                    <a:pt x="350" y="267"/>
                    <a:pt x="350" y="267"/>
                    <a:pt x="350" y="267"/>
                  </a:cubicBezTo>
                  <a:cubicBezTo>
                    <a:pt x="422" y="176"/>
                    <a:pt x="422" y="176"/>
                    <a:pt x="422" y="176"/>
                  </a:cubicBezTo>
                  <a:cubicBezTo>
                    <a:pt x="422" y="154"/>
                    <a:pt x="422" y="154"/>
                    <a:pt x="422" y="154"/>
                  </a:cubicBezTo>
                  <a:cubicBezTo>
                    <a:pt x="422" y="154"/>
                    <a:pt x="422" y="154"/>
                    <a:pt x="422" y="154"/>
                  </a:cubicBezTo>
                  <a:cubicBezTo>
                    <a:pt x="422" y="34"/>
                    <a:pt x="422" y="34"/>
                    <a:pt x="422" y="34"/>
                  </a:cubicBezTo>
                  <a:cubicBezTo>
                    <a:pt x="422" y="34"/>
                    <a:pt x="422" y="34"/>
                    <a:pt x="422" y="34"/>
                  </a:cubicBezTo>
                  <a:cubicBezTo>
                    <a:pt x="420" y="33"/>
                    <a:pt x="418" y="33"/>
                    <a:pt x="414" y="29"/>
                  </a:cubicBezTo>
                  <a:cubicBezTo>
                    <a:pt x="410" y="26"/>
                    <a:pt x="405" y="24"/>
                    <a:pt x="401" y="19"/>
                  </a:cubicBezTo>
                  <a:cubicBezTo>
                    <a:pt x="401" y="19"/>
                    <a:pt x="401" y="19"/>
                    <a:pt x="401" y="19"/>
                  </a:cubicBezTo>
                  <a:cubicBezTo>
                    <a:pt x="400" y="18"/>
                    <a:pt x="399" y="17"/>
                    <a:pt x="398" y="15"/>
                  </a:cubicBezTo>
                  <a:cubicBezTo>
                    <a:pt x="397" y="14"/>
                    <a:pt x="395" y="14"/>
                    <a:pt x="394" y="13"/>
                  </a:cubicBezTo>
                  <a:cubicBezTo>
                    <a:pt x="392" y="12"/>
                    <a:pt x="389" y="12"/>
                    <a:pt x="387" y="10"/>
                  </a:cubicBezTo>
                  <a:cubicBezTo>
                    <a:pt x="386" y="9"/>
                    <a:pt x="387" y="7"/>
                    <a:pt x="387" y="6"/>
                  </a:cubicBezTo>
                  <a:cubicBezTo>
                    <a:pt x="387" y="4"/>
                    <a:pt x="389" y="3"/>
                    <a:pt x="390" y="1"/>
                  </a:cubicBezTo>
                  <a:cubicBezTo>
                    <a:pt x="316" y="0"/>
                    <a:pt x="316" y="0"/>
                    <a:pt x="316" y="0"/>
                  </a:cubicBezTo>
                  <a:cubicBezTo>
                    <a:pt x="307" y="11"/>
                    <a:pt x="307" y="11"/>
                    <a:pt x="307" y="11"/>
                  </a:cubicBezTo>
                  <a:cubicBezTo>
                    <a:pt x="304" y="16"/>
                    <a:pt x="303" y="18"/>
                    <a:pt x="303" y="24"/>
                  </a:cubicBezTo>
                  <a:cubicBezTo>
                    <a:pt x="303" y="29"/>
                    <a:pt x="303" y="30"/>
                    <a:pt x="299" y="33"/>
                  </a:cubicBezTo>
                  <a:cubicBezTo>
                    <a:pt x="293" y="37"/>
                    <a:pt x="293" y="48"/>
                    <a:pt x="292" y="55"/>
                  </a:cubicBezTo>
                  <a:cubicBezTo>
                    <a:pt x="292" y="63"/>
                    <a:pt x="290" y="64"/>
                    <a:pt x="288" y="57"/>
                  </a:cubicBezTo>
                  <a:cubicBezTo>
                    <a:pt x="288" y="55"/>
                    <a:pt x="287" y="53"/>
                    <a:pt x="285" y="51"/>
                  </a:cubicBezTo>
                  <a:cubicBezTo>
                    <a:pt x="281" y="45"/>
                    <a:pt x="283" y="39"/>
                    <a:pt x="276" y="33"/>
                  </a:cubicBezTo>
                  <a:cubicBezTo>
                    <a:pt x="272" y="23"/>
                    <a:pt x="272" y="23"/>
                    <a:pt x="272" y="23"/>
                  </a:cubicBezTo>
                  <a:cubicBezTo>
                    <a:pt x="270" y="20"/>
                    <a:pt x="276" y="17"/>
                    <a:pt x="271" y="15"/>
                  </a:cubicBezTo>
                  <a:cubicBezTo>
                    <a:pt x="264" y="12"/>
                    <a:pt x="258" y="16"/>
                    <a:pt x="252" y="11"/>
                  </a:cubicBezTo>
                  <a:cubicBezTo>
                    <a:pt x="246" y="7"/>
                    <a:pt x="237" y="6"/>
                    <a:pt x="227" y="7"/>
                  </a:cubicBezTo>
                  <a:cubicBezTo>
                    <a:pt x="227" y="7"/>
                    <a:pt x="227" y="7"/>
                    <a:pt x="227" y="7"/>
                  </a:cubicBezTo>
                  <a:cubicBezTo>
                    <a:pt x="227" y="10"/>
                    <a:pt x="228" y="19"/>
                    <a:pt x="228" y="23"/>
                  </a:cubicBezTo>
                  <a:cubicBezTo>
                    <a:pt x="228" y="27"/>
                    <a:pt x="225" y="28"/>
                    <a:pt x="223" y="32"/>
                  </a:cubicBezTo>
                  <a:cubicBezTo>
                    <a:pt x="220" y="37"/>
                    <a:pt x="225" y="48"/>
                    <a:pt x="226" y="54"/>
                  </a:cubicBezTo>
                  <a:cubicBezTo>
                    <a:pt x="227" y="58"/>
                    <a:pt x="228" y="63"/>
                    <a:pt x="230" y="65"/>
                  </a:cubicBezTo>
                  <a:cubicBezTo>
                    <a:pt x="233" y="68"/>
                    <a:pt x="240" y="72"/>
                    <a:pt x="240" y="76"/>
                  </a:cubicBezTo>
                  <a:cubicBezTo>
                    <a:pt x="240" y="79"/>
                    <a:pt x="241" y="80"/>
                    <a:pt x="240" y="84"/>
                  </a:cubicBezTo>
                  <a:cubicBezTo>
                    <a:pt x="240" y="85"/>
                    <a:pt x="239" y="87"/>
                    <a:pt x="238" y="89"/>
                  </a:cubicBezTo>
                  <a:cubicBezTo>
                    <a:pt x="238" y="94"/>
                    <a:pt x="241" y="96"/>
                    <a:pt x="244" y="100"/>
                  </a:cubicBezTo>
                  <a:cubicBezTo>
                    <a:pt x="250" y="109"/>
                    <a:pt x="256" y="108"/>
                    <a:pt x="266" y="108"/>
                  </a:cubicBezTo>
                  <a:cubicBezTo>
                    <a:pt x="268" y="108"/>
                    <a:pt x="270" y="111"/>
                    <a:pt x="271" y="110"/>
                  </a:cubicBezTo>
                  <a:cubicBezTo>
                    <a:pt x="274" y="109"/>
                    <a:pt x="275" y="111"/>
                    <a:pt x="277" y="113"/>
                  </a:cubicBezTo>
                  <a:cubicBezTo>
                    <a:pt x="280" y="115"/>
                    <a:pt x="279" y="117"/>
                    <a:pt x="283" y="117"/>
                  </a:cubicBezTo>
                  <a:cubicBezTo>
                    <a:pt x="283" y="115"/>
                    <a:pt x="285" y="112"/>
                    <a:pt x="286" y="111"/>
                  </a:cubicBezTo>
                  <a:cubicBezTo>
                    <a:pt x="299" y="110"/>
                    <a:pt x="299" y="110"/>
                    <a:pt x="299" y="110"/>
                  </a:cubicBezTo>
                  <a:cubicBezTo>
                    <a:pt x="299" y="153"/>
                    <a:pt x="299" y="153"/>
                    <a:pt x="299" y="153"/>
                  </a:cubicBezTo>
                  <a:cubicBezTo>
                    <a:pt x="301" y="156"/>
                    <a:pt x="297" y="167"/>
                    <a:pt x="297" y="171"/>
                  </a:cubicBezTo>
                  <a:cubicBezTo>
                    <a:pt x="295" y="180"/>
                    <a:pt x="282" y="175"/>
                    <a:pt x="279" y="181"/>
                  </a:cubicBezTo>
                  <a:cubicBezTo>
                    <a:pt x="278" y="184"/>
                    <a:pt x="270" y="192"/>
                    <a:pt x="266" y="191"/>
                  </a:cubicBezTo>
                  <a:cubicBezTo>
                    <a:pt x="259" y="189"/>
                    <a:pt x="256" y="172"/>
                    <a:pt x="252" y="186"/>
                  </a:cubicBezTo>
                  <a:cubicBezTo>
                    <a:pt x="249" y="195"/>
                    <a:pt x="233" y="177"/>
                    <a:pt x="226" y="181"/>
                  </a:cubicBezTo>
                  <a:cubicBezTo>
                    <a:pt x="220" y="184"/>
                    <a:pt x="215" y="176"/>
                    <a:pt x="209" y="176"/>
                  </a:cubicBezTo>
                  <a:cubicBezTo>
                    <a:pt x="203" y="176"/>
                    <a:pt x="205" y="167"/>
                    <a:pt x="201" y="164"/>
                  </a:cubicBezTo>
                  <a:cubicBezTo>
                    <a:pt x="195" y="161"/>
                    <a:pt x="198" y="154"/>
                    <a:pt x="192" y="149"/>
                  </a:cubicBezTo>
                  <a:cubicBezTo>
                    <a:pt x="189" y="147"/>
                    <a:pt x="176" y="138"/>
                    <a:pt x="176" y="137"/>
                  </a:cubicBezTo>
                  <a:cubicBezTo>
                    <a:pt x="174" y="129"/>
                    <a:pt x="176" y="126"/>
                    <a:pt x="176" y="118"/>
                  </a:cubicBezTo>
                  <a:cubicBezTo>
                    <a:pt x="176" y="115"/>
                    <a:pt x="176" y="105"/>
                    <a:pt x="172" y="104"/>
                  </a:cubicBezTo>
                  <a:cubicBezTo>
                    <a:pt x="163" y="101"/>
                    <a:pt x="152" y="94"/>
                    <a:pt x="149" y="108"/>
                  </a:cubicBezTo>
                  <a:cubicBezTo>
                    <a:pt x="148" y="114"/>
                    <a:pt x="152" y="122"/>
                    <a:pt x="153" y="129"/>
                  </a:cubicBezTo>
                  <a:cubicBezTo>
                    <a:pt x="154" y="140"/>
                    <a:pt x="149" y="147"/>
                    <a:pt x="146" y="157"/>
                  </a:cubicBezTo>
                  <a:cubicBezTo>
                    <a:pt x="144" y="164"/>
                    <a:pt x="139" y="159"/>
                    <a:pt x="136" y="156"/>
                  </a:cubicBezTo>
                  <a:cubicBezTo>
                    <a:pt x="131" y="153"/>
                    <a:pt x="125" y="153"/>
                    <a:pt x="120" y="150"/>
                  </a:cubicBezTo>
                  <a:cubicBezTo>
                    <a:pt x="118" y="149"/>
                    <a:pt x="117" y="147"/>
                    <a:pt x="113" y="146"/>
                  </a:cubicBezTo>
                  <a:cubicBezTo>
                    <a:pt x="106" y="144"/>
                    <a:pt x="110" y="132"/>
                    <a:pt x="101" y="128"/>
                  </a:cubicBezTo>
                  <a:cubicBezTo>
                    <a:pt x="95" y="128"/>
                    <a:pt x="95" y="128"/>
                    <a:pt x="95" y="128"/>
                  </a:cubicBezTo>
                  <a:cubicBezTo>
                    <a:pt x="95" y="128"/>
                    <a:pt x="95" y="128"/>
                    <a:pt x="95" y="128"/>
                  </a:cubicBezTo>
                  <a:cubicBezTo>
                    <a:pt x="89" y="148"/>
                    <a:pt x="89" y="148"/>
                    <a:pt x="89" y="148"/>
                  </a:cubicBezTo>
                  <a:cubicBezTo>
                    <a:pt x="27" y="172"/>
                    <a:pt x="27" y="172"/>
                    <a:pt x="27" y="172"/>
                  </a:cubicBezTo>
                  <a:cubicBezTo>
                    <a:pt x="25" y="175"/>
                    <a:pt x="21" y="179"/>
                    <a:pt x="18" y="180"/>
                  </a:cubicBezTo>
                  <a:cubicBezTo>
                    <a:pt x="14" y="180"/>
                    <a:pt x="16" y="184"/>
                    <a:pt x="15" y="186"/>
                  </a:cubicBezTo>
                  <a:cubicBezTo>
                    <a:pt x="14" y="188"/>
                    <a:pt x="10" y="188"/>
                    <a:pt x="10" y="189"/>
                  </a:cubicBezTo>
                  <a:cubicBezTo>
                    <a:pt x="10" y="201"/>
                    <a:pt x="0" y="203"/>
                    <a:pt x="12" y="213"/>
                  </a:cubicBezTo>
                  <a:cubicBezTo>
                    <a:pt x="18" y="218"/>
                    <a:pt x="22" y="227"/>
                    <a:pt x="11" y="227"/>
                  </a:cubicBezTo>
                  <a:cubicBezTo>
                    <a:pt x="11" y="227"/>
                    <a:pt x="10" y="228"/>
                    <a:pt x="9" y="230"/>
                  </a:cubicBezTo>
                  <a:cubicBezTo>
                    <a:pt x="9" y="230"/>
                    <a:pt x="9" y="230"/>
                    <a:pt x="9" y="230"/>
                  </a:cubicBezTo>
                  <a:cubicBezTo>
                    <a:pt x="53" y="238"/>
                    <a:pt x="53" y="238"/>
                    <a:pt x="53" y="238"/>
                  </a:cubicBezTo>
                  <a:cubicBezTo>
                    <a:pt x="137" y="240"/>
                    <a:pt x="137" y="240"/>
                    <a:pt x="137" y="240"/>
                  </a:cubicBezTo>
                  <a:cubicBezTo>
                    <a:pt x="137" y="266"/>
                    <a:pt x="137" y="266"/>
                    <a:pt x="137" y="266"/>
                  </a:cubicBezTo>
                  <a:cubicBezTo>
                    <a:pt x="130" y="268"/>
                    <a:pt x="120" y="270"/>
                    <a:pt x="120" y="280"/>
                  </a:cubicBezTo>
                  <a:cubicBezTo>
                    <a:pt x="120" y="284"/>
                    <a:pt x="124" y="287"/>
                    <a:pt x="126" y="289"/>
                  </a:cubicBezTo>
                  <a:cubicBezTo>
                    <a:pt x="129" y="291"/>
                    <a:pt x="129" y="293"/>
                    <a:pt x="130" y="297"/>
                  </a:cubicBezTo>
                  <a:cubicBezTo>
                    <a:pt x="131" y="299"/>
                    <a:pt x="134" y="300"/>
                    <a:pt x="136" y="301"/>
                  </a:cubicBezTo>
                  <a:cubicBezTo>
                    <a:pt x="138" y="303"/>
                    <a:pt x="148" y="330"/>
                    <a:pt x="152" y="318"/>
                  </a:cubicBezTo>
                  <a:cubicBezTo>
                    <a:pt x="154" y="312"/>
                    <a:pt x="155" y="305"/>
                    <a:pt x="160" y="302"/>
                  </a:cubicBezTo>
                  <a:cubicBezTo>
                    <a:pt x="166" y="297"/>
                    <a:pt x="168" y="306"/>
                    <a:pt x="170" y="30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8" name="TextBox 97">
            <a:extLst>
              <a:ext uri="{FF2B5EF4-FFF2-40B4-BE49-F238E27FC236}">
                <a16:creationId xmlns:a16="http://schemas.microsoft.com/office/drawing/2014/main" id="{0B761A76-E424-40F0-ACE6-37EBFDC41B4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ARGENTINA MAP</a:t>
            </a:r>
          </a:p>
          <a:p>
            <a:r>
              <a:rPr lang="en-US" dirty="0">
                <a:solidFill>
                  <a:schemeClr val="bg1"/>
                </a:solidFill>
                <a:latin typeface="Candara" panose="020E0502030303020204" pitchFamily="34" charset="0"/>
              </a:rPr>
              <a:t>Your Subtitle</a:t>
            </a:r>
          </a:p>
        </p:txBody>
      </p:sp>
      <p:grpSp>
        <p:nvGrpSpPr>
          <p:cNvPr id="94" name="Group 93">
            <a:extLst>
              <a:ext uri="{FF2B5EF4-FFF2-40B4-BE49-F238E27FC236}">
                <a16:creationId xmlns:a16="http://schemas.microsoft.com/office/drawing/2014/main" id="{496CD9DE-BAB2-4609-B550-D8D52617F841}"/>
              </a:ext>
            </a:extLst>
          </p:cNvPr>
          <p:cNvGrpSpPr/>
          <p:nvPr/>
        </p:nvGrpSpPr>
        <p:grpSpPr>
          <a:xfrm>
            <a:off x="2621671" y="2148596"/>
            <a:ext cx="3594912" cy="1375905"/>
            <a:chOff x="2243731" y="2891162"/>
            <a:chExt cx="3594912" cy="1375905"/>
          </a:xfrm>
        </p:grpSpPr>
        <p:grpSp>
          <p:nvGrpSpPr>
            <p:cNvPr id="95" name="Group 94">
              <a:extLst>
                <a:ext uri="{FF2B5EF4-FFF2-40B4-BE49-F238E27FC236}">
                  <a16:creationId xmlns:a16="http://schemas.microsoft.com/office/drawing/2014/main" id="{3739D5EA-CB90-4DD1-9DC4-205DC7B31164}"/>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5CAE130A-9EA6-459D-9964-EBD2052C155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 Box 10">
                <a:extLst>
                  <a:ext uri="{FF2B5EF4-FFF2-40B4-BE49-F238E27FC236}">
                    <a16:creationId xmlns:a16="http://schemas.microsoft.com/office/drawing/2014/main" id="{F8C107AD-0872-4741-AD98-11DD99E0DAC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6" name="Group 95">
              <a:extLst>
                <a:ext uri="{FF2B5EF4-FFF2-40B4-BE49-F238E27FC236}">
                  <a16:creationId xmlns:a16="http://schemas.microsoft.com/office/drawing/2014/main" id="{59304094-E25D-45CE-AE96-89F345DFFD6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13BD0C2D-7123-498B-B0D9-9227E518EDB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59406CF7-B7CF-430E-A571-71EE6B5EC8A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1CC62FED-5E4C-4C21-B173-A581312144E5}"/>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1" name="Freeform: Shape 100">
                  <a:extLst>
                    <a:ext uri="{FF2B5EF4-FFF2-40B4-BE49-F238E27FC236}">
                      <a16:creationId xmlns:a16="http://schemas.microsoft.com/office/drawing/2014/main" id="{86662B45-46C6-4A02-90F7-3A58A5983DF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6F4FFDF9-7F3D-467A-9756-06FD012637B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BEB92BB7-1171-42F1-B451-231B986BB92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59523342-37DF-44D4-A44F-7036853925F6}"/>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7" name="TextBox 106">
            <a:extLst>
              <a:ext uri="{FF2B5EF4-FFF2-40B4-BE49-F238E27FC236}">
                <a16:creationId xmlns:a16="http://schemas.microsoft.com/office/drawing/2014/main" id="{3D7CBA12-D339-457C-87EF-04FC7100D0FA}"/>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DC536252-B460-4AEC-A73F-DFD16A26B436}"/>
              </a:ext>
            </a:extLst>
          </p:cNvPr>
          <p:cNvGrpSpPr/>
          <p:nvPr/>
        </p:nvGrpSpPr>
        <p:grpSpPr>
          <a:xfrm>
            <a:off x="6409708" y="239191"/>
            <a:ext cx="3509383" cy="1375905"/>
            <a:chOff x="6025615" y="1230029"/>
            <a:chExt cx="3509383" cy="1375905"/>
          </a:xfrm>
        </p:grpSpPr>
        <p:grpSp>
          <p:nvGrpSpPr>
            <p:cNvPr id="109" name="Group 108">
              <a:extLst>
                <a:ext uri="{FF2B5EF4-FFF2-40B4-BE49-F238E27FC236}">
                  <a16:creationId xmlns:a16="http://schemas.microsoft.com/office/drawing/2014/main" id="{8293B3C5-C3F6-43D8-9DB0-46412DE9837C}"/>
                </a:ext>
              </a:extLst>
            </p:cNvPr>
            <p:cNvGrpSpPr/>
            <p:nvPr/>
          </p:nvGrpSpPr>
          <p:grpSpPr>
            <a:xfrm>
              <a:off x="6791798" y="1528954"/>
              <a:ext cx="2743200" cy="508758"/>
              <a:chOff x="7772400" y="675620"/>
              <a:chExt cx="2743200" cy="508758"/>
            </a:xfrm>
          </p:grpSpPr>
          <p:sp>
            <p:nvSpPr>
              <p:cNvPr id="114" name="Freeform: Shape 113">
                <a:extLst>
                  <a:ext uri="{FF2B5EF4-FFF2-40B4-BE49-F238E27FC236}">
                    <a16:creationId xmlns:a16="http://schemas.microsoft.com/office/drawing/2014/main" id="{9067EE8A-03E4-48CE-A01F-F46CFEA6E9D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1912A7BD-AE60-438B-ADA7-FB858795701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0" name="Group 109">
              <a:extLst>
                <a:ext uri="{FF2B5EF4-FFF2-40B4-BE49-F238E27FC236}">
                  <a16:creationId xmlns:a16="http://schemas.microsoft.com/office/drawing/2014/main" id="{3D78C1E4-297C-4EB4-9248-FB4A100BD81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1" name="Freeform: Shape 110">
                <a:extLst>
                  <a:ext uri="{FF2B5EF4-FFF2-40B4-BE49-F238E27FC236}">
                    <a16:creationId xmlns:a16="http://schemas.microsoft.com/office/drawing/2014/main" id="{37190653-FCEB-4B81-B39D-5BCC67C9ABC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9F5634A1-87B1-4258-8D1F-87A15042CF9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3" name="Graphic 112" descr="Tent">
                <a:extLst>
                  <a:ext uri="{FF2B5EF4-FFF2-40B4-BE49-F238E27FC236}">
                    <a16:creationId xmlns:a16="http://schemas.microsoft.com/office/drawing/2014/main" id="{5A0BA11B-D722-44B4-94AA-4979BBABE0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6" name="Chart 115">
            <a:extLst>
              <a:ext uri="{FF2B5EF4-FFF2-40B4-BE49-F238E27FC236}">
                <a16:creationId xmlns:a16="http://schemas.microsoft.com/office/drawing/2014/main" id="{27A2CAFF-D488-49E0-860B-54A0FC09FF2B}"/>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7" name="Chart 116">
            <a:extLst>
              <a:ext uri="{FF2B5EF4-FFF2-40B4-BE49-F238E27FC236}">
                <a16:creationId xmlns:a16="http://schemas.microsoft.com/office/drawing/2014/main" id="{D1EE7B88-7563-41FD-98C5-62EDE90AAD52}"/>
              </a:ext>
            </a:extLst>
          </p:cNvPr>
          <p:cNvGraphicFramePr>
            <a:graphicFrameLocks noChangeAspect="1"/>
          </p:cNvGraphicFramePr>
          <p:nvPr>
            <p:extLst/>
          </p:nvPr>
        </p:nvGraphicFramePr>
        <p:xfrm>
          <a:off x="4931664" y="1928443"/>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18" name="Group 117">
            <a:extLst>
              <a:ext uri="{FF2B5EF4-FFF2-40B4-BE49-F238E27FC236}">
                <a16:creationId xmlns:a16="http://schemas.microsoft.com/office/drawing/2014/main" id="{6264DAD8-4DA1-4CED-A668-6CE84EBEB7F0}"/>
              </a:ext>
            </a:extLst>
          </p:cNvPr>
          <p:cNvGrpSpPr/>
          <p:nvPr/>
        </p:nvGrpSpPr>
        <p:grpSpPr>
          <a:xfrm>
            <a:off x="1986294" y="4557058"/>
            <a:ext cx="3594912" cy="1375905"/>
            <a:chOff x="2243731" y="2891162"/>
            <a:chExt cx="3594912" cy="1375905"/>
          </a:xfrm>
        </p:grpSpPr>
        <p:grpSp>
          <p:nvGrpSpPr>
            <p:cNvPr id="119" name="Group 118">
              <a:extLst>
                <a:ext uri="{FF2B5EF4-FFF2-40B4-BE49-F238E27FC236}">
                  <a16:creationId xmlns:a16="http://schemas.microsoft.com/office/drawing/2014/main" id="{C3E53E11-771E-4214-9063-C939C2383ECC}"/>
                </a:ext>
              </a:extLst>
            </p:cNvPr>
            <p:cNvGrpSpPr/>
            <p:nvPr/>
          </p:nvGrpSpPr>
          <p:grpSpPr>
            <a:xfrm>
              <a:off x="2243731" y="3192308"/>
              <a:ext cx="2743200" cy="508758"/>
              <a:chOff x="1066801" y="2238247"/>
              <a:chExt cx="2743200" cy="508758"/>
            </a:xfrm>
          </p:grpSpPr>
          <p:sp>
            <p:nvSpPr>
              <p:cNvPr id="127" name="Freeform: Shape 126">
                <a:extLst>
                  <a:ext uri="{FF2B5EF4-FFF2-40B4-BE49-F238E27FC236}">
                    <a16:creationId xmlns:a16="http://schemas.microsoft.com/office/drawing/2014/main" id="{D680022C-3430-46F4-A9C4-DCD2DCE7FD1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Text Box 10">
                <a:extLst>
                  <a:ext uri="{FF2B5EF4-FFF2-40B4-BE49-F238E27FC236}">
                    <a16:creationId xmlns:a16="http://schemas.microsoft.com/office/drawing/2014/main" id="{C19A9B09-F063-4BA3-AA06-D84FD53A02C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539C0A10-28A0-4746-8A0D-17CEEAEB0D8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9CE0E40F-D7FE-4287-812B-54FA40460E5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4602311B-7C98-4B5D-BE15-630716A7689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3" name="Graphic 26" descr="Hike">
                <a:extLst>
                  <a:ext uri="{FF2B5EF4-FFF2-40B4-BE49-F238E27FC236}">
                    <a16:creationId xmlns:a16="http://schemas.microsoft.com/office/drawing/2014/main" id="{AF7BD235-57B1-4DB2-B9A0-39E66D5975D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4" name="Freeform: Shape 123">
                  <a:extLst>
                    <a:ext uri="{FF2B5EF4-FFF2-40B4-BE49-F238E27FC236}">
                      <a16:creationId xmlns:a16="http://schemas.microsoft.com/office/drawing/2014/main" id="{B49930A0-851C-4F5F-9F80-96088690294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7C8D01BD-62C0-4EA9-8A07-EA6C1321AEA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AF3BF8AE-70F1-41EC-82E2-E48E9B1538E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0" name="TextBox 129">
            <a:extLst>
              <a:ext uri="{FF2B5EF4-FFF2-40B4-BE49-F238E27FC236}">
                <a16:creationId xmlns:a16="http://schemas.microsoft.com/office/drawing/2014/main" id="{C3589312-B25A-4B2B-97E4-E28911D735A3}"/>
              </a:ext>
            </a:extLst>
          </p:cNvPr>
          <p:cNvSpPr txBox="1"/>
          <p:nvPr/>
        </p:nvSpPr>
        <p:spPr>
          <a:xfrm>
            <a:off x="440813"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1" name="Chart 130">
            <a:extLst>
              <a:ext uri="{FF2B5EF4-FFF2-40B4-BE49-F238E27FC236}">
                <a16:creationId xmlns:a16="http://schemas.microsoft.com/office/drawing/2014/main" id="{9F05CBE6-EB9B-455C-8904-DEE419050DC8}"/>
              </a:ext>
            </a:extLst>
          </p:cNvPr>
          <p:cNvGraphicFramePr>
            <a:graphicFrameLocks noChangeAspect="1"/>
          </p:cNvGraphicFramePr>
          <p:nvPr>
            <p:extLst/>
          </p:nvPr>
        </p:nvGraphicFramePr>
        <p:xfrm>
          <a:off x="4296287" y="433929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4" name="Picture 63">
            <a:hlinkClick r:id="rId8"/>
            <a:extLst>
              <a:ext uri="{FF2B5EF4-FFF2-40B4-BE49-F238E27FC236}">
                <a16:creationId xmlns:a16="http://schemas.microsoft.com/office/drawing/2014/main" id="{22E73451-2F9C-4225-BB6F-0583F90F6FC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774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28"/>
                                        </p:tgtEl>
                                        <p:attrNameLst>
                                          <p:attrName>style.visibility</p:attrName>
                                        </p:attrNameLst>
                                      </p:cBhvr>
                                      <p:to>
                                        <p:strVal val="visible"/>
                                      </p:to>
                                    </p:set>
                                    <p:anim calcmode="lin" valueType="num">
                                      <p:cBhvr>
                                        <p:cTn id="11" dur="1000" fill="hold"/>
                                        <p:tgtEl>
                                          <p:spTgt spid="128"/>
                                        </p:tgtEl>
                                        <p:attrNameLst>
                                          <p:attrName>ppt_w</p:attrName>
                                        </p:attrNameLst>
                                      </p:cBhvr>
                                      <p:tavLst>
                                        <p:tav tm="0">
                                          <p:val>
                                            <p:fltVal val="0"/>
                                          </p:val>
                                        </p:tav>
                                        <p:tav tm="100000">
                                          <p:val>
                                            <p:strVal val="#ppt_w"/>
                                          </p:val>
                                        </p:tav>
                                      </p:tavLst>
                                    </p:anim>
                                    <p:anim calcmode="lin" valueType="num">
                                      <p:cBhvr>
                                        <p:cTn id="12" dur="1000" fill="hold"/>
                                        <p:tgtEl>
                                          <p:spTgt spid="128"/>
                                        </p:tgtEl>
                                        <p:attrNameLst>
                                          <p:attrName>ppt_h</p:attrName>
                                        </p:attrNameLst>
                                      </p:cBhvr>
                                      <p:tavLst>
                                        <p:tav tm="0">
                                          <p:val>
                                            <p:fltVal val="0"/>
                                          </p:val>
                                        </p:tav>
                                        <p:tav tm="100000">
                                          <p:val>
                                            <p:strVal val="#ppt_h"/>
                                          </p:val>
                                        </p:tav>
                                      </p:tavLst>
                                    </p:anim>
                                    <p:animEffect transition="in" filter="fade">
                                      <p:cBhvr>
                                        <p:cTn id="13" dur="1000"/>
                                        <p:tgtEl>
                                          <p:spTgt spid="128"/>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94"/>
                                        </p:tgtEl>
                                        <p:attrNameLst>
                                          <p:attrName>style.visibility</p:attrName>
                                        </p:attrNameLst>
                                      </p:cBhvr>
                                      <p:to>
                                        <p:strVal val="visible"/>
                                      </p:to>
                                    </p:set>
                                    <p:anim calcmode="lin" valueType="num">
                                      <p:cBhvr additive="base">
                                        <p:cTn id="17" dur="500" fill="hold"/>
                                        <p:tgtEl>
                                          <p:spTgt spid="94"/>
                                        </p:tgtEl>
                                        <p:attrNameLst>
                                          <p:attrName>ppt_x</p:attrName>
                                        </p:attrNameLst>
                                      </p:cBhvr>
                                      <p:tavLst>
                                        <p:tav tm="0">
                                          <p:val>
                                            <p:strVal val="0-#ppt_w/2"/>
                                          </p:val>
                                        </p:tav>
                                        <p:tav tm="100000">
                                          <p:val>
                                            <p:strVal val="#ppt_x"/>
                                          </p:val>
                                        </p:tav>
                                      </p:tavLst>
                                    </p:anim>
                                    <p:anim calcmode="lin" valueType="num">
                                      <p:cBhvr additive="base">
                                        <p:cTn id="18" dur="500" fill="hold"/>
                                        <p:tgtEl>
                                          <p:spTgt spid="9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fade">
                                      <p:cBhvr>
                                        <p:cTn id="22" dur="1000"/>
                                        <p:tgtEl>
                                          <p:spTgt spid="107"/>
                                        </p:tgtEl>
                                      </p:cBhvr>
                                    </p:animEffect>
                                    <p:anim calcmode="lin" valueType="num">
                                      <p:cBhvr>
                                        <p:cTn id="23" dur="1000" fill="hold"/>
                                        <p:tgtEl>
                                          <p:spTgt spid="107"/>
                                        </p:tgtEl>
                                        <p:attrNameLst>
                                          <p:attrName>ppt_x</p:attrName>
                                        </p:attrNameLst>
                                      </p:cBhvr>
                                      <p:tavLst>
                                        <p:tav tm="0">
                                          <p:val>
                                            <p:strVal val="#ppt_x"/>
                                          </p:val>
                                        </p:tav>
                                        <p:tav tm="100000">
                                          <p:val>
                                            <p:strVal val="#ppt_x"/>
                                          </p:val>
                                        </p:tav>
                                      </p:tavLst>
                                    </p:anim>
                                    <p:anim calcmode="lin" valueType="num">
                                      <p:cBhvr>
                                        <p:cTn id="24" dur="1000" fill="hold"/>
                                        <p:tgtEl>
                                          <p:spTgt spid="10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p:cTn id="28" dur="1000" fill="hold"/>
                                        <p:tgtEl>
                                          <p:spTgt spid="117"/>
                                        </p:tgtEl>
                                        <p:attrNameLst>
                                          <p:attrName>ppt_w</p:attrName>
                                        </p:attrNameLst>
                                      </p:cBhvr>
                                      <p:tavLst>
                                        <p:tav tm="0">
                                          <p:val>
                                            <p:fltVal val="0"/>
                                          </p:val>
                                        </p:tav>
                                        <p:tav tm="100000">
                                          <p:val>
                                            <p:strVal val="#ppt_w"/>
                                          </p:val>
                                        </p:tav>
                                      </p:tavLst>
                                    </p:anim>
                                    <p:anim calcmode="lin" valueType="num">
                                      <p:cBhvr>
                                        <p:cTn id="29" dur="1000" fill="hold"/>
                                        <p:tgtEl>
                                          <p:spTgt spid="117"/>
                                        </p:tgtEl>
                                        <p:attrNameLst>
                                          <p:attrName>ppt_h</p:attrName>
                                        </p:attrNameLst>
                                      </p:cBhvr>
                                      <p:tavLst>
                                        <p:tav tm="0">
                                          <p:val>
                                            <p:fltVal val="0"/>
                                          </p:val>
                                        </p:tav>
                                        <p:tav tm="100000">
                                          <p:val>
                                            <p:strVal val="#ppt_h"/>
                                          </p:val>
                                        </p:tav>
                                      </p:tavLst>
                                    </p:anim>
                                    <p:anim calcmode="lin" valueType="num">
                                      <p:cBhvr>
                                        <p:cTn id="30" dur="1000" fill="hold"/>
                                        <p:tgtEl>
                                          <p:spTgt spid="117"/>
                                        </p:tgtEl>
                                        <p:attrNameLst>
                                          <p:attrName>style.rotation</p:attrName>
                                        </p:attrNameLst>
                                      </p:cBhvr>
                                      <p:tavLst>
                                        <p:tav tm="0">
                                          <p:val>
                                            <p:fltVal val="90"/>
                                          </p:val>
                                        </p:tav>
                                        <p:tav tm="100000">
                                          <p:val>
                                            <p:fltVal val="0"/>
                                          </p:val>
                                        </p:tav>
                                      </p:tavLst>
                                    </p:anim>
                                    <p:animEffect transition="in" filter="fade">
                                      <p:cBhvr>
                                        <p:cTn id="31" dur="1000"/>
                                        <p:tgtEl>
                                          <p:spTgt spid="11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8"/>
                                        </p:tgtEl>
                                        <p:attrNameLst>
                                          <p:attrName>style.visibility</p:attrName>
                                        </p:attrNameLst>
                                      </p:cBhvr>
                                      <p:to>
                                        <p:strVal val="visible"/>
                                      </p:to>
                                    </p:set>
                                    <p:anim calcmode="lin" valueType="num">
                                      <p:cBhvr additive="base">
                                        <p:cTn id="35" dur="500" fill="hold"/>
                                        <p:tgtEl>
                                          <p:spTgt spid="108"/>
                                        </p:tgtEl>
                                        <p:attrNameLst>
                                          <p:attrName>ppt_x</p:attrName>
                                        </p:attrNameLst>
                                      </p:cBhvr>
                                      <p:tavLst>
                                        <p:tav tm="0">
                                          <p:val>
                                            <p:strVal val="1+#ppt_w/2"/>
                                          </p:val>
                                        </p:tav>
                                        <p:tav tm="100000">
                                          <p:val>
                                            <p:strVal val="#ppt_x"/>
                                          </p:val>
                                        </p:tav>
                                      </p:tavLst>
                                    </p:anim>
                                    <p:anim calcmode="lin" valueType="num">
                                      <p:cBhvr additive="base">
                                        <p:cTn id="36" dur="500" fill="hold"/>
                                        <p:tgtEl>
                                          <p:spTgt spid="10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fade">
                                      <p:cBhvr>
                                        <p:cTn id="40" dur="1000"/>
                                        <p:tgtEl>
                                          <p:spTgt spid="106"/>
                                        </p:tgtEl>
                                      </p:cBhvr>
                                    </p:animEffect>
                                    <p:anim calcmode="lin" valueType="num">
                                      <p:cBhvr>
                                        <p:cTn id="41" dur="1000" fill="hold"/>
                                        <p:tgtEl>
                                          <p:spTgt spid="106"/>
                                        </p:tgtEl>
                                        <p:attrNameLst>
                                          <p:attrName>ppt_x</p:attrName>
                                        </p:attrNameLst>
                                      </p:cBhvr>
                                      <p:tavLst>
                                        <p:tav tm="0">
                                          <p:val>
                                            <p:strVal val="#ppt_x"/>
                                          </p:val>
                                        </p:tav>
                                        <p:tav tm="100000">
                                          <p:val>
                                            <p:strVal val="#ppt_x"/>
                                          </p:val>
                                        </p:tav>
                                      </p:tavLst>
                                    </p:anim>
                                    <p:anim calcmode="lin" valueType="num">
                                      <p:cBhvr>
                                        <p:cTn id="42" dur="1000" fill="hold"/>
                                        <p:tgtEl>
                                          <p:spTgt spid="10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16"/>
                                        </p:tgtEl>
                                        <p:attrNameLst>
                                          <p:attrName>style.visibility</p:attrName>
                                        </p:attrNameLst>
                                      </p:cBhvr>
                                      <p:to>
                                        <p:strVal val="visible"/>
                                      </p:to>
                                    </p:set>
                                    <p:anim calcmode="lin" valueType="num">
                                      <p:cBhvr>
                                        <p:cTn id="46" dur="1000" fill="hold"/>
                                        <p:tgtEl>
                                          <p:spTgt spid="116"/>
                                        </p:tgtEl>
                                        <p:attrNameLst>
                                          <p:attrName>ppt_w</p:attrName>
                                        </p:attrNameLst>
                                      </p:cBhvr>
                                      <p:tavLst>
                                        <p:tav tm="0">
                                          <p:val>
                                            <p:fltVal val="0"/>
                                          </p:val>
                                        </p:tav>
                                        <p:tav tm="100000">
                                          <p:val>
                                            <p:strVal val="#ppt_w"/>
                                          </p:val>
                                        </p:tav>
                                      </p:tavLst>
                                    </p:anim>
                                    <p:anim calcmode="lin" valueType="num">
                                      <p:cBhvr>
                                        <p:cTn id="47" dur="1000" fill="hold"/>
                                        <p:tgtEl>
                                          <p:spTgt spid="116"/>
                                        </p:tgtEl>
                                        <p:attrNameLst>
                                          <p:attrName>ppt_h</p:attrName>
                                        </p:attrNameLst>
                                      </p:cBhvr>
                                      <p:tavLst>
                                        <p:tav tm="0">
                                          <p:val>
                                            <p:fltVal val="0"/>
                                          </p:val>
                                        </p:tav>
                                        <p:tav tm="100000">
                                          <p:val>
                                            <p:strVal val="#ppt_h"/>
                                          </p:val>
                                        </p:tav>
                                      </p:tavLst>
                                    </p:anim>
                                    <p:anim calcmode="lin" valueType="num">
                                      <p:cBhvr>
                                        <p:cTn id="48" dur="1000" fill="hold"/>
                                        <p:tgtEl>
                                          <p:spTgt spid="116"/>
                                        </p:tgtEl>
                                        <p:attrNameLst>
                                          <p:attrName>style.rotation</p:attrName>
                                        </p:attrNameLst>
                                      </p:cBhvr>
                                      <p:tavLst>
                                        <p:tav tm="0">
                                          <p:val>
                                            <p:fltVal val="90"/>
                                          </p:val>
                                        </p:tav>
                                        <p:tav tm="100000">
                                          <p:val>
                                            <p:fltVal val="0"/>
                                          </p:val>
                                        </p:tav>
                                      </p:tavLst>
                                    </p:anim>
                                    <p:animEffect transition="in" filter="fade">
                                      <p:cBhvr>
                                        <p:cTn id="49" dur="1000"/>
                                        <p:tgtEl>
                                          <p:spTgt spid="116"/>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18"/>
                                        </p:tgtEl>
                                        <p:attrNameLst>
                                          <p:attrName>style.visibility</p:attrName>
                                        </p:attrNameLst>
                                      </p:cBhvr>
                                      <p:to>
                                        <p:strVal val="visible"/>
                                      </p:to>
                                    </p:set>
                                    <p:anim calcmode="lin" valueType="num">
                                      <p:cBhvr additive="base">
                                        <p:cTn id="53" dur="500" fill="hold"/>
                                        <p:tgtEl>
                                          <p:spTgt spid="118"/>
                                        </p:tgtEl>
                                        <p:attrNameLst>
                                          <p:attrName>ppt_x</p:attrName>
                                        </p:attrNameLst>
                                      </p:cBhvr>
                                      <p:tavLst>
                                        <p:tav tm="0">
                                          <p:val>
                                            <p:strVal val="0-#ppt_w/2"/>
                                          </p:val>
                                        </p:tav>
                                        <p:tav tm="100000">
                                          <p:val>
                                            <p:strVal val="#ppt_x"/>
                                          </p:val>
                                        </p:tav>
                                      </p:tavLst>
                                    </p:anim>
                                    <p:anim calcmode="lin" valueType="num">
                                      <p:cBhvr additive="base">
                                        <p:cTn id="54" dur="500" fill="hold"/>
                                        <p:tgtEl>
                                          <p:spTgt spid="11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30"/>
                                        </p:tgtEl>
                                        <p:attrNameLst>
                                          <p:attrName>style.visibility</p:attrName>
                                        </p:attrNameLst>
                                      </p:cBhvr>
                                      <p:to>
                                        <p:strVal val="visible"/>
                                      </p:to>
                                    </p:set>
                                    <p:animEffect transition="in" filter="fade">
                                      <p:cBhvr>
                                        <p:cTn id="58" dur="1000"/>
                                        <p:tgtEl>
                                          <p:spTgt spid="130"/>
                                        </p:tgtEl>
                                      </p:cBhvr>
                                    </p:animEffect>
                                    <p:anim calcmode="lin" valueType="num">
                                      <p:cBhvr>
                                        <p:cTn id="59" dur="1000" fill="hold"/>
                                        <p:tgtEl>
                                          <p:spTgt spid="130"/>
                                        </p:tgtEl>
                                        <p:attrNameLst>
                                          <p:attrName>ppt_x</p:attrName>
                                        </p:attrNameLst>
                                      </p:cBhvr>
                                      <p:tavLst>
                                        <p:tav tm="0">
                                          <p:val>
                                            <p:strVal val="#ppt_x"/>
                                          </p:val>
                                        </p:tav>
                                        <p:tav tm="100000">
                                          <p:val>
                                            <p:strVal val="#ppt_x"/>
                                          </p:val>
                                        </p:tav>
                                      </p:tavLst>
                                    </p:anim>
                                    <p:anim calcmode="lin" valueType="num">
                                      <p:cBhvr>
                                        <p:cTn id="60" dur="1000" fill="hold"/>
                                        <p:tgtEl>
                                          <p:spTgt spid="13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31"/>
                                        </p:tgtEl>
                                        <p:attrNameLst>
                                          <p:attrName>style.visibility</p:attrName>
                                        </p:attrNameLst>
                                      </p:cBhvr>
                                      <p:to>
                                        <p:strVal val="visible"/>
                                      </p:to>
                                    </p:set>
                                    <p:anim calcmode="lin" valueType="num">
                                      <p:cBhvr>
                                        <p:cTn id="64" dur="1000" fill="hold"/>
                                        <p:tgtEl>
                                          <p:spTgt spid="131"/>
                                        </p:tgtEl>
                                        <p:attrNameLst>
                                          <p:attrName>ppt_w</p:attrName>
                                        </p:attrNameLst>
                                      </p:cBhvr>
                                      <p:tavLst>
                                        <p:tav tm="0">
                                          <p:val>
                                            <p:fltVal val="0"/>
                                          </p:val>
                                        </p:tav>
                                        <p:tav tm="100000">
                                          <p:val>
                                            <p:strVal val="#ppt_w"/>
                                          </p:val>
                                        </p:tav>
                                      </p:tavLst>
                                    </p:anim>
                                    <p:anim calcmode="lin" valueType="num">
                                      <p:cBhvr>
                                        <p:cTn id="65" dur="1000" fill="hold"/>
                                        <p:tgtEl>
                                          <p:spTgt spid="131"/>
                                        </p:tgtEl>
                                        <p:attrNameLst>
                                          <p:attrName>ppt_h</p:attrName>
                                        </p:attrNameLst>
                                      </p:cBhvr>
                                      <p:tavLst>
                                        <p:tav tm="0">
                                          <p:val>
                                            <p:fltVal val="0"/>
                                          </p:val>
                                        </p:tav>
                                        <p:tav tm="100000">
                                          <p:val>
                                            <p:strVal val="#ppt_h"/>
                                          </p:val>
                                        </p:tav>
                                      </p:tavLst>
                                    </p:anim>
                                    <p:anim calcmode="lin" valueType="num">
                                      <p:cBhvr>
                                        <p:cTn id="66" dur="1000" fill="hold"/>
                                        <p:tgtEl>
                                          <p:spTgt spid="131"/>
                                        </p:tgtEl>
                                        <p:attrNameLst>
                                          <p:attrName>style.rotation</p:attrName>
                                        </p:attrNameLst>
                                      </p:cBhvr>
                                      <p:tavLst>
                                        <p:tav tm="0">
                                          <p:val>
                                            <p:fltVal val="90"/>
                                          </p:val>
                                        </p:tav>
                                        <p:tav tm="100000">
                                          <p:val>
                                            <p:fltVal val="0"/>
                                          </p:val>
                                        </p:tav>
                                      </p:tavLst>
                                    </p:anim>
                                    <p:animEffect transition="in" filter="fade">
                                      <p:cBhvr>
                                        <p:cTn id="6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06" grpId="0"/>
      <p:bldP spid="107" grpId="0"/>
      <p:bldGraphic spid="116" grpId="0">
        <p:bldAsOne/>
      </p:bldGraphic>
      <p:bldGraphic spid="117" grpId="0">
        <p:bldAsOne/>
      </p:bldGraphic>
      <p:bldP spid="130" grpId="0"/>
      <p:bldGraphic spid="1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2019-06-22T18:03:38Z</dcterms:modified>
</cp:coreProperties>
</file>