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D7A-4052-8103-FF374C38F9D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D7A-4052-8103-FF374C38F9D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D7A-4052-8103-FF374C38F9D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D7A-4052-8103-FF374C38F9D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D7A-4052-8103-FF374C38F9DB}"/>
              </c:ext>
            </c:extLst>
          </c:dPt>
          <c:dPt>
            <c:idx val="5"/>
            <c:bubble3D val="0"/>
            <c:extLst>
              <c:ext xmlns:c16="http://schemas.microsoft.com/office/drawing/2014/chart" uri="{C3380CC4-5D6E-409C-BE32-E72D297353CC}">
                <c16:uniqueId val="{0000000A-AD7A-4052-8103-FF374C38F9DB}"/>
              </c:ext>
            </c:extLst>
          </c:dPt>
          <c:dPt>
            <c:idx val="6"/>
            <c:bubble3D val="0"/>
            <c:extLst>
              <c:ext xmlns:c16="http://schemas.microsoft.com/office/drawing/2014/chart" uri="{C3380CC4-5D6E-409C-BE32-E72D297353CC}">
                <c16:uniqueId val="{0000000B-AD7A-4052-8103-FF374C38F9DB}"/>
              </c:ext>
            </c:extLst>
          </c:dPt>
          <c:dPt>
            <c:idx val="7"/>
            <c:bubble3D val="0"/>
            <c:extLst>
              <c:ext xmlns:c16="http://schemas.microsoft.com/office/drawing/2014/chart" uri="{C3380CC4-5D6E-409C-BE32-E72D297353CC}">
                <c16:uniqueId val="{0000000C-AD7A-4052-8103-FF374C38F9DB}"/>
              </c:ext>
            </c:extLst>
          </c:dPt>
          <c:dPt>
            <c:idx val="8"/>
            <c:bubble3D val="0"/>
            <c:extLst>
              <c:ext xmlns:c16="http://schemas.microsoft.com/office/drawing/2014/chart" uri="{C3380CC4-5D6E-409C-BE32-E72D297353CC}">
                <c16:uniqueId val="{0000000D-AD7A-4052-8103-FF374C38F9DB}"/>
              </c:ext>
            </c:extLst>
          </c:dPt>
          <c:dPt>
            <c:idx val="9"/>
            <c:bubble3D val="0"/>
            <c:extLst>
              <c:ext xmlns:c16="http://schemas.microsoft.com/office/drawing/2014/chart" uri="{C3380CC4-5D6E-409C-BE32-E72D297353CC}">
                <c16:uniqueId val="{0000000E-AD7A-4052-8103-FF374C38F9D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D7A-4052-8103-FF374C38F9D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09-49F6-A1A9-93BA9178FDA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09-49F6-A1A9-93BA9178FDA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09-49F6-A1A9-93BA9178FDAA}"/>
              </c:ext>
            </c:extLst>
          </c:dPt>
          <c:dPt>
            <c:idx val="3"/>
            <c:bubble3D val="0"/>
            <c:extLst>
              <c:ext xmlns:c16="http://schemas.microsoft.com/office/drawing/2014/chart" uri="{C3380CC4-5D6E-409C-BE32-E72D297353CC}">
                <c16:uniqueId val="{00000006-9D09-49F6-A1A9-93BA9178FDAA}"/>
              </c:ext>
            </c:extLst>
          </c:dPt>
          <c:dPt>
            <c:idx val="4"/>
            <c:bubble3D val="0"/>
            <c:extLst>
              <c:ext xmlns:c16="http://schemas.microsoft.com/office/drawing/2014/chart" uri="{C3380CC4-5D6E-409C-BE32-E72D297353CC}">
                <c16:uniqueId val="{00000007-9D09-49F6-A1A9-93BA9178FDAA}"/>
              </c:ext>
            </c:extLst>
          </c:dPt>
          <c:dPt>
            <c:idx val="5"/>
            <c:bubble3D val="0"/>
            <c:extLst>
              <c:ext xmlns:c16="http://schemas.microsoft.com/office/drawing/2014/chart" uri="{C3380CC4-5D6E-409C-BE32-E72D297353CC}">
                <c16:uniqueId val="{00000008-9D09-49F6-A1A9-93BA9178FDAA}"/>
              </c:ext>
            </c:extLst>
          </c:dPt>
          <c:dPt>
            <c:idx val="6"/>
            <c:bubble3D val="0"/>
            <c:extLst>
              <c:ext xmlns:c16="http://schemas.microsoft.com/office/drawing/2014/chart" uri="{C3380CC4-5D6E-409C-BE32-E72D297353CC}">
                <c16:uniqueId val="{00000009-9D09-49F6-A1A9-93BA9178FDAA}"/>
              </c:ext>
            </c:extLst>
          </c:dPt>
          <c:dPt>
            <c:idx val="7"/>
            <c:bubble3D val="0"/>
            <c:extLst>
              <c:ext xmlns:c16="http://schemas.microsoft.com/office/drawing/2014/chart" uri="{C3380CC4-5D6E-409C-BE32-E72D297353CC}">
                <c16:uniqueId val="{0000000A-9D09-49F6-A1A9-93BA9178FDAA}"/>
              </c:ext>
            </c:extLst>
          </c:dPt>
          <c:dPt>
            <c:idx val="8"/>
            <c:bubble3D val="0"/>
            <c:extLst>
              <c:ext xmlns:c16="http://schemas.microsoft.com/office/drawing/2014/chart" uri="{C3380CC4-5D6E-409C-BE32-E72D297353CC}">
                <c16:uniqueId val="{0000000B-9D09-49F6-A1A9-93BA9178FDAA}"/>
              </c:ext>
            </c:extLst>
          </c:dPt>
          <c:dPt>
            <c:idx val="9"/>
            <c:bubble3D val="0"/>
            <c:extLst>
              <c:ext xmlns:c16="http://schemas.microsoft.com/office/drawing/2014/chart" uri="{C3380CC4-5D6E-409C-BE32-E72D297353CC}">
                <c16:uniqueId val="{0000000C-9D09-49F6-A1A9-93BA9178FD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D09-49F6-A1A9-93BA9178FD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A7-4B56-A79C-61C07BE57F1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A7-4B56-A79C-61C07BE57F1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A7-4B56-A79C-61C07BE57F14}"/>
              </c:ext>
            </c:extLst>
          </c:dPt>
          <c:dPt>
            <c:idx val="3"/>
            <c:bubble3D val="0"/>
            <c:extLst>
              <c:ext xmlns:c16="http://schemas.microsoft.com/office/drawing/2014/chart" uri="{C3380CC4-5D6E-409C-BE32-E72D297353CC}">
                <c16:uniqueId val="{00000006-BBA7-4B56-A79C-61C07BE57F14}"/>
              </c:ext>
            </c:extLst>
          </c:dPt>
          <c:dPt>
            <c:idx val="4"/>
            <c:bubble3D val="0"/>
            <c:extLst>
              <c:ext xmlns:c16="http://schemas.microsoft.com/office/drawing/2014/chart" uri="{C3380CC4-5D6E-409C-BE32-E72D297353CC}">
                <c16:uniqueId val="{00000007-BBA7-4B56-A79C-61C07BE57F14}"/>
              </c:ext>
            </c:extLst>
          </c:dPt>
          <c:dPt>
            <c:idx val="5"/>
            <c:bubble3D val="0"/>
            <c:extLst>
              <c:ext xmlns:c16="http://schemas.microsoft.com/office/drawing/2014/chart" uri="{C3380CC4-5D6E-409C-BE32-E72D297353CC}">
                <c16:uniqueId val="{00000008-BBA7-4B56-A79C-61C07BE57F14}"/>
              </c:ext>
            </c:extLst>
          </c:dPt>
          <c:dPt>
            <c:idx val="6"/>
            <c:bubble3D val="0"/>
            <c:extLst>
              <c:ext xmlns:c16="http://schemas.microsoft.com/office/drawing/2014/chart" uri="{C3380CC4-5D6E-409C-BE32-E72D297353CC}">
                <c16:uniqueId val="{00000009-BBA7-4B56-A79C-61C07BE57F14}"/>
              </c:ext>
            </c:extLst>
          </c:dPt>
          <c:dPt>
            <c:idx val="7"/>
            <c:bubble3D val="0"/>
            <c:extLst>
              <c:ext xmlns:c16="http://schemas.microsoft.com/office/drawing/2014/chart" uri="{C3380CC4-5D6E-409C-BE32-E72D297353CC}">
                <c16:uniqueId val="{0000000A-BBA7-4B56-A79C-61C07BE57F14}"/>
              </c:ext>
            </c:extLst>
          </c:dPt>
          <c:dPt>
            <c:idx val="8"/>
            <c:bubble3D val="0"/>
            <c:extLst>
              <c:ext xmlns:c16="http://schemas.microsoft.com/office/drawing/2014/chart" uri="{C3380CC4-5D6E-409C-BE32-E72D297353CC}">
                <c16:uniqueId val="{0000000B-BBA7-4B56-A79C-61C07BE57F14}"/>
              </c:ext>
            </c:extLst>
          </c:dPt>
          <c:dPt>
            <c:idx val="9"/>
            <c:bubble3D val="0"/>
            <c:extLst>
              <c:ext xmlns:c16="http://schemas.microsoft.com/office/drawing/2014/chart" uri="{C3380CC4-5D6E-409C-BE32-E72D297353CC}">
                <c16:uniqueId val="{0000000C-BBA7-4B56-A79C-61C07BE57F1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BA7-4B56-A79C-61C07BE57F1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57888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76079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3486325" y="2609973"/>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3566552" y="3644909"/>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2408603" y="3380157"/>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2994263" y="3077968"/>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3023680" y="1470741"/>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2609171" y="2371965"/>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4513236" y="1673984"/>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4080008" y="2401381"/>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3646780" y="1497484"/>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4954488" y="3931053"/>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5542823" y="2650087"/>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4601488" y="2858679"/>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6925410" y="1205991"/>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5906521" y="1192619"/>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6946804" y="3315975"/>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6572409" y="2433472"/>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5598982" y="3275862"/>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5395739" y="1778281"/>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5815597" y="2404056"/>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5791528" y="3928380"/>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8981908" y="2730315"/>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8433686" y="3273187"/>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7733033" y="2492306"/>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7457586" y="3981865"/>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6422651" y="4340215"/>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6738212" y="5166558"/>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UKRAINE MAP</a:t>
            </a:r>
          </a:p>
          <a:p>
            <a:r>
              <a:rPr lang="en-US" dirty="0">
                <a:solidFill>
                  <a:schemeClr val="bg1"/>
                </a:solidFill>
                <a:latin typeface="Candara" panose="020E0502030303020204" pitchFamily="34" charset="0"/>
              </a:rPr>
              <a:t>Your Subtitle</a:t>
            </a:r>
          </a:p>
        </p:txBody>
      </p:sp>
      <p:grpSp>
        <p:nvGrpSpPr>
          <p:cNvPr id="56" name="Group 55">
            <a:extLst>
              <a:ext uri="{FF2B5EF4-FFF2-40B4-BE49-F238E27FC236}">
                <a16:creationId xmlns:a16="http://schemas.microsoft.com/office/drawing/2014/main" id="{8403CC0A-065F-4E30-BB57-15F509720877}"/>
              </a:ext>
            </a:extLst>
          </p:cNvPr>
          <p:cNvGrpSpPr/>
          <p:nvPr/>
        </p:nvGrpSpPr>
        <p:grpSpPr>
          <a:xfrm>
            <a:off x="1237705" y="1733721"/>
            <a:ext cx="3594912" cy="1375905"/>
            <a:chOff x="2243731" y="2891162"/>
            <a:chExt cx="3594912" cy="1375905"/>
          </a:xfrm>
        </p:grpSpPr>
        <p:grpSp>
          <p:nvGrpSpPr>
            <p:cNvPr id="57" name="Group 56">
              <a:extLst>
                <a:ext uri="{FF2B5EF4-FFF2-40B4-BE49-F238E27FC236}">
                  <a16:creationId xmlns:a16="http://schemas.microsoft.com/office/drawing/2014/main" id="{9A153799-B4A5-4549-B640-6A1F2EBFDB56}"/>
                </a:ext>
              </a:extLst>
            </p:cNvPr>
            <p:cNvGrpSpPr/>
            <p:nvPr/>
          </p:nvGrpSpPr>
          <p:grpSpPr>
            <a:xfrm>
              <a:off x="2243731" y="3192308"/>
              <a:ext cx="2743200" cy="508758"/>
              <a:chOff x="1066801" y="2238247"/>
              <a:chExt cx="2743200" cy="508758"/>
            </a:xfrm>
          </p:grpSpPr>
          <p:sp>
            <p:nvSpPr>
              <p:cNvPr id="66" name="Freeform: Shape 65">
                <a:extLst>
                  <a:ext uri="{FF2B5EF4-FFF2-40B4-BE49-F238E27FC236}">
                    <a16:creationId xmlns:a16="http://schemas.microsoft.com/office/drawing/2014/main" id="{0DBDB769-8690-4D78-9B79-BCF08586F90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43DC94E-FA23-46D4-8967-DC875AA5743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0A6A0FB1-16E6-43BE-B241-951A093DD3F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9" name="Freeform: Shape 58">
                <a:extLst>
                  <a:ext uri="{FF2B5EF4-FFF2-40B4-BE49-F238E27FC236}">
                    <a16:creationId xmlns:a16="http://schemas.microsoft.com/office/drawing/2014/main" id="{F12B0C59-E127-446A-9FBB-EBA7DAFA4E0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A19FFA44-2D38-44C9-97B7-4A90AD06B14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2" name="Graphic 26" descr="Hike">
                <a:extLst>
                  <a:ext uri="{FF2B5EF4-FFF2-40B4-BE49-F238E27FC236}">
                    <a16:creationId xmlns:a16="http://schemas.microsoft.com/office/drawing/2014/main" id="{FCF04BA5-E20E-471E-BC1A-0F5BB91C41FC}"/>
                  </a:ext>
                </a:extLst>
              </p:cNvPr>
              <p:cNvGrpSpPr>
                <a:grpSpLocks noChangeAspect="1"/>
              </p:cNvGrpSpPr>
              <p:nvPr/>
            </p:nvGrpSpPr>
            <p:grpSpPr>
              <a:xfrm>
                <a:off x="3835579" y="2208930"/>
                <a:ext cx="548640" cy="548640"/>
                <a:chOff x="5638800" y="2971800"/>
                <a:chExt cx="914400" cy="914400"/>
              </a:xfrm>
              <a:solidFill>
                <a:srgbClr val="4D4D4D"/>
              </a:solidFill>
            </p:grpSpPr>
            <p:sp>
              <p:nvSpPr>
                <p:cNvPr id="63" name="Freeform: Shape 62">
                  <a:extLst>
                    <a:ext uri="{FF2B5EF4-FFF2-40B4-BE49-F238E27FC236}">
                      <a16:creationId xmlns:a16="http://schemas.microsoft.com/office/drawing/2014/main" id="{6DB212A2-C21D-48D0-93D5-1535BE9E87D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E9390200-216F-48AE-8C42-5F981F1B642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05B66F61-D207-48F3-8EF2-83204AE4746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8" name="TextBox 67">
            <a:extLst>
              <a:ext uri="{FF2B5EF4-FFF2-40B4-BE49-F238E27FC236}">
                <a16:creationId xmlns:a16="http://schemas.microsoft.com/office/drawing/2014/main" id="{426386AD-DEE2-4FF3-81EF-02B741F11A74}"/>
              </a:ext>
            </a:extLst>
          </p:cNvPr>
          <p:cNvSpPr txBox="1"/>
          <p:nvPr/>
        </p:nvSpPr>
        <p:spPr>
          <a:xfrm>
            <a:off x="7986443" y="1136161"/>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09680447-2401-4714-AC37-AA2D671335C3}"/>
              </a:ext>
            </a:extLst>
          </p:cNvPr>
          <p:cNvSpPr txBox="1"/>
          <p:nvPr/>
        </p:nvSpPr>
        <p:spPr>
          <a:xfrm>
            <a:off x="51379" y="2628728"/>
            <a:ext cx="259458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0" name="Group 69">
            <a:extLst>
              <a:ext uri="{FF2B5EF4-FFF2-40B4-BE49-F238E27FC236}">
                <a16:creationId xmlns:a16="http://schemas.microsoft.com/office/drawing/2014/main" id="{23CB17D0-0E1C-4139-B63C-C44CC34CC515}"/>
              </a:ext>
            </a:extLst>
          </p:cNvPr>
          <p:cNvGrpSpPr/>
          <p:nvPr/>
        </p:nvGrpSpPr>
        <p:grpSpPr>
          <a:xfrm>
            <a:off x="6409708" y="239191"/>
            <a:ext cx="3509383" cy="1375905"/>
            <a:chOff x="6025615" y="1230029"/>
            <a:chExt cx="3509383" cy="1375905"/>
          </a:xfrm>
        </p:grpSpPr>
        <p:grpSp>
          <p:nvGrpSpPr>
            <p:cNvPr id="71" name="Group 70">
              <a:extLst>
                <a:ext uri="{FF2B5EF4-FFF2-40B4-BE49-F238E27FC236}">
                  <a16:creationId xmlns:a16="http://schemas.microsoft.com/office/drawing/2014/main" id="{4CE4BD3F-21D7-40EA-9B9D-39385D715EF2}"/>
                </a:ext>
              </a:extLst>
            </p:cNvPr>
            <p:cNvGrpSpPr/>
            <p:nvPr/>
          </p:nvGrpSpPr>
          <p:grpSpPr>
            <a:xfrm>
              <a:off x="6791798" y="1528954"/>
              <a:ext cx="2743200" cy="508758"/>
              <a:chOff x="7772400" y="675620"/>
              <a:chExt cx="2743200" cy="508758"/>
            </a:xfrm>
          </p:grpSpPr>
          <p:sp>
            <p:nvSpPr>
              <p:cNvPr id="76" name="Freeform: Shape 75">
                <a:extLst>
                  <a:ext uri="{FF2B5EF4-FFF2-40B4-BE49-F238E27FC236}">
                    <a16:creationId xmlns:a16="http://schemas.microsoft.com/office/drawing/2014/main" id="{BAD5D0C8-3E3C-423C-AB6F-621F28C9BC3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 Box 10">
                <a:extLst>
                  <a:ext uri="{FF2B5EF4-FFF2-40B4-BE49-F238E27FC236}">
                    <a16:creationId xmlns:a16="http://schemas.microsoft.com/office/drawing/2014/main" id="{B149E13D-E91F-4A47-A883-0A52CAA2D20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15EA5347-B119-492A-9F15-416D3B35EDA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6FF6E49B-7A2B-447E-A008-99490D436FD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2D76E5E0-EF25-4E10-9523-7D2360DE867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Graphic 74" descr="Tent">
                <a:extLst>
                  <a:ext uri="{FF2B5EF4-FFF2-40B4-BE49-F238E27FC236}">
                    <a16:creationId xmlns:a16="http://schemas.microsoft.com/office/drawing/2014/main" id="{4F862C86-EC1A-4799-8A86-A3B0FCC8F1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78" name="Chart 77">
            <a:extLst>
              <a:ext uri="{FF2B5EF4-FFF2-40B4-BE49-F238E27FC236}">
                <a16:creationId xmlns:a16="http://schemas.microsoft.com/office/drawing/2014/main" id="{C6D3DD82-9761-47B0-8CBA-46CA2F3CA6AD}"/>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9" name="Chart 78">
            <a:extLst>
              <a:ext uri="{FF2B5EF4-FFF2-40B4-BE49-F238E27FC236}">
                <a16:creationId xmlns:a16="http://schemas.microsoft.com/office/drawing/2014/main" id="{A5A1A2EF-5347-4061-8D7E-37FD9B05DDAB}"/>
              </a:ext>
            </a:extLst>
          </p:cNvPr>
          <p:cNvGraphicFramePr>
            <a:graphicFrameLocks noChangeAspect="1"/>
          </p:cNvGraphicFramePr>
          <p:nvPr>
            <p:extLst/>
          </p:nvPr>
        </p:nvGraphicFramePr>
        <p:xfrm>
          <a:off x="3547698" y="151356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80" name="Group 79">
            <a:extLst>
              <a:ext uri="{FF2B5EF4-FFF2-40B4-BE49-F238E27FC236}">
                <a16:creationId xmlns:a16="http://schemas.microsoft.com/office/drawing/2014/main" id="{2033DC0F-7161-417B-85C0-FC563BDD799D}"/>
              </a:ext>
            </a:extLst>
          </p:cNvPr>
          <p:cNvGrpSpPr/>
          <p:nvPr/>
        </p:nvGrpSpPr>
        <p:grpSpPr>
          <a:xfrm>
            <a:off x="3881469" y="4268009"/>
            <a:ext cx="3594912" cy="1375905"/>
            <a:chOff x="2243731" y="2891162"/>
            <a:chExt cx="3594912" cy="1375905"/>
          </a:xfrm>
        </p:grpSpPr>
        <p:grpSp>
          <p:nvGrpSpPr>
            <p:cNvPr id="81" name="Group 80">
              <a:extLst>
                <a:ext uri="{FF2B5EF4-FFF2-40B4-BE49-F238E27FC236}">
                  <a16:creationId xmlns:a16="http://schemas.microsoft.com/office/drawing/2014/main" id="{2BEE0C14-138E-44DE-A904-26AF54F0BBCD}"/>
                </a:ext>
              </a:extLst>
            </p:cNvPr>
            <p:cNvGrpSpPr/>
            <p:nvPr/>
          </p:nvGrpSpPr>
          <p:grpSpPr>
            <a:xfrm>
              <a:off x="2243731" y="3192308"/>
              <a:ext cx="2743200" cy="508758"/>
              <a:chOff x="1066801" y="2238247"/>
              <a:chExt cx="2743200" cy="508758"/>
            </a:xfrm>
          </p:grpSpPr>
          <p:sp>
            <p:nvSpPr>
              <p:cNvPr id="116" name="Freeform: Shape 115">
                <a:extLst>
                  <a:ext uri="{FF2B5EF4-FFF2-40B4-BE49-F238E27FC236}">
                    <a16:creationId xmlns:a16="http://schemas.microsoft.com/office/drawing/2014/main" id="{B574BF60-B94F-436D-9977-79C10D0FF2F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Text Box 10">
                <a:extLst>
                  <a:ext uri="{FF2B5EF4-FFF2-40B4-BE49-F238E27FC236}">
                    <a16:creationId xmlns:a16="http://schemas.microsoft.com/office/drawing/2014/main" id="{92569423-A357-46A9-BE01-DEEC102BF6D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2" name="Group 81">
              <a:extLst>
                <a:ext uri="{FF2B5EF4-FFF2-40B4-BE49-F238E27FC236}">
                  <a16:creationId xmlns:a16="http://schemas.microsoft.com/office/drawing/2014/main" id="{0672D0BD-D4BB-448B-96A7-4DF35878EC8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3" name="Freeform: Shape 82">
                <a:extLst>
                  <a:ext uri="{FF2B5EF4-FFF2-40B4-BE49-F238E27FC236}">
                    <a16:creationId xmlns:a16="http://schemas.microsoft.com/office/drawing/2014/main" id="{5A3E1948-7C43-418D-93D7-6E8096CE674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2B0D29A2-0873-4F56-A01B-7E5A8F07B85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26" descr="Hike">
                <a:extLst>
                  <a:ext uri="{FF2B5EF4-FFF2-40B4-BE49-F238E27FC236}">
                    <a16:creationId xmlns:a16="http://schemas.microsoft.com/office/drawing/2014/main" id="{2E0005BA-EB25-4E5F-8745-B25873F81BFD}"/>
                  </a:ext>
                </a:extLst>
              </p:cNvPr>
              <p:cNvGrpSpPr>
                <a:grpSpLocks noChangeAspect="1"/>
              </p:cNvGrpSpPr>
              <p:nvPr/>
            </p:nvGrpSpPr>
            <p:grpSpPr>
              <a:xfrm>
                <a:off x="3835579" y="2208930"/>
                <a:ext cx="548640" cy="548640"/>
                <a:chOff x="5638800" y="2971800"/>
                <a:chExt cx="914400" cy="914400"/>
              </a:xfrm>
              <a:solidFill>
                <a:srgbClr val="4D4D4D"/>
              </a:solidFill>
            </p:grpSpPr>
            <p:sp>
              <p:nvSpPr>
                <p:cNvPr id="86" name="Freeform: Shape 85">
                  <a:extLst>
                    <a:ext uri="{FF2B5EF4-FFF2-40B4-BE49-F238E27FC236}">
                      <a16:creationId xmlns:a16="http://schemas.microsoft.com/office/drawing/2014/main" id="{88824C5C-7F72-46BD-B8BC-EFC8C3BE047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CD0A205-2F33-4583-9ACA-2AF80915373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533160B1-20E1-42D4-9FFF-AB5269B84CD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8" name="TextBox 117">
            <a:extLst>
              <a:ext uri="{FF2B5EF4-FFF2-40B4-BE49-F238E27FC236}">
                <a16:creationId xmlns:a16="http://schemas.microsoft.com/office/drawing/2014/main" id="{459EC959-F3DA-45F9-8EC4-21D1C26C489C}"/>
              </a:ext>
            </a:extLst>
          </p:cNvPr>
          <p:cNvSpPr txBox="1"/>
          <p:nvPr/>
        </p:nvSpPr>
        <p:spPr>
          <a:xfrm>
            <a:off x="888987" y="5551094"/>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9" name="Chart 118">
            <a:extLst>
              <a:ext uri="{FF2B5EF4-FFF2-40B4-BE49-F238E27FC236}">
                <a16:creationId xmlns:a16="http://schemas.microsoft.com/office/drawing/2014/main" id="{6C938731-2F5C-44FD-A049-530582DB5427}"/>
              </a:ext>
            </a:extLst>
          </p:cNvPr>
          <p:cNvGraphicFramePr>
            <a:graphicFrameLocks noChangeAspect="1"/>
          </p:cNvGraphicFramePr>
          <p:nvPr>
            <p:extLst/>
          </p:nvPr>
        </p:nvGraphicFramePr>
        <p:xfrm>
          <a:off x="6191462" y="405024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89" name="Picture 88">
            <a:hlinkClick r:id="rId8"/>
            <a:extLst>
              <a:ext uri="{FF2B5EF4-FFF2-40B4-BE49-F238E27FC236}">
                <a16:creationId xmlns:a16="http://schemas.microsoft.com/office/drawing/2014/main" id="{587D917C-2D55-4615-92BF-226E69FED1E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01057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2" presetClass="entr" presetSubtype="8" fill="hold" nodeType="afterEffect">
                                  <p:stCondLst>
                                    <p:cond delay="0"/>
                                  </p:stCondLst>
                                  <p:childTnLst>
                                    <p:set>
                                      <p:cBhvr>
                                        <p:cTn id="115" dur="1" fill="hold">
                                          <p:stCondLst>
                                            <p:cond delay="0"/>
                                          </p:stCondLst>
                                        </p:cTn>
                                        <p:tgtEl>
                                          <p:spTgt spid="56"/>
                                        </p:tgtEl>
                                        <p:attrNameLst>
                                          <p:attrName>style.visibility</p:attrName>
                                        </p:attrNameLst>
                                      </p:cBhvr>
                                      <p:to>
                                        <p:strVal val="visible"/>
                                      </p:to>
                                    </p:set>
                                    <p:anim calcmode="lin" valueType="num">
                                      <p:cBhvr additive="base">
                                        <p:cTn id="116" dur="500" fill="hold"/>
                                        <p:tgtEl>
                                          <p:spTgt spid="56"/>
                                        </p:tgtEl>
                                        <p:attrNameLst>
                                          <p:attrName>ppt_x</p:attrName>
                                        </p:attrNameLst>
                                      </p:cBhvr>
                                      <p:tavLst>
                                        <p:tav tm="0">
                                          <p:val>
                                            <p:strVal val="0-#ppt_w/2"/>
                                          </p:val>
                                        </p:tav>
                                        <p:tav tm="100000">
                                          <p:val>
                                            <p:strVal val="#ppt_x"/>
                                          </p:val>
                                        </p:tav>
                                      </p:tavLst>
                                    </p:anim>
                                    <p:anim calcmode="lin" valueType="num">
                                      <p:cBhvr additive="base">
                                        <p:cTn id="117" dur="500" fill="hold"/>
                                        <p:tgtEl>
                                          <p:spTgt spid="56"/>
                                        </p:tgtEl>
                                        <p:attrNameLst>
                                          <p:attrName>ppt_y</p:attrName>
                                        </p:attrNameLst>
                                      </p:cBhvr>
                                      <p:tavLst>
                                        <p:tav tm="0">
                                          <p:val>
                                            <p:strVal val="#ppt_y"/>
                                          </p:val>
                                        </p:tav>
                                        <p:tav tm="100000">
                                          <p:val>
                                            <p:strVal val="#ppt_y"/>
                                          </p:val>
                                        </p:tav>
                                      </p:tavLst>
                                    </p:anim>
                                  </p:childTnLst>
                                </p:cTn>
                              </p:par>
                            </p:childTnLst>
                          </p:cTn>
                        </p:par>
                        <p:par>
                          <p:cTn id="118" fill="hold">
                            <p:stCondLst>
                              <p:cond delay="2500"/>
                            </p:stCondLst>
                            <p:childTnLst>
                              <p:par>
                                <p:cTn id="119" presetID="42" presetClass="entr" presetSubtype="0" fill="hold" grpId="0"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fade">
                                      <p:cBhvr>
                                        <p:cTn id="121" dur="1000"/>
                                        <p:tgtEl>
                                          <p:spTgt spid="69"/>
                                        </p:tgtEl>
                                      </p:cBhvr>
                                    </p:animEffect>
                                    <p:anim calcmode="lin" valueType="num">
                                      <p:cBhvr>
                                        <p:cTn id="122" dur="1000" fill="hold"/>
                                        <p:tgtEl>
                                          <p:spTgt spid="69"/>
                                        </p:tgtEl>
                                        <p:attrNameLst>
                                          <p:attrName>ppt_x</p:attrName>
                                        </p:attrNameLst>
                                      </p:cBhvr>
                                      <p:tavLst>
                                        <p:tav tm="0">
                                          <p:val>
                                            <p:strVal val="#ppt_x"/>
                                          </p:val>
                                        </p:tav>
                                        <p:tav tm="100000">
                                          <p:val>
                                            <p:strVal val="#ppt_x"/>
                                          </p:val>
                                        </p:tav>
                                      </p:tavLst>
                                    </p:anim>
                                    <p:anim calcmode="lin" valueType="num">
                                      <p:cBhvr>
                                        <p:cTn id="123" dur="1000" fill="hold"/>
                                        <p:tgtEl>
                                          <p:spTgt spid="69"/>
                                        </p:tgtEl>
                                        <p:attrNameLst>
                                          <p:attrName>ppt_y</p:attrName>
                                        </p:attrNameLst>
                                      </p:cBhvr>
                                      <p:tavLst>
                                        <p:tav tm="0">
                                          <p:val>
                                            <p:strVal val="#ppt_y+.1"/>
                                          </p:val>
                                        </p:tav>
                                        <p:tav tm="100000">
                                          <p:val>
                                            <p:strVal val="#ppt_y"/>
                                          </p:val>
                                        </p:tav>
                                      </p:tavLst>
                                    </p:anim>
                                  </p:childTnLst>
                                </p:cTn>
                              </p:par>
                            </p:childTnLst>
                          </p:cTn>
                        </p:par>
                        <p:par>
                          <p:cTn id="124" fill="hold">
                            <p:stCondLst>
                              <p:cond delay="3500"/>
                            </p:stCondLst>
                            <p:childTnLst>
                              <p:par>
                                <p:cTn id="125" presetID="31" presetClass="entr" presetSubtype="0" fill="hold" grpId="0" nodeType="afterEffect">
                                  <p:stCondLst>
                                    <p:cond delay="0"/>
                                  </p:stCondLst>
                                  <p:childTnLst>
                                    <p:set>
                                      <p:cBhvr>
                                        <p:cTn id="126" dur="1" fill="hold">
                                          <p:stCondLst>
                                            <p:cond delay="0"/>
                                          </p:stCondLst>
                                        </p:cTn>
                                        <p:tgtEl>
                                          <p:spTgt spid="79"/>
                                        </p:tgtEl>
                                        <p:attrNameLst>
                                          <p:attrName>style.visibility</p:attrName>
                                        </p:attrNameLst>
                                      </p:cBhvr>
                                      <p:to>
                                        <p:strVal val="visible"/>
                                      </p:to>
                                    </p:set>
                                    <p:anim calcmode="lin" valueType="num">
                                      <p:cBhvr>
                                        <p:cTn id="127" dur="1000" fill="hold"/>
                                        <p:tgtEl>
                                          <p:spTgt spid="79"/>
                                        </p:tgtEl>
                                        <p:attrNameLst>
                                          <p:attrName>ppt_w</p:attrName>
                                        </p:attrNameLst>
                                      </p:cBhvr>
                                      <p:tavLst>
                                        <p:tav tm="0">
                                          <p:val>
                                            <p:fltVal val="0"/>
                                          </p:val>
                                        </p:tav>
                                        <p:tav tm="100000">
                                          <p:val>
                                            <p:strVal val="#ppt_w"/>
                                          </p:val>
                                        </p:tav>
                                      </p:tavLst>
                                    </p:anim>
                                    <p:anim calcmode="lin" valueType="num">
                                      <p:cBhvr>
                                        <p:cTn id="128" dur="1000" fill="hold"/>
                                        <p:tgtEl>
                                          <p:spTgt spid="79"/>
                                        </p:tgtEl>
                                        <p:attrNameLst>
                                          <p:attrName>ppt_h</p:attrName>
                                        </p:attrNameLst>
                                      </p:cBhvr>
                                      <p:tavLst>
                                        <p:tav tm="0">
                                          <p:val>
                                            <p:fltVal val="0"/>
                                          </p:val>
                                        </p:tav>
                                        <p:tav tm="100000">
                                          <p:val>
                                            <p:strVal val="#ppt_h"/>
                                          </p:val>
                                        </p:tav>
                                      </p:tavLst>
                                    </p:anim>
                                    <p:anim calcmode="lin" valueType="num">
                                      <p:cBhvr>
                                        <p:cTn id="129" dur="1000" fill="hold"/>
                                        <p:tgtEl>
                                          <p:spTgt spid="79"/>
                                        </p:tgtEl>
                                        <p:attrNameLst>
                                          <p:attrName>style.rotation</p:attrName>
                                        </p:attrNameLst>
                                      </p:cBhvr>
                                      <p:tavLst>
                                        <p:tav tm="0">
                                          <p:val>
                                            <p:fltVal val="90"/>
                                          </p:val>
                                        </p:tav>
                                        <p:tav tm="100000">
                                          <p:val>
                                            <p:fltVal val="0"/>
                                          </p:val>
                                        </p:tav>
                                      </p:tavLst>
                                    </p:anim>
                                    <p:animEffect transition="in" filter="fade">
                                      <p:cBhvr>
                                        <p:cTn id="130" dur="1000"/>
                                        <p:tgtEl>
                                          <p:spTgt spid="79"/>
                                        </p:tgtEl>
                                      </p:cBhvr>
                                    </p:animEffect>
                                  </p:childTnLst>
                                </p:cTn>
                              </p:par>
                            </p:childTnLst>
                          </p:cTn>
                        </p:par>
                        <p:par>
                          <p:cTn id="131" fill="hold">
                            <p:stCondLst>
                              <p:cond delay="4500"/>
                            </p:stCondLst>
                            <p:childTnLst>
                              <p:par>
                                <p:cTn id="132" presetID="2" presetClass="entr" presetSubtype="2" fill="hold" nodeType="afterEffect">
                                  <p:stCondLst>
                                    <p:cond delay="0"/>
                                  </p:stCondLst>
                                  <p:childTnLst>
                                    <p:set>
                                      <p:cBhvr>
                                        <p:cTn id="133" dur="1" fill="hold">
                                          <p:stCondLst>
                                            <p:cond delay="0"/>
                                          </p:stCondLst>
                                        </p:cTn>
                                        <p:tgtEl>
                                          <p:spTgt spid="70"/>
                                        </p:tgtEl>
                                        <p:attrNameLst>
                                          <p:attrName>style.visibility</p:attrName>
                                        </p:attrNameLst>
                                      </p:cBhvr>
                                      <p:to>
                                        <p:strVal val="visible"/>
                                      </p:to>
                                    </p:set>
                                    <p:anim calcmode="lin" valueType="num">
                                      <p:cBhvr additive="base">
                                        <p:cTn id="134" dur="500" fill="hold"/>
                                        <p:tgtEl>
                                          <p:spTgt spid="70"/>
                                        </p:tgtEl>
                                        <p:attrNameLst>
                                          <p:attrName>ppt_x</p:attrName>
                                        </p:attrNameLst>
                                      </p:cBhvr>
                                      <p:tavLst>
                                        <p:tav tm="0">
                                          <p:val>
                                            <p:strVal val="1+#ppt_w/2"/>
                                          </p:val>
                                        </p:tav>
                                        <p:tav tm="100000">
                                          <p:val>
                                            <p:strVal val="#ppt_x"/>
                                          </p:val>
                                        </p:tav>
                                      </p:tavLst>
                                    </p:anim>
                                    <p:anim calcmode="lin" valueType="num">
                                      <p:cBhvr additive="base">
                                        <p:cTn id="135" dur="500" fill="hold"/>
                                        <p:tgtEl>
                                          <p:spTgt spid="70"/>
                                        </p:tgtEl>
                                        <p:attrNameLst>
                                          <p:attrName>ppt_y</p:attrName>
                                        </p:attrNameLst>
                                      </p:cBhvr>
                                      <p:tavLst>
                                        <p:tav tm="0">
                                          <p:val>
                                            <p:strVal val="#ppt_y"/>
                                          </p:val>
                                        </p:tav>
                                        <p:tav tm="100000">
                                          <p:val>
                                            <p:strVal val="#ppt_y"/>
                                          </p:val>
                                        </p:tav>
                                      </p:tavLst>
                                    </p:anim>
                                  </p:childTnLst>
                                </p:cTn>
                              </p:par>
                            </p:childTnLst>
                          </p:cTn>
                        </p:par>
                        <p:par>
                          <p:cTn id="136" fill="hold">
                            <p:stCondLst>
                              <p:cond delay="5000"/>
                            </p:stCondLst>
                            <p:childTnLst>
                              <p:par>
                                <p:cTn id="137" presetID="42" presetClass="entr" presetSubtype="0" fill="hold" grpId="0" nodeType="afterEffect">
                                  <p:stCondLst>
                                    <p:cond delay="0"/>
                                  </p:stCondLst>
                                  <p:childTnLst>
                                    <p:set>
                                      <p:cBhvr>
                                        <p:cTn id="138" dur="1" fill="hold">
                                          <p:stCondLst>
                                            <p:cond delay="0"/>
                                          </p:stCondLst>
                                        </p:cTn>
                                        <p:tgtEl>
                                          <p:spTgt spid="68"/>
                                        </p:tgtEl>
                                        <p:attrNameLst>
                                          <p:attrName>style.visibility</p:attrName>
                                        </p:attrNameLst>
                                      </p:cBhvr>
                                      <p:to>
                                        <p:strVal val="visible"/>
                                      </p:to>
                                    </p:set>
                                    <p:animEffect transition="in" filter="fade">
                                      <p:cBhvr>
                                        <p:cTn id="139" dur="1000"/>
                                        <p:tgtEl>
                                          <p:spTgt spid="68"/>
                                        </p:tgtEl>
                                      </p:cBhvr>
                                    </p:animEffect>
                                    <p:anim calcmode="lin" valueType="num">
                                      <p:cBhvr>
                                        <p:cTn id="140" dur="1000" fill="hold"/>
                                        <p:tgtEl>
                                          <p:spTgt spid="68"/>
                                        </p:tgtEl>
                                        <p:attrNameLst>
                                          <p:attrName>ppt_x</p:attrName>
                                        </p:attrNameLst>
                                      </p:cBhvr>
                                      <p:tavLst>
                                        <p:tav tm="0">
                                          <p:val>
                                            <p:strVal val="#ppt_x"/>
                                          </p:val>
                                        </p:tav>
                                        <p:tav tm="100000">
                                          <p:val>
                                            <p:strVal val="#ppt_x"/>
                                          </p:val>
                                        </p:tav>
                                      </p:tavLst>
                                    </p:anim>
                                    <p:anim calcmode="lin" valueType="num">
                                      <p:cBhvr>
                                        <p:cTn id="141" dur="1000" fill="hold"/>
                                        <p:tgtEl>
                                          <p:spTgt spid="68"/>
                                        </p:tgtEl>
                                        <p:attrNameLst>
                                          <p:attrName>ppt_y</p:attrName>
                                        </p:attrNameLst>
                                      </p:cBhvr>
                                      <p:tavLst>
                                        <p:tav tm="0">
                                          <p:val>
                                            <p:strVal val="#ppt_y+.1"/>
                                          </p:val>
                                        </p:tav>
                                        <p:tav tm="100000">
                                          <p:val>
                                            <p:strVal val="#ppt_y"/>
                                          </p:val>
                                        </p:tav>
                                      </p:tavLst>
                                    </p:anim>
                                  </p:childTnLst>
                                </p:cTn>
                              </p:par>
                            </p:childTnLst>
                          </p:cTn>
                        </p:par>
                        <p:par>
                          <p:cTn id="142" fill="hold">
                            <p:stCondLst>
                              <p:cond delay="6000"/>
                            </p:stCondLst>
                            <p:childTnLst>
                              <p:par>
                                <p:cTn id="143" presetID="31" presetClass="entr" presetSubtype="0" fill="hold" grpId="0" nodeType="afterEffect">
                                  <p:stCondLst>
                                    <p:cond delay="0"/>
                                  </p:stCondLst>
                                  <p:childTnLst>
                                    <p:set>
                                      <p:cBhvr>
                                        <p:cTn id="144" dur="1" fill="hold">
                                          <p:stCondLst>
                                            <p:cond delay="0"/>
                                          </p:stCondLst>
                                        </p:cTn>
                                        <p:tgtEl>
                                          <p:spTgt spid="78"/>
                                        </p:tgtEl>
                                        <p:attrNameLst>
                                          <p:attrName>style.visibility</p:attrName>
                                        </p:attrNameLst>
                                      </p:cBhvr>
                                      <p:to>
                                        <p:strVal val="visible"/>
                                      </p:to>
                                    </p:set>
                                    <p:anim calcmode="lin" valueType="num">
                                      <p:cBhvr>
                                        <p:cTn id="145" dur="1000" fill="hold"/>
                                        <p:tgtEl>
                                          <p:spTgt spid="78"/>
                                        </p:tgtEl>
                                        <p:attrNameLst>
                                          <p:attrName>ppt_w</p:attrName>
                                        </p:attrNameLst>
                                      </p:cBhvr>
                                      <p:tavLst>
                                        <p:tav tm="0">
                                          <p:val>
                                            <p:fltVal val="0"/>
                                          </p:val>
                                        </p:tav>
                                        <p:tav tm="100000">
                                          <p:val>
                                            <p:strVal val="#ppt_w"/>
                                          </p:val>
                                        </p:tav>
                                      </p:tavLst>
                                    </p:anim>
                                    <p:anim calcmode="lin" valueType="num">
                                      <p:cBhvr>
                                        <p:cTn id="146" dur="1000" fill="hold"/>
                                        <p:tgtEl>
                                          <p:spTgt spid="78"/>
                                        </p:tgtEl>
                                        <p:attrNameLst>
                                          <p:attrName>ppt_h</p:attrName>
                                        </p:attrNameLst>
                                      </p:cBhvr>
                                      <p:tavLst>
                                        <p:tav tm="0">
                                          <p:val>
                                            <p:fltVal val="0"/>
                                          </p:val>
                                        </p:tav>
                                        <p:tav tm="100000">
                                          <p:val>
                                            <p:strVal val="#ppt_h"/>
                                          </p:val>
                                        </p:tav>
                                      </p:tavLst>
                                    </p:anim>
                                    <p:anim calcmode="lin" valueType="num">
                                      <p:cBhvr>
                                        <p:cTn id="147" dur="1000" fill="hold"/>
                                        <p:tgtEl>
                                          <p:spTgt spid="78"/>
                                        </p:tgtEl>
                                        <p:attrNameLst>
                                          <p:attrName>style.rotation</p:attrName>
                                        </p:attrNameLst>
                                      </p:cBhvr>
                                      <p:tavLst>
                                        <p:tav tm="0">
                                          <p:val>
                                            <p:fltVal val="90"/>
                                          </p:val>
                                        </p:tav>
                                        <p:tav tm="100000">
                                          <p:val>
                                            <p:fltVal val="0"/>
                                          </p:val>
                                        </p:tav>
                                      </p:tavLst>
                                    </p:anim>
                                    <p:animEffect transition="in" filter="fade">
                                      <p:cBhvr>
                                        <p:cTn id="148" dur="1000"/>
                                        <p:tgtEl>
                                          <p:spTgt spid="78"/>
                                        </p:tgtEl>
                                      </p:cBhvr>
                                    </p:animEffect>
                                  </p:childTnLst>
                                </p:cTn>
                              </p:par>
                            </p:childTnLst>
                          </p:cTn>
                        </p:par>
                        <p:par>
                          <p:cTn id="149" fill="hold">
                            <p:stCondLst>
                              <p:cond delay="7000"/>
                            </p:stCondLst>
                            <p:childTnLst>
                              <p:par>
                                <p:cTn id="150" presetID="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 calcmode="lin" valueType="num">
                                      <p:cBhvr additive="base">
                                        <p:cTn id="152" dur="500" fill="hold"/>
                                        <p:tgtEl>
                                          <p:spTgt spid="80"/>
                                        </p:tgtEl>
                                        <p:attrNameLst>
                                          <p:attrName>ppt_x</p:attrName>
                                        </p:attrNameLst>
                                      </p:cBhvr>
                                      <p:tavLst>
                                        <p:tav tm="0">
                                          <p:val>
                                            <p:strVal val="0-#ppt_w/2"/>
                                          </p:val>
                                        </p:tav>
                                        <p:tav tm="100000">
                                          <p:val>
                                            <p:strVal val="#ppt_x"/>
                                          </p:val>
                                        </p:tav>
                                      </p:tavLst>
                                    </p:anim>
                                    <p:anim calcmode="lin" valueType="num">
                                      <p:cBhvr additive="base">
                                        <p:cTn id="153" dur="500" fill="hold"/>
                                        <p:tgtEl>
                                          <p:spTgt spid="80"/>
                                        </p:tgtEl>
                                        <p:attrNameLst>
                                          <p:attrName>ppt_y</p:attrName>
                                        </p:attrNameLst>
                                      </p:cBhvr>
                                      <p:tavLst>
                                        <p:tav tm="0">
                                          <p:val>
                                            <p:strVal val="#ppt_y"/>
                                          </p:val>
                                        </p:tav>
                                        <p:tav tm="100000">
                                          <p:val>
                                            <p:strVal val="#ppt_y"/>
                                          </p:val>
                                        </p:tav>
                                      </p:tavLst>
                                    </p:anim>
                                  </p:childTnLst>
                                </p:cTn>
                              </p:par>
                            </p:childTnLst>
                          </p:cTn>
                        </p:par>
                        <p:par>
                          <p:cTn id="154" fill="hold">
                            <p:stCondLst>
                              <p:cond delay="7500"/>
                            </p:stCondLst>
                            <p:childTnLst>
                              <p:par>
                                <p:cTn id="155" presetID="42" presetClass="entr" presetSubtype="0" fill="hold" grpId="0" nodeType="afterEffect">
                                  <p:stCondLst>
                                    <p:cond delay="0"/>
                                  </p:stCondLst>
                                  <p:childTnLst>
                                    <p:set>
                                      <p:cBhvr>
                                        <p:cTn id="156" dur="1" fill="hold">
                                          <p:stCondLst>
                                            <p:cond delay="0"/>
                                          </p:stCondLst>
                                        </p:cTn>
                                        <p:tgtEl>
                                          <p:spTgt spid="118"/>
                                        </p:tgtEl>
                                        <p:attrNameLst>
                                          <p:attrName>style.visibility</p:attrName>
                                        </p:attrNameLst>
                                      </p:cBhvr>
                                      <p:to>
                                        <p:strVal val="visible"/>
                                      </p:to>
                                    </p:set>
                                    <p:animEffect transition="in" filter="fade">
                                      <p:cBhvr>
                                        <p:cTn id="157" dur="1000"/>
                                        <p:tgtEl>
                                          <p:spTgt spid="118"/>
                                        </p:tgtEl>
                                      </p:cBhvr>
                                    </p:animEffect>
                                    <p:anim calcmode="lin" valueType="num">
                                      <p:cBhvr>
                                        <p:cTn id="158" dur="1000" fill="hold"/>
                                        <p:tgtEl>
                                          <p:spTgt spid="118"/>
                                        </p:tgtEl>
                                        <p:attrNameLst>
                                          <p:attrName>ppt_x</p:attrName>
                                        </p:attrNameLst>
                                      </p:cBhvr>
                                      <p:tavLst>
                                        <p:tav tm="0">
                                          <p:val>
                                            <p:strVal val="#ppt_x"/>
                                          </p:val>
                                        </p:tav>
                                        <p:tav tm="100000">
                                          <p:val>
                                            <p:strVal val="#ppt_x"/>
                                          </p:val>
                                        </p:tav>
                                      </p:tavLst>
                                    </p:anim>
                                    <p:anim calcmode="lin" valueType="num">
                                      <p:cBhvr>
                                        <p:cTn id="159" dur="1000" fill="hold"/>
                                        <p:tgtEl>
                                          <p:spTgt spid="118"/>
                                        </p:tgtEl>
                                        <p:attrNameLst>
                                          <p:attrName>ppt_y</p:attrName>
                                        </p:attrNameLst>
                                      </p:cBhvr>
                                      <p:tavLst>
                                        <p:tav tm="0">
                                          <p:val>
                                            <p:strVal val="#ppt_y+.1"/>
                                          </p:val>
                                        </p:tav>
                                        <p:tav tm="100000">
                                          <p:val>
                                            <p:strVal val="#ppt_y"/>
                                          </p:val>
                                        </p:tav>
                                      </p:tavLst>
                                    </p:anim>
                                  </p:childTnLst>
                                </p:cTn>
                              </p:par>
                            </p:childTnLst>
                          </p:cTn>
                        </p:par>
                        <p:par>
                          <p:cTn id="160" fill="hold">
                            <p:stCondLst>
                              <p:cond delay="8500"/>
                            </p:stCondLst>
                            <p:childTnLst>
                              <p:par>
                                <p:cTn id="161" presetID="31" presetClass="entr" presetSubtype="0" fill="hold" grpId="0" nodeType="afterEffect">
                                  <p:stCondLst>
                                    <p:cond delay="0"/>
                                  </p:stCondLst>
                                  <p:childTnLst>
                                    <p:set>
                                      <p:cBhvr>
                                        <p:cTn id="162" dur="1" fill="hold">
                                          <p:stCondLst>
                                            <p:cond delay="0"/>
                                          </p:stCondLst>
                                        </p:cTn>
                                        <p:tgtEl>
                                          <p:spTgt spid="119"/>
                                        </p:tgtEl>
                                        <p:attrNameLst>
                                          <p:attrName>style.visibility</p:attrName>
                                        </p:attrNameLst>
                                      </p:cBhvr>
                                      <p:to>
                                        <p:strVal val="visible"/>
                                      </p:to>
                                    </p:set>
                                    <p:anim calcmode="lin" valueType="num">
                                      <p:cBhvr>
                                        <p:cTn id="163" dur="1000" fill="hold"/>
                                        <p:tgtEl>
                                          <p:spTgt spid="119"/>
                                        </p:tgtEl>
                                        <p:attrNameLst>
                                          <p:attrName>ppt_w</p:attrName>
                                        </p:attrNameLst>
                                      </p:cBhvr>
                                      <p:tavLst>
                                        <p:tav tm="0">
                                          <p:val>
                                            <p:fltVal val="0"/>
                                          </p:val>
                                        </p:tav>
                                        <p:tav tm="100000">
                                          <p:val>
                                            <p:strVal val="#ppt_w"/>
                                          </p:val>
                                        </p:tav>
                                      </p:tavLst>
                                    </p:anim>
                                    <p:anim calcmode="lin" valueType="num">
                                      <p:cBhvr>
                                        <p:cTn id="164" dur="1000" fill="hold"/>
                                        <p:tgtEl>
                                          <p:spTgt spid="119"/>
                                        </p:tgtEl>
                                        <p:attrNameLst>
                                          <p:attrName>ppt_h</p:attrName>
                                        </p:attrNameLst>
                                      </p:cBhvr>
                                      <p:tavLst>
                                        <p:tav tm="0">
                                          <p:val>
                                            <p:fltVal val="0"/>
                                          </p:val>
                                        </p:tav>
                                        <p:tav tm="100000">
                                          <p:val>
                                            <p:strVal val="#ppt_h"/>
                                          </p:val>
                                        </p:tav>
                                      </p:tavLst>
                                    </p:anim>
                                    <p:anim calcmode="lin" valueType="num">
                                      <p:cBhvr>
                                        <p:cTn id="165" dur="1000" fill="hold"/>
                                        <p:tgtEl>
                                          <p:spTgt spid="119"/>
                                        </p:tgtEl>
                                        <p:attrNameLst>
                                          <p:attrName>style.rotation</p:attrName>
                                        </p:attrNameLst>
                                      </p:cBhvr>
                                      <p:tavLst>
                                        <p:tav tm="0">
                                          <p:val>
                                            <p:fltVal val="90"/>
                                          </p:val>
                                        </p:tav>
                                        <p:tav tm="100000">
                                          <p:val>
                                            <p:fltVal val="0"/>
                                          </p:val>
                                        </p:tav>
                                      </p:tavLst>
                                    </p:anim>
                                    <p:animEffect transition="in" filter="fade">
                                      <p:cBhvr>
                                        <p:cTn id="166" dur="1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68" grpId="0"/>
      <p:bldP spid="69" grpId="0"/>
      <p:bldGraphic spid="78" grpId="0">
        <p:bldAsOne/>
      </p:bldGraphic>
      <p:bldGraphic spid="79" grpId="0">
        <p:bldAsOne/>
      </p:bldGraphic>
      <p:bldP spid="118" grpId="0"/>
      <p:bldGraphic spid="11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2019-06-22T17:05:21Z</dcterms:modified>
</cp:coreProperties>
</file>