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189325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575513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0" y="1132609"/>
            <a:ext cx="12192000" cy="5392882"/>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Shape 3427"/>
          <p:cNvSpPr/>
          <p:nvPr/>
        </p:nvSpPr>
        <p:spPr>
          <a:xfrm flipH="1">
            <a:off x="0" y="5665914"/>
            <a:ext cx="618719" cy="5701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7201" y="21600"/>
                </a:lnTo>
                <a:cubicBezTo>
                  <a:pt x="12664" y="20556"/>
                  <a:pt x="8554" y="17966"/>
                  <a:pt x="5470" y="14207"/>
                </a:cubicBezTo>
                <a:cubicBezTo>
                  <a:pt x="2237" y="10266"/>
                  <a:pt x="311" y="5265"/>
                  <a:pt x="0" y="0"/>
                </a:cubicBezTo>
                <a:close/>
              </a:path>
            </a:pathLst>
          </a:custGeom>
          <a:solidFill>
            <a:schemeClr val="accent4">
              <a:lumMod val="50000"/>
            </a:schemeClr>
          </a:solidFill>
          <a:ln w="12700" cap="flat">
            <a:noFill/>
            <a:miter lim="400000"/>
          </a:ln>
          <a:effectLst/>
        </p:spPr>
        <p:txBody>
          <a:bodyPr wrap="square" lIns="0" tIns="0" rIns="0" bIns="0" numCol="1" anchor="ctr">
            <a:noAutofit/>
          </a:bodyPr>
          <a:lstStyle/>
          <a:p>
            <a:pPr lvl="0">
              <a:defRPr sz="3200"/>
            </a:pPr>
            <a:endParaRPr sz="4267"/>
          </a:p>
        </p:txBody>
      </p:sp>
      <p:sp>
        <p:nvSpPr>
          <p:cNvPr id="29" name="Shape 3428"/>
          <p:cNvSpPr/>
          <p:nvPr/>
        </p:nvSpPr>
        <p:spPr>
          <a:xfrm flipH="1">
            <a:off x="563" y="5096559"/>
            <a:ext cx="617952" cy="570117"/>
          </a:xfrm>
          <a:prstGeom prst="rect">
            <a:avLst/>
          </a:prstGeom>
          <a:solidFill>
            <a:schemeClr val="accent3">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0" name="Shape 3429"/>
          <p:cNvSpPr/>
          <p:nvPr/>
        </p:nvSpPr>
        <p:spPr>
          <a:xfrm flipH="1">
            <a:off x="562" y="4507376"/>
            <a:ext cx="759191" cy="601814"/>
          </a:xfrm>
          <a:prstGeom prst="rect">
            <a:avLst/>
          </a:prstGeom>
          <a:solidFill>
            <a:schemeClr val="accent2">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1" name="Shape 3430"/>
          <p:cNvSpPr/>
          <p:nvPr/>
        </p:nvSpPr>
        <p:spPr>
          <a:xfrm flipH="1">
            <a:off x="561" y="3907726"/>
            <a:ext cx="1528654" cy="601814"/>
          </a:xfrm>
          <a:prstGeom prst="rect">
            <a:avLst/>
          </a:prstGeom>
          <a:solidFill>
            <a:schemeClr val="accent1">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3" name="Shape 3432"/>
          <p:cNvSpPr/>
          <p:nvPr/>
        </p:nvSpPr>
        <p:spPr>
          <a:xfrm flipH="1">
            <a:off x="437299" y="4184706"/>
            <a:ext cx="720165" cy="1876230"/>
          </a:xfrm>
          <a:custGeom>
            <a:avLst/>
            <a:gdLst/>
            <a:ahLst/>
            <a:cxnLst>
              <a:cxn ang="0">
                <a:pos x="wd2" y="hd2"/>
              </a:cxn>
              <a:cxn ang="5400000">
                <a:pos x="wd2" y="hd2"/>
              </a:cxn>
              <a:cxn ang="10800000">
                <a:pos x="wd2" y="hd2"/>
              </a:cxn>
              <a:cxn ang="16200000">
                <a:pos x="wd2" y="hd2"/>
              </a:cxn>
            </a:cxnLst>
            <a:rect l="0" t="0" r="r" b="b"/>
            <a:pathLst>
              <a:path w="21541" h="21544" extrusionOk="0">
                <a:moveTo>
                  <a:pt x="0" y="19"/>
                </a:moveTo>
                <a:lnTo>
                  <a:pt x="99" y="9890"/>
                </a:lnTo>
                <a:cubicBezTo>
                  <a:pt x="-59" y="10953"/>
                  <a:pt x="449" y="12016"/>
                  <a:pt x="1580" y="12989"/>
                </a:cubicBezTo>
                <a:cubicBezTo>
                  <a:pt x="2381" y="13677"/>
                  <a:pt x="3480" y="14307"/>
                  <a:pt x="4831" y="14854"/>
                </a:cubicBezTo>
                <a:lnTo>
                  <a:pt x="21541" y="21544"/>
                </a:lnTo>
                <a:cubicBezTo>
                  <a:pt x="19938" y="20854"/>
                  <a:pt x="18728" y="20042"/>
                  <a:pt x="17988" y="19162"/>
                </a:cubicBezTo>
                <a:cubicBezTo>
                  <a:pt x="17260" y="18297"/>
                  <a:pt x="17002" y="17384"/>
                  <a:pt x="17230" y="16479"/>
                </a:cubicBezTo>
                <a:lnTo>
                  <a:pt x="16957" y="6422"/>
                </a:lnTo>
                <a:cubicBezTo>
                  <a:pt x="16889" y="5520"/>
                  <a:pt x="16322" y="4635"/>
                  <a:pt x="15292" y="3825"/>
                </a:cubicBezTo>
                <a:cubicBezTo>
                  <a:pt x="14456" y="3168"/>
                  <a:pt x="13330" y="2571"/>
                  <a:pt x="11963" y="2062"/>
                </a:cubicBezTo>
                <a:cubicBezTo>
                  <a:pt x="10589" y="1366"/>
                  <a:pt x="8781" y="814"/>
                  <a:pt x="6705" y="457"/>
                </a:cubicBezTo>
                <a:cubicBezTo>
                  <a:pt x="4603" y="95"/>
                  <a:pt x="2296" y="-56"/>
                  <a:pt x="0" y="19"/>
                </a:cubicBezTo>
                <a:close/>
              </a:path>
            </a:pathLst>
          </a:custGeom>
          <a:solidFill>
            <a:schemeClr val="accent4">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4" name="Shape 3433"/>
          <p:cNvSpPr/>
          <p:nvPr/>
        </p:nvSpPr>
        <p:spPr>
          <a:xfrm flipH="1">
            <a:off x="948613" y="4132651"/>
            <a:ext cx="790479" cy="13829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4" y="6693"/>
                </a:lnTo>
                <a:cubicBezTo>
                  <a:pt x="397" y="7778"/>
                  <a:pt x="938" y="8834"/>
                  <a:pt x="1767" y="9819"/>
                </a:cubicBezTo>
                <a:cubicBezTo>
                  <a:pt x="2864" y="11123"/>
                  <a:pt x="4439" y="12276"/>
                  <a:pt x="6386" y="13201"/>
                </a:cubicBezTo>
                <a:lnTo>
                  <a:pt x="21600" y="21600"/>
                </a:lnTo>
                <a:cubicBezTo>
                  <a:pt x="19501" y="20674"/>
                  <a:pt x="17924" y="19416"/>
                  <a:pt x="17068" y="17982"/>
                </a:cubicBezTo>
                <a:cubicBezTo>
                  <a:pt x="16643" y="17269"/>
                  <a:pt x="16406" y="16528"/>
                  <a:pt x="16259" y="15786"/>
                </a:cubicBezTo>
                <a:cubicBezTo>
                  <a:pt x="16109" y="15027"/>
                  <a:pt x="16052" y="14260"/>
                  <a:pt x="16092" y="13491"/>
                </a:cubicBezTo>
                <a:lnTo>
                  <a:pt x="16071" y="164"/>
                </a:lnTo>
                <a:lnTo>
                  <a:pt x="0" y="0"/>
                </a:lnTo>
                <a:close/>
              </a:path>
            </a:pathLst>
          </a:custGeom>
          <a:solidFill>
            <a:schemeClr val="accent3">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5" name="Shape 3434"/>
          <p:cNvSpPr/>
          <p:nvPr/>
        </p:nvSpPr>
        <p:spPr>
          <a:xfrm flipH="1">
            <a:off x="1575864" y="4139236"/>
            <a:ext cx="760302" cy="775071"/>
          </a:xfrm>
          <a:custGeom>
            <a:avLst/>
            <a:gdLst/>
            <a:ahLst/>
            <a:cxnLst>
              <a:cxn ang="0">
                <a:pos x="wd2" y="hd2"/>
              </a:cxn>
              <a:cxn ang="5400000">
                <a:pos x="wd2" y="hd2"/>
              </a:cxn>
              <a:cxn ang="10800000">
                <a:pos x="wd2" y="hd2"/>
              </a:cxn>
              <a:cxn ang="16200000">
                <a:pos x="wd2" y="hd2"/>
              </a:cxn>
            </a:cxnLst>
            <a:rect l="0" t="0" r="r" b="b"/>
            <a:pathLst>
              <a:path w="21600" h="21600" extrusionOk="0">
                <a:moveTo>
                  <a:pt x="0" y="1543"/>
                </a:moveTo>
                <a:lnTo>
                  <a:pt x="21600" y="21600"/>
                </a:lnTo>
                <a:cubicBezTo>
                  <a:pt x="20016" y="19708"/>
                  <a:pt x="18815" y="17538"/>
                  <a:pt x="18061" y="15204"/>
                </a:cubicBezTo>
                <a:cubicBezTo>
                  <a:pt x="17339" y="12970"/>
                  <a:pt x="17040" y="10625"/>
                  <a:pt x="17177" y="8286"/>
                </a:cubicBezTo>
                <a:lnTo>
                  <a:pt x="17177" y="0"/>
                </a:lnTo>
                <a:lnTo>
                  <a:pt x="78" y="0"/>
                </a:lnTo>
                <a:lnTo>
                  <a:pt x="0" y="1543"/>
                </a:lnTo>
                <a:close/>
              </a:path>
            </a:pathLst>
          </a:custGeom>
          <a:solidFill>
            <a:schemeClr val="accent2">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6" name="Shape 3435"/>
          <p:cNvSpPr/>
          <p:nvPr/>
        </p:nvSpPr>
        <p:spPr>
          <a:xfrm flipH="1">
            <a:off x="688650" y="3619922"/>
            <a:ext cx="5931325" cy="841800"/>
          </a:xfrm>
          <a:custGeom>
            <a:avLst/>
            <a:gdLst/>
            <a:ahLst/>
            <a:cxnLst>
              <a:cxn ang="0">
                <a:pos x="wd2" y="hd2"/>
              </a:cxn>
              <a:cxn ang="5400000">
                <a:pos x="wd2" y="hd2"/>
              </a:cxn>
              <a:cxn ang="10800000">
                <a:pos x="wd2" y="hd2"/>
              </a:cxn>
              <a:cxn ang="16200000">
                <a:pos x="wd2" y="hd2"/>
              </a:cxn>
            </a:cxnLst>
            <a:rect l="0" t="0" r="r" b="b"/>
            <a:pathLst>
              <a:path w="21600" h="21600" extrusionOk="0">
                <a:moveTo>
                  <a:pt x="18008" y="4"/>
                </a:moveTo>
                <a:cubicBezTo>
                  <a:pt x="18240" y="195"/>
                  <a:pt x="18468" y="638"/>
                  <a:pt x="18682" y="1317"/>
                </a:cubicBezTo>
                <a:cubicBezTo>
                  <a:pt x="18953" y="2180"/>
                  <a:pt x="19199" y="3410"/>
                  <a:pt x="19404" y="4937"/>
                </a:cubicBezTo>
                <a:lnTo>
                  <a:pt x="20537" y="12890"/>
                </a:lnTo>
                <a:cubicBezTo>
                  <a:pt x="20817" y="14673"/>
                  <a:pt x="21073" y="16622"/>
                  <a:pt x="21305" y="18714"/>
                </a:cubicBezTo>
                <a:cubicBezTo>
                  <a:pt x="21409" y="19649"/>
                  <a:pt x="21507" y="20612"/>
                  <a:pt x="21600" y="21600"/>
                </a:cubicBezTo>
                <a:cubicBezTo>
                  <a:pt x="21417" y="19874"/>
                  <a:pt x="21182" y="18449"/>
                  <a:pt x="20912" y="17431"/>
                </a:cubicBezTo>
                <a:cubicBezTo>
                  <a:pt x="20687" y="16582"/>
                  <a:pt x="20445" y="16033"/>
                  <a:pt x="20199" y="15667"/>
                </a:cubicBezTo>
                <a:cubicBezTo>
                  <a:pt x="19921" y="15254"/>
                  <a:pt x="19637" y="15067"/>
                  <a:pt x="19350" y="15119"/>
                </a:cubicBezTo>
                <a:lnTo>
                  <a:pt x="716" y="14980"/>
                </a:lnTo>
                <a:lnTo>
                  <a:pt x="0" y="7793"/>
                </a:lnTo>
                <a:lnTo>
                  <a:pt x="677" y="0"/>
                </a:lnTo>
                <a:lnTo>
                  <a:pt x="18008" y="4"/>
                </a:lnTo>
                <a:close/>
              </a:path>
            </a:pathLst>
          </a:custGeom>
          <a:solidFill>
            <a:schemeClr val="accent4"/>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7" name="Shape 3436"/>
          <p:cNvSpPr/>
          <p:nvPr/>
        </p:nvSpPr>
        <p:spPr>
          <a:xfrm flipH="1">
            <a:off x="1345957" y="3077120"/>
            <a:ext cx="5265016" cy="695899"/>
          </a:xfrm>
          <a:custGeom>
            <a:avLst/>
            <a:gdLst/>
            <a:ahLst/>
            <a:cxnLst>
              <a:cxn ang="0">
                <a:pos x="wd2" y="hd2"/>
              </a:cxn>
              <a:cxn ang="5400000">
                <a:pos x="wd2" y="hd2"/>
              </a:cxn>
              <a:cxn ang="10800000">
                <a:pos x="wd2" y="hd2"/>
              </a:cxn>
              <a:cxn ang="16200000">
                <a:pos x="wd2" y="hd2"/>
              </a:cxn>
            </a:cxnLst>
            <a:rect l="0" t="0" r="r" b="b"/>
            <a:pathLst>
              <a:path w="21600" h="21600" extrusionOk="0">
                <a:moveTo>
                  <a:pt x="17927" y="94"/>
                </a:moveTo>
                <a:cubicBezTo>
                  <a:pt x="18203" y="213"/>
                  <a:pt x="18473" y="697"/>
                  <a:pt x="18726" y="1525"/>
                </a:cubicBezTo>
                <a:cubicBezTo>
                  <a:pt x="18963" y="2303"/>
                  <a:pt x="19182" y="3373"/>
                  <a:pt x="19374" y="4691"/>
                </a:cubicBezTo>
                <a:lnTo>
                  <a:pt x="21600" y="21600"/>
                </a:lnTo>
                <a:cubicBezTo>
                  <a:pt x="21397" y="20449"/>
                  <a:pt x="21173" y="19530"/>
                  <a:pt x="20935" y="18871"/>
                </a:cubicBezTo>
                <a:cubicBezTo>
                  <a:pt x="20740" y="18331"/>
                  <a:pt x="20537" y="17971"/>
                  <a:pt x="20330" y="17798"/>
                </a:cubicBezTo>
                <a:lnTo>
                  <a:pt x="839" y="17838"/>
                </a:lnTo>
                <a:lnTo>
                  <a:pt x="0" y="8677"/>
                </a:lnTo>
                <a:lnTo>
                  <a:pt x="856" y="0"/>
                </a:lnTo>
                <a:lnTo>
                  <a:pt x="17927" y="94"/>
                </a:lnTo>
                <a:close/>
              </a:path>
            </a:pathLst>
          </a:custGeom>
          <a:solidFill>
            <a:schemeClr val="accent3"/>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8" name="Shape 3437"/>
          <p:cNvSpPr/>
          <p:nvPr/>
        </p:nvSpPr>
        <p:spPr>
          <a:xfrm flipH="1">
            <a:off x="1920868" y="2519105"/>
            <a:ext cx="4672479" cy="691361"/>
          </a:xfrm>
          <a:custGeom>
            <a:avLst/>
            <a:gdLst/>
            <a:ahLst/>
            <a:cxnLst>
              <a:cxn ang="0">
                <a:pos x="wd2" y="hd2"/>
              </a:cxn>
              <a:cxn ang="5400000">
                <a:pos x="wd2" y="hd2"/>
              </a:cxn>
              <a:cxn ang="10800000">
                <a:pos x="wd2" y="hd2"/>
              </a:cxn>
              <a:cxn ang="16200000">
                <a:pos x="wd2" y="hd2"/>
              </a:cxn>
            </a:cxnLst>
            <a:rect l="0" t="0" r="r" b="b"/>
            <a:pathLst>
              <a:path w="21600" h="21600" extrusionOk="0">
                <a:moveTo>
                  <a:pt x="17479" y="0"/>
                </a:moveTo>
                <a:cubicBezTo>
                  <a:pt x="17799" y="108"/>
                  <a:pt x="18114" y="637"/>
                  <a:pt x="18404" y="1558"/>
                </a:cubicBezTo>
                <a:cubicBezTo>
                  <a:pt x="18667" y="2389"/>
                  <a:pt x="18905" y="3525"/>
                  <a:pt x="19109" y="4914"/>
                </a:cubicBezTo>
                <a:lnTo>
                  <a:pt x="21600" y="21600"/>
                </a:lnTo>
                <a:cubicBezTo>
                  <a:pt x="21387" y="20555"/>
                  <a:pt x="21153" y="19714"/>
                  <a:pt x="20906" y="19103"/>
                </a:cubicBezTo>
                <a:cubicBezTo>
                  <a:pt x="20682" y="18549"/>
                  <a:pt x="20449" y="18188"/>
                  <a:pt x="20212" y="18028"/>
                </a:cubicBezTo>
                <a:lnTo>
                  <a:pt x="945" y="18028"/>
                </a:lnTo>
                <a:lnTo>
                  <a:pt x="0" y="8926"/>
                </a:lnTo>
                <a:lnTo>
                  <a:pt x="964" y="192"/>
                </a:lnTo>
                <a:lnTo>
                  <a:pt x="17479" y="0"/>
                </a:lnTo>
                <a:close/>
              </a:path>
            </a:pathLst>
          </a:custGeom>
          <a:solidFill>
            <a:srgbClr val="ED7D31"/>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9" name="Shape 3438"/>
          <p:cNvSpPr/>
          <p:nvPr/>
        </p:nvSpPr>
        <p:spPr>
          <a:xfrm flipH="1">
            <a:off x="2492087" y="1954782"/>
            <a:ext cx="4083635" cy="698409"/>
          </a:xfrm>
          <a:custGeom>
            <a:avLst/>
            <a:gdLst/>
            <a:ahLst/>
            <a:cxnLst>
              <a:cxn ang="0">
                <a:pos x="wd2" y="hd2"/>
              </a:cxn>
              <a:cxn ang="5400000">
                <a:pos x="wd2" y="hd2"/>
              </a:cxn>
              <a:cxn ang="10800000">
                <a:pos x="wd2" y="hd2"/>
              </a:cxn>
              <a:cxn ang="16200000">
                <a:pos x="wd2" y="hd2"/>
              </a:cxn>
            </a:cxnLst>
            <a:rect l="0" t="0" r="r" b="b"/>
            <a:pathLst>
              <a:path w="21600" h="21600" extrusionOk="0">
                <a:moveTo>
                  <a:pt x="16942" y="0"/>
                </a:moveTo>
                <a:cubicBezTo>
                  <a:pt x="17268" y="339"/>
                  <a:pt x="17586" y="931"/>
                  <a:pt x="17885" y="1761"/>
                </a:cubicBezTo>
                <a:cubicBezTo>
                  <a:pt x="18198" y="2627"/>
                  <a:pt x="18489" y="3745"/>
                  <a:pt x="18749" y="5082"/>
                </a:cubicBezTo>
                <a:lnTo>
                  <a:pt x="21600" y="21600"/>
                </a:lnTo>
                <a:cubicBezTo>
                  <a:pt x="21356" y="20565"/>
                  <a:pt x="21089" y="19733"/>
                  <a:pt x="20806" y="19128"/>
                </a:cubicBezTo>
                <a:cubicBezTo>
                  <a:pt x="20550" y="18580"/>
                  <a:pt x="20283" y="18223"/>
                  <a:pt x="20012" y="18064"/>
                </a:cubicBezTo>
                <a:lnTo>
                  <a:pt x="1076" y="18162"/>
                </a:lnTo>
                <a:lnTo>
                  <a:pt x="0" y="9054"/>
                </a:lnTo>
                <a:lnTo>
                  <a:pt x="1096" y="335"/>
                </a:lnTo>
                <a:lnTo>
                  <a:pt x="16942" y="0"/>
                </a:lnTo>
                <a:close/>
              </a:path>
            </a:pathLst>
          </a:custGeom>
          <a:solidFill>
            <a:srgbClr val="00B0F0"/>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68" name="TextBox 67"/>
          <p:cNvSpPr txBox="1"/>
          <p:nvPr/>
        </p:nvSpPr>
        <p:spPr>
          <a:xfrm>
            <a:off x="4716057" y="1985052"/>
            <a:ext cx="1726306" cy="502573"/>
          </a:xfrm>
          <a:prstGeom prst="rect">
            <a:avLst/>
          </a:prstGeom>
          <a:noFill/>
        </p:spPr>
        <p:txBody>
          <a:bodyPr wrap="square" rtlCol="0">
            <a:spAutoFit/>
          </a:bodyPr>
          <a:lstStyle/>
          <a:p>
            <a:pPr algn="ctr"/>
            <a:r>
              <a:rPr lang="en-US" sz="2666" dirty="0">
                <a:solidFill>
                  <a:schemeClr val="bg1"/>
                </a:solidFill>
                <a:ea typeface="Roboto Light" panose="02000000000000000000" pitchFamily="2" charset="0"/>
              </a:rPr>
              <a:t>2014</a:t>
            </a:r>
            <a:endParaRPr lang="ru-RU" sz="2666" dirty="0">
              <a:solidFill>
                <a:schemeClr val="bg1"/>
              </a:solidFill>
              <a:ea typeface="Roboto Light" panose="02000000000000000000" pitchFamily="2" charset="0"/>
            </a:endParaRPr>
          </a:p>
        </p:txBody>
      </p:sp>
      <p:sp>
        <p:nvSpPr>
          <p:cNvPr id="70" name="TextBox 69"/>
          <p:cNvSpPr txBox="1"/>
          <p:nvPr/>
        </p:nvSpPr>
        <p:spPr>
          <a:xfrm>
            <a:off x="4716056" y="2561480"/>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2015</a:t>
            </a:r>
          </a:p>
        </p:txBody>
      </p:sp>
      <p:sp>
        <p:nvSpPr>
          <p:cNvPr id="71" name="TextBox 70"/>
          <p:cNvSpPr txBox="1"/>
          <p:nvPr/>
        </p:nvSpPr>
        <p:spPr>
          <a:xfrm>
            <a:off x="4716055" y="309698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2016</a:t>
            </a:r>
          </a:p>
        </p:txBody>
      </p:sp>
      <p:sp>
        <p:nvSpPr>
          <p:cNvPr id="72" name="TextBox 71"/>
          <p:cNvSpPr txBox="1"/>
          <p:nvPr/>
        </p:nvSpPr>
        <p:spPr>
          <a:xfrm>
            <a:off x="4724868" y="364704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2017</a:t>
            </a:r>
          </a:p>
        </p:txBody>
      </p:sp>
      <p:grpSp>
        <p:nvGrpSpPr>
          <p:cNvPr id="11" name="Group 10"/>
          <p:cNvGrpSpPr/>
          <p:nvPr/>
        </p:nvGrpSpPr>
        <p:grpSpPr>
          <a:xfrm>
            <a:off x="7089372" y="5305607"/>
            <a:ext cx="4133444" cy="1037112"/>
            <a:chOff x="7089372" y="5305607"/>
            <a:chExt cx="4133444" cy="1037112"/>
          </a:xfrm>
        </p:grpSpPr>
        <p:grpSp>
          <p:nvGrpSpPr>
            <p:cNvPr id="50" name="Group 49"/>
            <p:cNvGrpSpPr/>
            <p:nvPr/>
          </p:nvGrpSpPr>
          <p:grpSpPr>
            <a:xfrm>
              <a:off x="7089372" y="5309908"/>
              <a:ext cx="3336570" cy="1032811"/>
              <a:chOff x="4792814" y="1956381"/>
              <a:chExt cx="2378927" cy="1098534"/>
            </a:xfrm>
          </p:grpSpPr>
          <p:sp>
            <p:nvSpPr>
              <p:cNvPr id="51" name="Rectangle 50"/>
              <p:cNvSpPr/>
              <p:nvPr/>
            </p:nvSpPr>
            <p:spPr>
              <a:xfrm>
                <a:off x="4856899" y="1956381"/>
                <a:ext cx="1426481" cy="369332"/>
              </a:xfrm>
              <a:prstGeom prst="rect">
                <a:avLst/>
              </a:prstGeom>
              <a:solidFill>
                <a:srgbClr val="FFC00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52" name="TextBox 51"/>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65" name="Group 64"/>
            <p:cNvGrpSpPr/>
            <p:nvPr/>
          </p:nvGrpSpPr>
          <p:grpSpPr>
            <a:xfrm>
              <a:off x="10239403" y="5305607"/>
              <a:ext cx="983413" cy="983411"/>
              <a:chOff x="8318390" y="5334000"/>
              <a:chExt cx="983413" cy="983411"/>
            </a:xfrm>
          </p:grpSpPr>
          <p:sp>
            <p:nvSpPr>
              <p:cNvPr id="66" name="Sev04"/>
              <p:cNvSpPr/>
              <p:nvPr/>
            </p:nvSpPr>
            <p:spPr>
              <a:xfrm>
                <a:off x="8318390" y="5334000"/>
                <a:ext cx="983413" cy="983411"/>
              </a:xfrm>
              <a:prstGeom prst="round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67" name="Freeform 52"/>
              <p:cNvSpPr>
                <a:spLocks noEditPoints="1"/>
              </p:cNvSpPr>
              <p:nvPr/>
            </p:nvSpPr>
            <p:spPr bwMode="auto">
              <a:xfrm>
                <a:off x="8588490" y="5587288"/>
                <a:ext cx="443213" cy="4768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4" name="Group 13"/>
          <p:cNvGrpSpPr/>
          <p:nvPr/>
        </p:nvGrpSpPr>
        <p:grpSpPr>
          <a:xfrm>
            <a:off x="7394540" y="1718808"/>
            <a:ext cx="4492660" cy="1045643"/>
            <a:chOff x="7394540" y="1718808"/>
            <a:chExt cx="4492660" cy="1045643"/>
          </a:xfrm>
        </p:grpSpPr>
        <p:grpSp>
          <p:nvGrpSpPr>
            <p:cNvPr id="41" name="Group 40"/>
            <p:cNvGrpSpPr/>
            <p:nvPr/>
          </p:nvGrpSpPr>
          <p:grpSpPr>
            <a:xfrm>
              <a:off x="8550630" y="1731640"/>
              <a:ext cx="3336570" cy="1032811"/>
              <a:chOff x="4792814" y="1956381"/>
              <a:chExt cx="2378927" cy="1098534"/>
            </a:xfrm>
          </p:grpSpPr>
          <p:sp>
            <p:nvSpPr>
              <p:cNvPr id="42" name="Rectangle 41"/>
              <p:cNvSpPr/>
              <p:nvPr/>
            </p:nvSpPr>
            <p:spPr>
              <a:xfrm>
                <a:off x="4856899" y="1956381"/>
                <a:ext cx="1426481" cy="369332"/>
              </a:xfrm>
              <a:prstGeom prst="rect">
                <a:avLst/>
              </a:prstGeom>
              <a:solidFill>
                <a:srgbClr val="00B0F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3" name="TextBox 42"/>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69" name="Group 68"/>
            <p:cNvGrpSpPr/>
            <p:nvPr/>
          </p:nvGrpSpPr>
          <p:grpSpPr>
            <a:xfrm>
              <a:off x="7394540" y="1718808"/>
              <a:ext cx="983413" cy="983411"/>
              <a:chOff x="2890199" y="5334000"/>
              <a:chExt cx="983413" cy="983411"/>
            </a:xfrm>
          </p:grpSpPr>
          <p:sp>
            <p:nvSpPr>
              <p:cNvPr id="73" name="Sev01"/>
              <p:cNvSpPr/>
              <p:nvPr/>
            </p:nvSpPr>
            <p:spPr>
              <a:xfrm>
                <a:off x="2890199" y="5334000"/>
                <a:ext cx="983413" cy="98341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4" name="Freeform 73"/>
              <p:cNvSpPr>
                <a:spLocks noEditPoints="1"/>
              </p:cNvSpPr>
              <p:nvPr/>
            </p:nvSpPr>
            <p:spPr bwMode="auto">
              <a:xfrm>
                <a:off x="3140431" y="5617855"/>
                <a:ext cx="482947" cy="41570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2" name="Group 11"/>
          <p:cNvGrpSpPr/>
          <p:nvPr/>
        </p:nvGrpSpPr>
        <p:grpSpPr>
          <a:xfrm>
            <a:off x="7390363" y="4052992"/>
            <a:ext cx="4586720" cy="1043567"/>
            <a:chOff x="7390363" y="4052992"/>
            <a:chExt cx="4586720" cy="1043567"/>
          </a:xfrm>
        </p:grpSpPr>
        <p:grpSp>
          <p:nvGrpSpPr>
            <p:cNvPr id="47" name="Group 46"/>
            <p:cNvGrpSpPr/>
            <p:nvPr/>
          </p:nvGrpSpPr>
          <p:grpSpPr>
            <a:xfrm>
              <a:off x="8640513" y="4063748"/>
              <a:ext cx="3336570" cy="1032811"/>
              <a:chOff x="4792814" y="1956381"/>
              <a:chExt cx="2378927" cy="1098534"/>
            </a:xfrm>
          </p:grpSpPr>
          <p:sp>
            <p:nvSpPr>
              <p:cNvPr id="48" name="Rectangle 47"/>
              <p:cNvSpPr/>
              <p:nvPr/>
            </p:nvSpPr>
            <p:spPr>
              <a:xfrm>
                <a:off x="4856899" y="1956381"/>
                <a:ext cx="1426481" cy="369332"/>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9" name="TextBox 48"/>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76" name="Group 75"/>
            <p:cNvGrpSpPr/>
            <p:nvPr/>
          </p:nvGrpSpPr>
          <p:grpSpPr>
            <a:xfrm>
              <a:off x="7390363" y="4052992"/>
              <a:ext cx="983413" cy="983411"/>
              <a:chOff x="6532842" y="5334000"/>
              <a:chExt cx="983413" cy="983411"/>
            </a:xfrm>
          </p:grpSpPr>
          <p:sp>
            <p:nvSpPr>
              <p:cNvPr id="78" name="Sev03"/>
              <p:cNvSpPr/>
              <p:nvPr/>
            </p:nvSpPr>
            <p:spPr>
              <a:xfrm>
                <a:off x="6532842" y="5334000"/>
                <a:ext cx="983413" cy="983411"/>
              </a:xfrm>
              <a:prstGeom prst="round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80" name="Freeform 178"/>
              <p:cNvSpPr>
                <a:spLocks noEditPoints="1"/>
              </p:cNvSpPr>
              <p:nvPr/>
            </p:nvSpPr>
            <p:spPr bwMode="auto">
              <a:xfrm>
                <a:off x="6783072" y="5643834"/>
                <a:ext cx="482949" cy="36374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3" name="Group 12"/>
          <p:cNvGrpSpPr/>
          <p:nvPr/>
        </p:nvGrpSpPr>
        <p:grpSpPr>
          <a:xfrm>
            <a:off x="7089372" y="2841709"/>
            <a:ext cx="4136859" cy="1057680"/>
            <a:chOff x="7089372" y="2841709"/>
            <a:chExt cx="4136859" cy="1057680"/>
          </a:xfrm>
        </p:grpSpPr>
        <p:grpSp>
          <p:nvGrpSpPr>
            <p:cNvPr id="44" name="Group 43"/>
            <p:cNvGrpSpPr/>
            <p:nvPr/>
          </p:nvGrpSpPr>
          <p:grpSpPr>
            <a:xfrm>
              <a:off x="7089372" y="2866578"/>
              <a:ext cx="3336570" cy="1032811"/>
              <a:chOff x="4792814" y="1956381"/>
              <a:chExt cx="2378927" cy="1098534"/>
            </a:xfrm>
          </p:grpSpPr>
          <p:sp>
            <p:nvSpPr>
              <p:cNvPr id="45" name="Rectangle 44"/>
              <p:cNvSpPr/>
              <p:nvPr/>
            </p:nvSpPr>
            <p:spPr>
              <a:xfrm>
                <a:off x="4856899" y="1956381"/>
                <a:ext cx="1426481" cy="369332"/>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6" name="TextBox 45"/>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81" name="Group 80"/>
            <p:cNvGrpSpPr/>
            <p:nvPr/>
          </p:nvGrpSpPr>
          <p:grpSpPr>
            <a:xfrm>
              <a:off x="10242818" y="2841709"/>
              <a:ext cx="983413" cy="983411"/>
              <a:chOff x="4747294" y="5334000"/>
              <a:chExt cx="983413" cy="983411"/>
            </a:xfrm>
          </p:grpSpPr>
          <p:sp>
            <p:nvSpPr>
              <p:cNvPr id="82" name="Sev02"/>
              <p:cNvSpPr/>
              <p:nvPr/>
            </p:nvSpPr>
            <p:spPr>
              <a:xfrm>
                <a:off x="4747294" y="5334000"/>
                <a:ext cx="983413" cy="983411"/>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83" name="Freeform 86"/>
              <p:cNvSpPr>
                <a:spLocks noEditPoints="1"/>
              </p:cNvSpPr>
              <p:nvPr/>
            </p:nvSpPr>
            <p:spPr bwMode="auto">
              <a:xfrm>
                <a:off x="5073632" y="5547472"/>
                <a:ext cx="330733" cy="55646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cxnSp>
        <p:nvCxnSpPr>
          <p:cNvPr id="9" name="Straight Arrow Connector 8"/>
          <p:cNvCxnSpPr/>
          <p:nvPr/>
        </p:nvCxnSpPr>
        <p:spPr>
          <a:xfrm>
            <a:off x="1736298" y="3907726"/>
            <a:ext cx="3212027"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2113685" y="3333414"/>
            <a:ext cx="28346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556371" y="2824189"/>
            <a:ext cx="23774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119525" y="2289472"/>
            <a:ext cx="182880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27357" y="-11203"/>
            <a:ext cx="2524868" cy="613385"/>
            <a:chOff x="127357" y="-6354"/>
            <a:chExt cx="2524868" cy="613385"/>
          </a:xfrm>
          <a:effectLst/>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5" name="TextBox 5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54770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1000"/>
                                        <p:tgtEl>
                                          <p:spTgt spid="4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500"/>
                                        <p:tgtEl>
                                          <p:spTgt spid="33"/>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wipe(left)">
                                      <p:cBhvr>
                                        <p:cTn id="26" dur="500"/>
                                        <p:tgtEl>
                                          <p:spTgt spid="72"/>
                                        </p:tgtEl>
                                      </p:cBhvr>
                                    </p:animEffect>
                                  </p:childTnLst>
                                </p:cTn>
                              </p:par>
                            </p:childTnLst>
                          </p:cTn>
                        </p:par>
                        <p:par>
                          <p:cTn id="27" fill="hold">
                            <p:stCondLst>
                              <p:cond delay="3000"/>
                            </p:stCondLst>
                            <p:childTnLst>
                              <p:par>
                                <p:cTn id="28" presetID="26"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down)">
                                      <p:cBhvr>
                                        <p:cTn id="51" dur="500"/>
                                        <p:tgtEl>
                                          <p:spTgt spid="34"/>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par>
                                <p:cTn id="56" presetID="22" presetClass="entr" presetSubtype="8" fill="hold" nodeType="with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wipe(left)">
                                      <p:cBhvr>
                                        <p:cTn id="58" dur="500"/>
                                        <p:tgtEl>
                                          <p:spTgt spid="84"/>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wipe(left)">
                                      <p:cBhvr>
                                        <p:cTn id="62" dur="500"/>
                                        <p:tgtEl>
                                          <p:spTgt spid="71"/>
                                        </p:tgtEl>
                                      </p:cBhvr>
                                    </p:animEffect>
                                  </p:childTnLst>
                                </p:cTn>
                              </p:par>
                            </p:childTnLst>
                          </p:cTn>
                        </p:par>
                        <p:par>
                          <p:cTn id="63" fill="hold">
                            <p:stCondLst>
                              <p:cond delay="7000"/>
                            </p:stCondLst>
                            <p:childTnLst>
                              <p:par>
                                <p:cTn id="64" presetID="26" presetClass="entr" presetSubtype="0"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left)">
                                      <p:cBhvr>
                                        <p:cTn id="83" dur="500"/>
                                        <p:tgtEl>
                                          <p:spTgt spid="30"/>
                                        </p:tgtEl>
                                      </p:cBhvr>
                                    </p:animEffect>
                                  </p:childTnLst>
                                </p:cTn>
                              </p:par>
                            </p:childTnLst>
                          </p:cTn>
                        </p:par>
                        <p:par>
                          <p:cTn id="84" fill="hold">
                            <p:stCondLst>
                              <p:cond delay="9500"/>
                            </p:stCondLst>
                            <p:childTnLst>
                              <p:par>
                                <p:cTn id="85" presetID="22" presetClass="entr" presetSubtype="4"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par>
                          <p:cTn id="88" fill="hold">
                            <p:stCondLst>
                              <p:cond delay="10000"/>
                            </p:stCondLst>
                            <p:childTnLst>
                              <p:par>
                                <p:cTn id="89" presetID="22" presetClass="entr" presetSubtype="8" fill="hold" grpId="0" nodeType="after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left)">
                                      <p:cBhvr>
                                        <p:cTn id="91" dur="500"/>
                                        <p:tgtEl>
                                          <p:spTgt spid="38"/>
                                        </p:tgtEl>
                                      </p:cBhvr>
                                    </p:animEffect>
                                  </p:childTnLst>
                                </p:cTn>
                              </p:par>
                              <p:par>
                                <p:cTn id="92" presetID="22" presetClass="entr" presetSubtype="8" fill="hold" nodeType="withEffect">
                                  <p:stCondLst>
                                    <p:cond delay="0"/>
                                  </p:stCondLst>
                                  <p:childTnLst>
                                    <p:set>
                                      <p:cBhvr>
                                        <p:cTn id="93" dur="1" fill="hold">
                                          <p:stCondLst>
                                            <p:cond delay="0"/>
                                          </p:stCondLst>
                                        </p:cTn>
                                        <p:tgtEl>
                                          <p:spTgt spid="85"/>
                                        </p:tgtEl>
                                        <p:attrNameLst>
                                          <p:attrName>style.visibility</p:attrName>
                                        </p:attrNameLst>
                                      </p:cBhvr>
                                      <p:to>
                                        <p:strVal val="visible"/>
                                      </p:to>
                                    </p:set>
                                    <p:animEffect transition="in" filter="wipe(left)">
                                      <p:cBhvr>
                                        <p:cTn id="94" dur="500"/>
                                        <p:tgtEl>
                                          <p:spTgt spid="85"/>
                                        </p:tgtEl>
                                      </p:cBhvr>
                                    </p:animEffect>
                                  </p:childTnLst>
                                </p:cTn>
                              </p:par>
                            </p:childTnLst>
                          </p:cTn>
                        </p:par>
                        <p:par>
                          <p:cTn id="95" fill="hold">
                            <p:stCondLst>
                              <p:cond delay="10500"/>
                            </p:stCondLst>
                            <p:childTnLst>
                              <p:par>
                                <p:cTn id="96" presetID="22" presetClass="entr" presetSubtype="8" fill="hold" grpId="0" nodeType="afterEffect">
                                  <p:stCondLst>
                                    <p:cond delay="0"/>
                                  </p:stCondLst>
                                  <p:childTnLst>
                                    <p:set>
                                      <p:cBhvr>
                                        <p:cTn id="97" dur="1" fill="hold">
                                          <p:stCondLst>
                                            <p:cond delay="0"/>
                                          </p:stCondLst>
                                        </p:cTn>
                                        <p:tgtEl>
                                          <p:spTgt spid="70"/>
                                        </p:tgtEl>
                                        <p:attrNameLst>
                                          <p:attrName>style.visibility</p:attrName>
                                        </p:attrNameLst>
                                      </p:cBhvr>
                                      <p:to>
                                        <p:strVal val="visible"/>
                                      </p:to>
                                    </p:set>
                                    <p:animEffect transition="in" filter="wipe(left)">
                                      <p:cBhvr>
                                        <p:cTn id="98" dur="500"/>
                                        <p:tgtEl>
                                          <p:spTgt spid="70"/>
                                        </p:tgtEl>
                                      </p:cBhvr>
                                    </p:animEffect>
                                  </p:childTnLst>
                                </p:cTn>
                              </p:par>
                            </p:childTnLst>
                          </p:cTn>
                        </p:par>
                        <p:par>
                          <p:cTn id="99" fill="hold">
                            <p:stCondLst>
                              <p:cond delay="11000"/>
                            </p:stCondLst>
                            <p:childTnLst>
                              <p:par>
                                <p:cTn id="100" presetID="26" presetClass="entr" presetSubtype="0" fill="hold" nodeType="after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down)">
                                      <p:cBhvr>
                                        <p:cTn id="102" dur="580">
                                          <p:stCondLst>
                                            <p:cond delay="0"/>
                                          </p:stCondLst>
                                        </p:cTn>
                                        <p:tgtEl>
                                          <p:spTgt spid="13"/>
                                        </p:tgtEl>
                                      </p:cBhvr>
                                    </p:animEffect>
                                    <p:anim calcmode="lin" valueType="num">
                                      <p:cBhvr>
                                        <p:cTn id="10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8" dur="26">
                                          <p:stCondLst>
                                            <p:cond delay="650"/>
                                          </p:stCondLst>
                                        </p:cTn>
                                        <p:tgtEl>
                                          <p:spTgt spid="13"/>
                                        </p:tgtEl>
                                      </p:cBhvr>
                                      <p:to x="100000" y="60000"/>
                                    </p:animScale>
                                    <p:animScale>
                                      <p:cBhvr>
                                        <p:cTn id="109" dur="166" decel="50000">
                                          <p:stCondLst>
                                            <p:cond delay="676"/>
                                          </p:stCondLst>
                                        </p:cTn>
                                        <p:tgtEl>
                                          <p:spTgt spid="13"/>
                                        </p:tgtEl>
                                      </p:cBhvr>
                                      <p:to x="100000" y="100000"/>
                                    </p:animScale>
                                    <p:animScale>
                                      <p:cBhvr>
                                        <p:cTn id="110" dur="26">
                                          <p:stCondLst>
                                            <p:cond delay="1312"/>
                                          </p:stCondLst>
                                        </p:cTn>
                                        <p:tgtEl>
                                          <p:spTgt spid="13"/>
                                        </p:tgtEl>
                                      </p:cBhvr>
                                      <p:to x="100000" y="80000"/>
                                    </p:animScale>
                                    <p:animScale>
                                      <p:cBhvr>
                                        <p:cTn id="111" dur="166" decel="50000">
                                          <p:stCondLst>
                                            <p:cond delay="1338"/>
                                          </p:stCondLst>
                                        </p:cTn>
                                        <p:tgtEl>
                                          <p:spTgt spid="13"/>
                                        </p:tgtEl>
                                      </p:cBhvr>
                                      <p:to x="100000" y="100000"/>
                                    </p:animScale>
                                    <p:animScale>
                                      <p:cBhvr>
                                        <p:cTn id="112" dur="26">
                                          <p:stCondLst>
                                            <p:cond delay="1642"/>
                                          </p:stCondLst>
                                        </p:cTn>
                                        <p:tgtEl>
                                          <p:spTgt spid="13"/>
                                        </p:tgtEl>
                                      </p:cBhvr>
                                      <p:to x="100000" y="90000"/>
                                    </p:animScale>
                                    <p:animScale>
                                      <p:cBhvr>
                                        <p:cTn id="113" dur="166" decel="50000">
                                          <p:stCondLst>
                                            <p:cond delay="1668"/>
                                          </p:stCondLst>
                                        </p:cTn>
                                        <p:tgtEl>
                                          <p:spTgt spid="13"/>
                                        </p:tgtEl>
                                      </p:cBhvr>
                                      <p:to x="100000" y="100000"/>
                                    </p:animScale>
                                    <p:animScale>
                                      <p:cBhvr>
                                        <p:cTn id="114" dur="26">
                                          <p:stCondLst>
                                            <p:cond delay="1808"/>
                                          </p:stCondLst>
                                        </p:cTn>
                                        <p:tgtEl>
                                          <p:spTgt spid="13"/>
                                        </p:tgtEl>
                                      </p:cBhvr>
                                      <p:to x="100000" y="95000"/>
                                    </p:animScale>
                                    <p:animScale>
                                      <p:cBhvr>
                                        <p:cTn id="115" dur="166" decel="50000">
                                          <p:stCondLst>
                                            <p:cond delay="1834"/>
                                          </p:stCondLst>
                                        </p:cTn>
                                        <p:tgtEl>
                                          <p:spTgt spid="13"/>
                                        </p:tgtEl>
                                      </p:cBhvr>
                                      <p:to x="100000" y="100000"/>
                                    </p:animScale>
                                  </p:childTnLst>
                                </p:cTn>
                              </p:par>
                            </p:childTnLst>
                          </p:cTn>
                        </p:par>
                        <p:par>
                          <p:cTn id="116" fill="hold">
                            <p:stCondLst>
                              <p:cond delay="13000"/>
                            </p:stCondLst>
                            <p:childTnLst>
                              <p:par>
                                <p:cTn id="117" presetID="22" presetClass="entr" presetSubtype="8"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wipe(left)">
                                      <p:cBhvr>
                                        <p:cTn id="119" dur="500"/>
                                        <p:tgtEl>
                                          <p:spTgt spid="31"/>
                                        </p:tgtEl>
                                      </p:cBhvr>
                                    </p:animEffect>
                                  </p:childTnLst>
                                </p:cTn>
                              </p:par>
                            </p:childTnLst>
                          </p:cTn>
                        </p:par>
                        <p:par>
                          <p:cTn id="120" fill="hold">
                            <p:stCondLst>
                              <p:cond delay="13500"/>
                            </p:stCondLst>
                            <p:childTnLst>
                              <p:par>
                                <p:cTn id="121" presetID="22" presetClass="entr" presetSubtype="8"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wipe(left)">
                                      <p:cBhvr>
                                        <p:cTn id="123" dur="500"/>
                                        <p:tgtEl>
                                          <p:spTgt spid="39"/>
                                        </p:tgtEl>
                                      </p:cBhvr>
                                    </p:animEffect>
                                  </p:childTnLst>
                                </p:cTn>
                              </p:par>
                              <p:par>
                                <p:cTn id="124" presetID="22" presetClass="entr" presetSubtype="8" fill="hold" nodeType="withEffect">
                                  <p:stCondLst>
                                    <p:cond delay="0"/>
                                  </p:stCondLst>
                                  <p:childTnLst>
                                    <p:set>
                                      <p:cBhvr>
                                        <p:cTn id="125" dur="1" fill="hold">
                                          <p:stCondLst>
                                            <p:cond delay="0"/>
                                          </p:stCondLst>
                                        </p:cTn>
                                        <p:tgtEl>
                                          <p:spTgt spid="86"/>
                                        </p:tgtEl>
                                        <p:attrNameLst>
                                          <p:attrName>style.visibility</p:attrName>
                                        </p:attrNameLst>
                                      </p:cBhvr>
                                      <p:to>
                                        <p:strVal val="visible"/>
                                      </p:to>
                                    </p:set>
                                    <p:animEffect transition="in" filter="wipe(left)">
                                      <p:cBhvr>
                                        <p:cTn id="126" dur="500"/>
                                        <p:tgtEl>
                                          <p:spTgt spid="86"/>
                                        </p:tgtEl>
                                      </p:cBhvr>
                                    </p:animEffect>
                                  </p:childTnLst>
                                </p:cTn>
                              </p:par>
                            </p:childTnLst>
                          </p:cTn>
                        </p:par>
                        <p:par>
                          <p:cTn id="127" fill="hold">
                            <p:stCondLst>
                              <p:cond delay="14000"/>
                            </p:stCondLst>
                            <p:childTnLst>
                              <p:par>
                                <p:cTn id="128" presetID="22" presetClass="entr" presetSubtype="4" fill="hold" grpId="0" nodeType="afterEffect">
                                  <p:stCondLst>
                                    <p:cond delay="0"/>
                                  </p:stCondLst>
                                  <p:childTnLst>
                                    <p:set>
                                      <p:cBhvr>
                                        <p:cTn id="129" dur="1" fill="hold">
                                          <p:stCondLst>
                                            <p:cond delay="0"/>
                                          </p:stCondLst>
                                        </p:cTn>
                                        <p:tgtEl>
                                          <p:spTgt spid="68"/>
                                        </p:tgtEl>
                                        <p:attrNameLst>
                                          <p:attrName>style.visibility</p:attrName>
                                        </p:attrNameLst>
                                      </p:cBhvr>
                                      <p:to>
                                        <p:strVal val="visible"/>
                                      </p:to>
                                    </p:set>
                                    <p:animEffect transition="in" filter="wipe(down)">
                                      <p:cBhvr>
                                        <p:cTn id="130" dur="500"/>
                                        <p:tgtEl>
                                          <p:spTgt spid="68"/>
                                        </p:tgtEl>
                                      </p:cBhvr>
                                    </p:animEffect>
                                  </p:childTnLst>
                                </p:cTn>
                              </p:par>
                            </p:childTnLst>
                          </p:cTn>
                        </p:par>
                        <p:par>
                          <p:cTn id="131" fill="hold">
                            <p:stCondLst>
                              <p:cond delay="14500"/>
                            </p:stCondLst>
                            <p:childTnLst>
                              <p:par>
                                <p:cTn id="132" presetID="26" presetClass="entr" presetSubtype="0" fill="hold" nodeType="afterEffect">
                                  <p:stCondLst>
                                    <p:cond delay="0"/>
                                  </p:stCondLst>
                                  <p:childTnLst>
                                    <p:set>
                                      <p:cBhvr>
                                        <p:cTn id="133" dur="1" fill="hold">
                                          <p:stCondLst>
                                            <p:cond delay="0"/>
                                          </p:stCondLst>
                                        </p:cTn>
                                        <p:tgtEl>
                                          <p:spTgt spid="14"/>
                                        </p:tgtEl>
                                        <p:attrNameLst>
                                          <p:attrName>style.visibility</p:attrName>
                                        </p:attrNameLst>
                                      </p:cBhvr>
                                      <p:to>
                                        <p:strVal val="visible"/>
                                      </p:to>
                                    </p:set>
                                    <p:animEffect transition="in" filter="wipe(down)">
                                      <p:cBhvr>
                                        <p:cTn id="134" dur="580">
                                          <p:stCondLst>
                                            <p:cond delay="0"/>
                                          </p:stCondLst>
                                        </p:cTn>
                                        <p:tgtEl>
                                          <p:spTgt spid="14"/>
                                        </p:tgtEl>
                                      </p:cBhvr>
                                    </p:animEffect>
                                    <p:anim calcmode="lin" valueType="num">
                                      <p:cBhvr>
                                        <p:cTn id="13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40" dur="26">
                                          <p:stCondLst>
                                            <p:cond delay="650"/>
                                          </p:stCondLst>
                                        </p:cTn>
                                        <p:tgtEl>
                                          <p:spTgt spid="14"/>
                                        </p:tgtEl>
                                      </p:cBhvr>
                                      <p:to x="100000" y="60000"/>
                                    </p:animScale>
                                    <p:animScale>
                                      <p:cBhvr>
                                        <p:cTn id="141" dur="166" decel="50000">
                                          <p:stCondLst>
                                            <p:cond delay="676"/>
                                          </p:stCondLst>
                                        </p:cTn>
                                        <p:tgtEl>
                                          <p:spTgt spid="14"/>
                                        </p:tgtEl>
                                      </p:cBhvr>
                                      <p:to x="100000" y="100000"/>
                                    </p:animScale>
                                    <p:animScale>
                                      <p:cBhvr>
                                        <p:cTn id="142" dur="26">
                                          <p:stCondLst>
                                            <p:cond delay="1312"/>
                                          </p:stCondLst>
                                        </p:cTn>
                                        <p:tgtEl>
                                          <p:spTgt spid="14"/>
                                        </p:tgtEl>
                                      </p:cBhvr>
                                      <p:to x="100000" y="80000"/>
                                    </p:animScale>
                                    <p:animScale>
                                      <p:cBhvr>
                                        <p:cTn id="143" dur="166" decel="50000">
                                          <p:stCondLst>
                                            <p:cond delay="1338"/>
                                          </p:stCondLst>
                                        </p:cTn>
                                        <p:tgtEl>
                                          <p:spTgt spid="14"/>
                                        </p:tgtEl>
                                      </p:cBhvr>
                                      <p:to x="100000" y="100000"/>
                                    </p:animScale>
                                    <p:animScale>
                                      <p:cBhvr>
                                        <p:cTn id="144" dur="26">
                                          <p:stCondLst>
                                            <p:cond delay="1642"/>
                                          </p:stCondLst>
                                        </p:cTn>
                                        <p:tgtEl>
                                          <p:spTgt spid="14"/>
                                        </p:tgtEl>
                                      </p:cBhvr>
                                      <p:to x="100000" y="90000"/>
                                    </p:animScale>
                                    <p:animScale>
                                      <p:cBhvr>
                                        <p:cTn id="145" dur="166" decel="50000">
                                          <p:stCondLst>
                                            <p:cond delay="1668"/>
                                          </p:stCondLst>
                                        </p:cTn>
                                        <p:tgtEl>
                                          <p:spTgt spid="14"/>
                                        </p:tgtEl>
                                      </p:cBhvr>
                                      <p:to x="100000" y="100000"/>
                                    </p:animScale>
                                    <p:animScale>
                                      <p:cBhvr>
                                        <p:cTn id="146" dur="26">
                                          <p:stCondLst>
                                            <p:cond delay="1808"/>
                                          </p:stCondLst>
                                        </p:cTn>
                                        <p:tgtEl>
                                          <p:spTgt spid="14"/>
                                        </p:tgtEl>
                                      </p:cBhvr>
                                      <p:to x="100000" y="95000"/>
                                    </p:animScale>
                                    <p:animScale>
                                      <p:cBhvr>
                                        <p:cTn id="14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68"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2188</TotalTime>
  <Words>1188</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FontAwesome</vt:lpstr>
      <vt:lpstr>Open Sans</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348</cp:revision>
  <dcterms:created xsi:type="dcterms:W3CDTF">2015-12-31T02:20:12Z</dcterms:created>
  <dcterms:modified xsi:type="dcterms:W3CDTF">2016-09-14T20:37:02Z</dcterms:modified>
</cp:coreProperties>
</file>