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8313356" y="2986389"/>
            <a:ext cx="2965343" cy="1406870"/>
            <a:chOff x="8313356" y="2986389"/>
            <a:chExt cx="2965343" cy="1406870"/>
          </a:xfrm>
          <a:solidFill>
            <a:srgbClr val="627289"/>
          </a:solidFill>
          <a:effectLst>
            <a:outerShdw blurRad="50800" dist="38100" dir="2700000" algn="tl" rotWithShape="0">
              <a:prstClr val="black">
                <a:alpha val="40000"/>
              </a:prstClr>
            </a:outerShdw>
          </a:effectLst>
        </p:grpSpPr>
        <p:sp>
          <p:nvSpPr>
            <p:cNvPr id="35" name="Oval 7"/>
            <p:cNvSpPr>
              <a:spLocks noChangeArrowheads="1"/>
            </p:cNvSpPr>
            <p:nvPr/>
          </p:nvSpPr>
          <p:spPr bwMode="auto">
            <a:xfrm>
              <a:off x="8313356" y="2986389"/>
              <a:ext cx="2965343" cy="1406870"/>
            </a:xfrm>
            <a:prstGeom prst="ellipse">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Rectangle 8"/>
            <p:cNvSpPr>
              <a:spLocks noChangeArrowheads="1"/>
            </p:cNvSpPr>
            <p:nvPr/>
          </p:nvSpPr>
          <p:spPr bwMode="auto">
            <a:xfrm>
              <a:off x="8313356" y="3056078"/>
              <a:ext cx="2961294" cy="679479"/>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7" name="Oval 9"/>
          <p:cNvSpPr>
            <a:spLocks noChangeArrowheads="1"/>
          </p:cNvSpPr>
          <p:nvPr/>
        </p:nvSpPr>
        <p:spPr bwMode="auto">
          <a:xfrm>
            <a:off x="8313356" y="2319978"/>
            <a:ext cx="2965343" cy="1406870"/>
          </a:xfrm>
          <a:prstGeom prst="ellipse">
            <a:avLst/>
          </a:pr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8" name="TextBox 87"/>
          <p:cNvSpPr txBox="1"/>
          <p:nvPr/>
        </p:nvSpPr>
        <p:spPr>
          <a:xfrm>
            <a:off x="9662645" y="3869495"/>
            <a:ext cx="615696" cy="369332"/>
          </a:xfrm>
          <a:prstGeom prst="rect">
            <a:avLst/>
          </a:prstGeom>
          <a:noFill/>
        </p:spPr>
        <p:txBody>
          <a:bodyPr wrap="square" rtlCol="0">
            <a:spAutoFit/>
          </a:bodyPr>
          <a:lstStyle/>
          <a:p>
            <a:r>
              <a:rPr lang="en-US" dirty="0">
                <a:solidFill>
                  <a:schemeClr val="bg1"/>
                </a:solidFill>
                <a:latin typeface="Lato" panose="020F0502020204030203"/>
              </a:rPr>
              <a:t>54%</a:t>
            </a:r>
          </a:p>
        </p:txBody>
      </p:sp>
      <p:grpSp>
        <p:nvGrpSpPr>
          <p:cNvPr id="13" name="Group 12"/>
          <p:cNvGrpSpPr/>
          <p:nvPr/>
        </p:nvGrpSpPr>
        <p:grpSpPr>
          <a:xfrm>
            <a:off x="8313356" y="2474410"/>
            <a:ext cx="2274391" cy="1079056"/>
            <a:chOff x="8313356" y="2474410"/>
            <a:chExt cx="2274391" cy="1079056"/>
          </a:xfrm>
          <a:solidFill>
            <a:srgbClr val="627289"/>
          </a:solidFill>
          <a:effectLst>
            <a:outerShdw blurRad="50800" dist="38100" dir="2700000" algn="tl" rotWithShape="0">
              <a:prstClr val="black">
                <a:alpha val="40000"/>
              </a:prstClr>
            </a:outerShdw>
          </a:effectLst>
        </p:grpSpPr>
        <p:sp>
          <p:nvSpPr>
            <p:cNvPr id="39" name="Oval 7"/>
            <p:cNvSpPr>
              <a:spLocks noChangeArrowheads="1"/>
            </p:cNvSpPr>
            <p:nvPr/>
          </p:nvSpPr>
          <p:spPr bwMode="auto">
            <a:xfrm>
              <a:off x="8313356" y="2474410"/>
              <a:ext cx="2274391" cy="1079056"/>
            </a:xfrm>
            <a:prstGeom prst="ellipse">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Rectangle 8"/>
            <p:cNvSpPr>
              <a:spLocks noChangeArrowheads="1"/>
            </p:cNvSpPr>
            <p:nvPr/>
          </p:nvSpPr>
          <p:spPr bwMode="auto">
            <a:xfrm>
              <a:off x="8313356" y="2527862"/>
              <a:ext cx="2271284" cy="521153"/>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1" name="Oval 9"/>
          <p:cNvSpPr>
            <a:spLocks noChangeArrowheads="1"/>
          </p:cNvSpPr>
          <p:nvPr/>
        </p:nvSpPr>
        <p:spPr bwMode="auto">
          <a:xfrm>
            <a:off x="8313356" y="1963279"/>
            <a:ext cx="2274391" cy="1079056"/>
          </a:xfrm>
          <a:prstGeom prst="ellipse">
            <a:avLst/>
          </a:pr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7" name="TextBox 86"/>
          <p:cNvSpPr txBox="1"/>
          <p:nvPr/>
        </p:nvSpPr>
        <p:spPr>
          <a:xfrm>
            <a:off x="9349659" y="3091875"/>
            <a:ext cx="615696" cy="369332"/>
          </a:xfrm>
          <a:prstGeom prst="rect">
            <a:avLst/>
          </a:prstGeom>
          <a:noFill/>
        </p:spPr>
        <p:txBody>
          <a:bodyPr wrap="square" rtlCol="0">
            <a:spAutoFit/>
          </a:bodyPr>
          <a:lstStyle/>
          <a:p>
            <a:r>
              <a:rPr lang="en-US" dirty="0">
                <a:solidFill>
                  <a:schemeClr val="bg1"/>
                </a:solidFill>
                <a:latin typeface="Lato" panose="020F0502020204030203"/>
              </a:rPr>
              <a:t>31%</a:t>
            </a:r>
          </a:p>
        </p:txBody>
      </p:sp>
      <p:grpSp>
        <p:nvGrpSpPr>
          <p:cNvPr id="11" name="Group 10"/>
          <p:cNvGrpSpPr/>
          <p:nvPr/>
        </p:nvGrpSpPr>
        <p:grpSpPr>
          <a:xfrm>
            <a:off x="4591163" y="3075510"/>
            <a:ext cx="2965343" cy="1406870"/>
            <a:chOff x="4591163" y="3075510"/>
            <a:chExt cx="2965343" cy="1406870"/>
          </a:xfrm>
          <a:solidFill>
            <a:srgbClr val="7AB8F1"/>
          </a:solidFill>
          <a:effectLst>
            <a:outerShdw blurRad="50800" dist="38100" dir="5400000" algn="t" rotWithShape="0">
              <a:prstClr val="black">
                <a:alpha val="40000"/>
              </a:prstClr>
            </a:outerShdw>
          </a:effectLst>
        </p:grpSpPr>
        <p:sp>
          <p:nvSpPr>
            <p:cNvPr id="23" name="Oval 7"/>
            <p:cNvSpPr>
              <a:spLocks noChangeArrowheads="1"/>
            </p:cNvSpPr>
            <p:nvPr/>
          </p:nvSpPr>
          <p:spPr bwMode="auto">
            <a:xfrm>
              <a:off x="4591163" y="3075510"/>
              <a:ext cx="2965343" cy="1406870"/>
            </a:xfrm>
            <a:prstGeom prst="ellipse">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Rectangle 8"/>
            <p:cNvSpPr>
              <a:spLocks noChangeArrowheads="1"/>
            </p:cNvSpPr>
            <p:nvPr/>
          </p:nvSpPr>
          <p:spPr bwMode="auto">
            <a:xfrm>
              <a:off x="4591163" y="3145199"/>
              <a:ext cx="2961294" cy="679479"/>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5" name="Oval 9"/>
          <p:cNvSpPr>
            <a:spLocks noChangeArrowheads="1"/>
          </p:cNvSpPr>
          <p:nvPr/>
        </p:nvSpPr>
        <p:spPr bwMode="auto">
          <a:xfrm>
            <a:off x="4591163" y="2409099"/>
            <a:ext cx="2965343" cy="1406870"/>
          </a:xfrm>
          <a:prstGeom prst="ellipse">
            <a:avLst/>
          </a:pr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TextBox 84"/>
          <p:cNvSpPr txBox="1"/>
          <p:nvPr/>
        </p:nvSpPr>
        <p:spPr>
          <a:xfrm>
            <a:off x="5763962" y="3967323"/>
            <a:ext cx="615696" cy="369332"/>
          </a:xfrm>
          <a:prstGeom prst="rect">
            <a:avLst/>
          </a:prstGeom>
          <a:noFill/>
        </p:spPr>
        <p:txBody>
          <a:bodyPr wrap="square" rtlCol="0">
            <a:spAutoFit/>
          </a:bodyPr>
          <a:lstStyle/>
          <a:p>
            <a:r>
              <a:rPr lang="en-US" dirty="0">
                <a:solidFill>
                  <a:schemeClr val="bg1"/>
                </a:solidFill>
                <a:latin typeface="Lato" panose="020F0502020204030203"/>
              </a:rPr>
              <a:t>54%</a:t>
            </a:r>
          </a:p>
        </p:txBody>
      </p:sp>
      <p:grpSp>
        <p:nvGrpSpPr>
          <p:cNvPr id="10" name="Group 9"/>
          <p:cNvGrpSpPr/>
          <p:nvPr/>
        </p:nvGrpSpPr>
        <p:grpSpPr>
          <a:xfrm>
            <a:off x="4936639" y="2563533"/>
            <a:ext cx="2274391" cy="1079056"/>
            <a:chOff x="4936639" y="2563533"/>
            <a:chExt cx="2274391" cy="1079056"/>
          </a:xfrm>
          <a:solidFill>
            <a:srgbClr val="7AB8F1"/>
          </a:solidFill>
          <a:effectLst>
            <a:outerShdw blurRad="50800" dist="38100" dir="5400000" algn="t" rotWithShape="0">
              <a:prstClr val="black">
                <a:alpha val="40000"/>
              </a:prstClr>
            </a:outerShdw>
          </a:effectLst>
        </p:grpSpPr>
        <p:sp>
          <p:nvSpPr>
            <p:cNvPr id="27" name="Oval 7"/>
            <p:cNvSpPr>
              <a:spLocks noChangeArrowheads="1"/>
            </p:cNvSpPr>
            <p:nvPr/>
          </p:nvSpPr>
          <p:spPr bwMode="auto">
            <a:xfrm>
              <a:off x="4936639" y="2563533"/>
              <a:ext cx="2274391" cy="1079056"/>
            </a:xfrm>
            <a:prstGeom prst="ellipse">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8" name="Rectangle 8"/>
            <p:cNvSpPr>
              <a:spLocks noChangeArrowheads="1"/>
            </p:cNvSpPr>
            <p:nvPr/>
          </p:nvSpPr>
          <p:spPr bwMode="auto">
            <a:xfrm>
              <a:off x="4936639" y="2616985"/>
              <a:ext cx="2271284" cy="521153"/>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9" name="Oval 9"/>
          <p:cNvSpPr>
            <a:spLocks noChangeArrowheads="1"/>
          </p:cNvSpPr>
          <p:nvPr/>
        </p:nvSpPr>
        <p:spPr bwMode="auto">
          <a:xfrm>
            <a:off x="4936639" y="2052402"/>
            <a:ext cx="2274391" cy="1079056"/>
          </a:xfrm>
          <a:prstGeom prst="ellipse">
            <a:avLst/>
          </a:pr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4" name="TextBox 83"/>
          <p:cNvSpPr txBox="1"/>
          <p:nvPr/>
        </p:nvSpPr>
        <p:spPr>
          <a:xfrm>
            <a:off x="5763962" y="3227331"/>
            <a:ext cx="615696" cy="369332"/>
          </a:xfrm>
          <a:prstGeom prst="rect">
            <a:avLst/>
          </a:prstGeom>
          <a:noFill/>
        </p:spPr>
        <p:txBody>
          <a:bodyPr wrap="square" rtlCol="0">
            <a:spAutoFit/>
          </a:bodyPr>
          <a:lstStyle/>
          <a:p>
            <a:r>
              <a:rPr lang="en-US" dirty="0">
                <a:solidFill>
                  <a:schemeClr val="bg1"/>
                </a:solidFill>
                <a:latin typeface="Lato" panose="020F0502020204030203"/>
              </a:rPr>
              <a:t>31%</a:t>
            </a:r>
          </a:p>
        </p:txBody>
      </p:sp>
      <p:grpSp>
        <p:nvGrpSpPr>
          <p:cNvPr id="5" name="Group 4"/>
          <p:cNvGrpSpPr/>
          <p:nvPr/>
        </p:nvGrpSpPr>
        <p:grpSpPr>
          <a:xfrm>
            <a:off x="826814" y="3074299"/>
            <a:ext cx="2965343" cy="1406870"/>
            <a:chOff x="826814" y="3074299"/>
            <a:chExt cx="2965343" cy="1406870"/>
          </a:xfrm>
          <a:solidFill>
            <a:srgbClr val="FF7246"/>
          </a:solidFill>
          <a:effectLst>
            <a:outerShdw blurRad="50800" dist="38100" dir="8100000" algn="tr" rotWithShape="0">
              <a:prstClr val="black">
                <a:alpha val="40000"/>
              </a:prstClr>
            </a:outerShdw>
          </a:effectLst>
        </p:grpSpPr>
        <p:sp>
          <p:nvSpPr>
            <p:cNvPr id="7" name="Oval 7"/>
            <p:cNvSpPr>
              <a:spLocks noChangeArrowheads="1"/>
            </p:cNvSpPr>
            <p:nvPr/>
          </p:nvSpPr>
          <p:spPr bwMode="auto">
            <a:xfrm>
              <a:off x="826814" y="3074299"/>
              <a:ext cx="2965343" cy="1406870"/>
            </a:xfrm>
            <a:prstGeom prst="ellipse">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Rectangle 8"/>
            <p:cNvSpPr>
              <a:spLocks noChangeArrowheads="1"/>
            </p:cNvSpPr>
            <p:nvPr/>
          </p:nvSpPr>
          <p:spPr bwMode="auto">
            <a:xfrm>
              <a:off x="826814" y="3143988"/>
              <a:ext cx="2961294" cy="679479"/>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9" name="Oval 9"/>
          <p:cNvSpPr>
            <a:spLocks noChangeArrowheads="1"/>
          </p:cNvSpPr>
          <p:nvPr/>
        </p:nvSpPr>
        <p:spPr bwMode="auto">
          <a:xfrm>
            <a:off x="826814" y="2407888"/>
            <a:ext cx="2965343" cy="1406870"/>
          </a:xfrm>
          <a:prstGeom prst="ellipse">
            <a:avLst/>
          </a:pr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2" name="TextBox 81"/>
          <p:cNvSpPr txBox="1"/>
          <p:nvPr/>
        </p:nvSpPr>
        <p:spPr>
          <a:xfrm>
            <a:off x="1824904" y="3962054"/>
            <a:ext cx="615696" cy="369332"/>
          </a:xfrm>
          <a:prstGeom prst="rect">
            <a:avLst/>
          </a:prstGeom>
          <a:noFill/>
        </p:spPr>
        <p:txBody>
          <a:bodyPr wrap="square" rtlCol="0">
            <a:spAutoFit/>
          </a:bodyPr>
          <a:lstStyle/>
          <a:p>
            <a:r>
              <a:rPr lang="en-US" dirty="0">
                <a:solidFill>
                  <a:schemeClr val="bg1"/>
                </a:solidFill>
                <a:latin typeface="Lato" panose="020F0502020204030203"/>
              </a:rPr>
              <a:t>54%</a:t>
            </a:r>
          </a:p>
        </p:txBody>
      </p:sp>
      <p:grpSp>
        <p:nvGrpSpPr>
          <p:cNvPr id="4" name="Group 3"/>
          <p:cNvGrpSpPr/>
          <p:nvPr/>
        </p:nvGrpSpPr>
        <p:grpSpPr>
          <a:xfrm>
            <a:off x="1517766" y="2562322"/>
            <a:ext cx="2274391" cy="1079056"/>
            <a:chOff x="1517766" y="2562322"/>
            <a:chExt cx="2274391" cy="1079056"/>
          </a:xfrm>
          <a:solidFill>
            <a:srgbClr val="FF7246"/>
          </a:solidFill>
          <a:effectLst>
            <a:outerShdw blurRad="50800" dist="38100" dir="8100000" algn="tr" rotWithShape="0">
              <a:prstClr val="black">
                <a:alpha val="40000"/>
              </a:prstClr>
            </a:outerShdw>
          </a:effectLst>
        </p:grpSpPr>
        <p:sp>
          <p:nvSpPr>
            <p:cNvPr id="15" name="Oval 7"/>
            <p:cNvSpPr>
              <a:spLocks noChangeArrowheads="1"/>
            </p:cNvSpPr>
            <p:nvPr/>
          </p:nvSpPr>
          <p:spPr bwMode="auto">
            <a:xfrm>
              <a:off x="1517766" y="2562322"/>
              <a:ext cx="2274391" cy="1079056"/>
            </a:xfrm>
            <a:prstGeom prst="ellipse">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Rectangle 8"/>
            <p:cNvSpPr>
              <a:spLocks noChangeArrowheads="1"/>
            </p:cNvSpPr>
            <p:nvPr/>
          </p:nvSpPr>
          <p:spPr bwMode="auto">
            <a:xfrm>
              <a:off x="1517766" y="2615774"/>
              <a:ext cx="2271284" cy="521153"/>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7" name="Oval 9"/>
          <p:cNvSpPr>
            <a:spLocks noChangeArrowheads="1"/>
          </p:cNvSpPr>
          <p:nvPr/>
        </p:nvSpPr>
        <p:spPr bwMode="auto">
          <a:xfrm>
            <a:off x="1517766" y="2051191"/>
            <a:ext cx="2274391" cy="1079056"/>
          </a:xfrm>
          <a:prstGeom prst="ellipse">
            <a:avLst/>
          </a:pr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1" name="TextBox 80"/>
          <p:cNvSpPr txBox="1"/>
          <p:nvPr/>
        </p:nvSpPr>
        <p:spPr>
          <a:xfrm>
            <a:off x="2288760" y="3197806"/>
            <a:ext cx="615696" cy="369332"/>
          </a:xfrm>
          <a:prstGeom prst="rect">
            <a:avLst/>
          </a:prstGeom>
          <a:noFill/>
        </p:spPr>
        <p:txBody>
          <a:bodyPr wrap="square" rtlCol="0">
            <a:spAutoFit/>
          </a:bodyPr>
          <a:lstStyle/>
          <a:p>
            <a:r>
              <a:rPr lang="en-US" dirty="0">
                <a:solidFill>
                  <a:schemeClr val="bg1"/>
                </a:solidFill>
                <a:latin typeface="Lato" panose="020F0502020204030203"/>
              </a:rPr>
              <a:t>31%</a:t>
            </a:r>
          </a:p>
        </p:txBody>
      </p:sp>
      <p:sp>
        <p:nvSpPr>
          <p:cNvPr id="64" name="Text Box 10"/>
          <p:cNvSpPr txBox="1">
            <a:spLocks noChangeArrowheads="1"/>
          </p:cNvSpPr>
          <p:nvPr/>
        </p:nvSpPr>
        <p:spPr bwMode="auto">
          <a:xfrm>
            <a:off x="1073021" y="4721540"/>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 name="Group 1"/>
          <p:cNvGrpSpPr/>
          <p:nvPr/>
        </p:nvGrpSpPr>
        <p:grpSpPr>
          <a:xfrm>
            <a:off x="2132752" y="2089064"/>
            <a:ext cx="1659404" cy="787285"/>
            <a:chOff x="2132752" y="2089064"/>
            <a:chExt cx="1659404" cy="787285"/>
          </a:xfrm>
          <a:solidFill>
            <a:srgbClr val="FF7246"/>
          </a:solidFill>
          <a:effectLst>
            <a:outerShdw blurRad="50800" dist="38100" dir="8100000" algn="tr" rotWithShape="0">
              <a:prstClr val="black">
                <a:alpha val="40000"/>
              </a:prstClr>
            </a:outerShdw>
          </a:effectLst>
        </p:grpSpPr>
        <p:sp>
          <p:nvSpPr>
            <p:cNvPr id="19" name="Oval 7"/>
            <p:cNvSpPr>
              <a:spLocks noChangeArrowheads="1"/>
            </p:cNvSpPr>
            <p:nvPr/>
          </p:nvSpPr>
          <p:spPr bwMode="auto">
            <a:xfrm>
              <a:off x="2132752" y="2089064"/>
              <a:ext cx="1659404" cy="787285"/>
            </a:xfrm>
            <a:prstGeom prst="ellipse">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Rectangle 8"/>
            <p:cNvSpPr>
              <a:spLocks noChangeArrowheads="1"/>
            </p:cNvSpPr>
            <p:nvPr/>
          </p:nvSpPr>
          <p:spPr bwMode="auto">
            <a:xfrm>
              <a:off x="2132752" y="2128062"/>
              <a:ext cx="1657137" cy="380236"/>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1" name="Oval 9"/>
          <p:cNvSpPr>
            <a:spLocks noChangeArrowheads="1"/>
          </p:cNvSpPr>
          <p:nvPr/>
        </p:nvSpPr>
        <p:spPr bwMode="auto">
          <a:xfrm>
            <a:off x="2132752" y="1716141"/>
            <a:ext cx="1659404" cy="787285"/>
          </a:xfrm>
          <a:prstGeom prst="ellipse">
            <a:avLst/>
          </a:pr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 name="TextBox 46"/>
          <p:cNvSpPr txBox="1"/>
          <p:nvPr/>
        </p:nvSpPr>
        <p:spPr>
          <a:xfrm>
            <a:off x="2596608" y="2486334"/>
            <a:ext cx="615696" cy="369332"/>
          </a:xfrm>
          <a:prstGeom prst="rect">
            <a:avLst/>
          </a:prstGeom>
          <a:noFill/>
        </p:spPr>
        <p:txBody>
          <a:bodyPr wrap="square" rtlCol="0">
            <a:spAutoFit/>
          </a:bodyPr>
          <a:lstStyle/>
          <a:p>
            <a:r>
              <a:rPr lang="en-US" dirty="0">
                <a:solidFill>
                  <a:schemeClr val="bg1"/>
                </a:solidFill>
                <a:latin typeface="Lato" panose="020F0502020204030203"/>
              </a:rPr>
              <a:t>15%</a:t>
            </a:r>
          </a:p>
        </p:txBody>
      </p:sp>
      <p:grpSp>
        <p:nvGrpSpPr>
          <p:cNvPr id="6" name="Group 5"/>
          <p:cNvGrpSpPr/>
          <p:nvPr/>
        </p:nvGrpSpPr>
        <p:grpSpPr>
          <a:xfrm>
            <a:off x="5244132" y="2090276"/>
            <a:ext cx="1659404" cy="787285"/>
            <a:chOff x="5244132" y="2090276"/>
            <a:chExt cx="1659404" cy="787285"/>
          </a:xfrm>
          <a:solidFill>
            <a:srgbClr val="7AB8F1"/>
          </a:solidFill>
          <a:effectLst>
            <a:outerShdw blurRad="50800" dist="38100" dir="5400000" algn="t" rotWithShape="0">
              <a:prstClr val="black">
                <a:alpha val="40000"/>
              </a:prstClr>
            </a:outerShdw>
          </a:effectLst>
        </p:grpSpPr>
        <p:sp>
          <p:nvSpPr>
            <p:cNvPr id="31" name="Oval 7"/>
            <p:cNvSpPr>
              <a:spLocks noChangeArrowheads="1"/>
            </p:cNvSpPr>
            <p:nvPr/>
          </p:nvSpPr>
          <p:spPr bwMode="auto">
            <a:xfrm>
              <a:off x="5244132" y="2090276"/>
              <a:ext cx="1659404" cy="787285"/>
            </a:xfrm>
            <a:prstGeom prst="ellipse">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2" name="Rectangle 8"/>
            <p:cNvSpPr>
              <a:spLocks noChangeArrowheads="1"/>
            </p:cNvSpPr>
            <p:nvPr/>
          </p:nvSpPr>
          <p:spPr bwMode="auto">
            <a:xfrm>
              <a:off x="5244132" y="2129274"/>
              <a:ext cx="1657137" cy="380236"/>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3" name="Oval 9"/>
          <p:cNvSpPr>
            <a:spLocks noChangeArrowheads="1"/>
          </p:cNvSpPr>
          <p:nvPr/>
        </p:nvSpPr>
        <p:spPr bwMode="auto">
          <a:xfrm>
            <a:off x="5244132" y="1717353"/>
            <a:ext cx="1659404" cy="787285"/>
          </a:xfrm>
          <a:prstGeom prst="ellipse">
            <a:avLst/>
          </a:pr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3" name="TextBox 82"/>
          <p:cNvSpPr txBox="1"/>
          <p:nvPr/>
        </p:nvSpPr>
        <p:spPr>
          <a:xfrm>
            <a:off x="5772840" y="2500165"/>
            <a:ext cx="615696" cy="369332"/>
          </a:xfrm>
          <a:prstGeom prst="rect">
            <a:avLst/>
          </a:prstGeom>
          <a:noFill/>
        </p:spPr>
        <p:txBody>
          <a:bodyPr wrap="square" rtlCol="0">
            <a:spAutoFit/>
          </a:bodyPr>
          <a:lstStyle/>
          <a:p>
            <a:r>
              <a:rPr lang="en-US" dirty="0">
                <a:solidFill>
                  <a:schemeClr val="bg1"/>
                </a:solidFill>
                <a:latin typeface="Lato" panose="020F0502020204030203"/>
              </a:rPr>
              <a:t>15%</a:t>
            </a:r>
          </a:p>
        </p:txBody>
      </p:sp>
      <p:grpSp>
        <p:nvGrpSpPr>
          <p:cNvPr id="12" name="Group 11"/>
          <p:cNvGrpSpPr/>
          <p:nvPr/>
        </p:nvGrpSpPr>
        <p:grpSpPr>
          <a:xfrm>
            <a:off x="8313356" y="2001153"/>
            <a:ext cx="1659404" cy="787285"/>
            <a:chOff x="8313356" y="2001153"/>
            <a:chExt cx="1659404" cy="787285"/>
          </a:xfrm>
          <a:solidFill>
            <a:srgbClr val="627289"/>
          </a:solidFill>
          <a:effectLst>
            <a:outerShdw blurRad="50800" dist="38100" dir="2700000" algn="tl" rotWithShape="0">
              <a:prstClr val="black">
                <a:alpha val="40000"/>
              </a:prstClr>
            </a:outerShdw>
          </a:effectLst>
        </p:grpSpPr>
        <p:sp>
          <p:nvSpPr>
            <p:cNvPr id="43" name="Oval 7"/>
            <p:cNvSpPr>
              <a:spLocks noChangeArrowheads="1"/>
            </p:cNvSpPr>
            <p:nvPr/>
          </p:nvSpPr>
          <p:spPr bwMode="auto">
            <a:xfrm>
              <a:off x="8313356" y="2001153"/>
              <a:ext cx="1659404" cy="787285"/>
            </a:xfrm>
            <a:prstGeom prst="ellipse">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 name="Rectangle 8"/>
            <p:cNvSpPr>
              <a:spLocks noChangeArrowheads="1"/>
            </p:cNvSpPr>
            <p:nvPr/>
          </p:nvSpPr>
          <p:spPr bwMode="auto">
            <a:xfrm>
              <a:off x="8313356" y="2040151"/>
              <a:ext cx="1657137" cy="380236"/>
            </a:xfrm>
            <a:prstGeom prst="rect">
              <a:avLst/>
            </a:prstGeom>
            <a:grp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5" name="Oval 9"/>
          <p:cNvSpPr>
            <a:spLocks noChangeArrowheads="1"/>
          </p:cNvSpPr>
          <p:nvPr/>
        </p:nvSpPr>
        <p:spPr bwMode="auto">
          <a:xfrm>
            <a:off x="8313356" y="1628230"/>
            <a:ext cx="1659404" cy="787285"/>
          </a:xfrm>
          <a:prstGeom prst="ellipse">
            <a:avLst/>
          </a:pr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6" name="TextBox 85"/>
          <p:cNvSpPr txBox="1"/>
          <p:nvPr/>
        </p:nvSpPr>
        <p:spPr>
          <a:xfrm>
            <a:off x="8861809" y="2407888"/>
            <a:ext cx="615696" cy="369332"/>
          </a:xfrm>
          <a:prstGeom prst="rect">
            <a:avLst/>
          </a:prstGeom>
          <a:noFill/>
        </p:spPr>
        <p:txBody>
          <a:bodyPr wrap="square" rtlCol="0">
            <a:spAutoFit/>
          </a:bodyPr>
          <a:lstStyle/>
          <a:p>
            <a:r>
              <a:rPr lang="en-US" dirty="0">
                <a:solidFill>
                  <a:schemeClr val="bg1"/>
                </a:solidFill>
                <a:latin typeface="Lato" panose="020F0502020204030203"/>
              </a:rPr>
              <a:t>15%</a:t>
            </a:r>
          </a:p>
        </p:txBody>
      </p:sp>
      <p:sp>
        <p:nvSpPr>
          <p:cNvPr id="89" name="Text Box 10"/>
          <p:cNvSpPr txBox="1">
            <a:spLocks noChangeArrowheads="1"/>
          </p:cNvSpPr>
          <p:nvPr/>
        </p:nvSpPr>
        <p:spPr bwMode="auto">
          <a:xfrm>
            <a:off x="4837370" y="4721540"/>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0" name="Text Box 10"/>
          <p:cNvSpPr txBox="1">
            <a:spLocks noChangeArrowheads="1"/>
          </p:cNvSpPr>
          <p:nvPr/>
        </p:nvSpPr>
        <p:spPr bwMode="auto">
          <a:xfrm>
            <a:off x="8559563" y="4721540"/>
            <a:ext cx="2468880" cy="109728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1" name="TextBox 90"/>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51" name="Picture 5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970978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left)">
                                      <p:cBhvr>
                                        <p:cTn id="7" dur="500"/>
                                        <p:tgtEl>
                                          <p:spTgt spid="91"/>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82"/>
                                        </p:tgtEl>
                                        <p:attrNameLst>
                                          <p:attrName>style.visibility</p:attrName>
                                        </p:attrNameLst>
                                      </p:cBhvr>
                                      <p:to>
                                        <p:strVal val="visible"/>
                                      </p:to>
                                    </p:set>
                                    <p:anim calcmode="lin" valueType="num">
                                      <p:cBhvr additive="base">
                                        <p:cTn id="15" dur="500" fill="hold"/>
                                        <p:tgtEl>
                                          <p:spTgt spid="82"/>
                                        </p:tgtEl>
                                        <p:attrNameLst>
                                          <p:attrName>ppt_x</p:attrName>
                                        </p:attrNameLst>
                                      </p:cBhvr>
                                      <p:tavLst>
                                        <p:tav tm="0">
                                          <p:val>
                                            <p:strVal val="0-#ppt_w/2"/>
                                          </p:val>
                                        </p:tav>
                                        <p:tav tm="100000">
                                          <p:val>
                                            <p:strVal val="#ppt_x"/>
                                          </p:val>
                                        </p:tav>
                                      </p:tavLst>
                                    </p:anim>
                                    <p:anim calcmode="lin" valueType="num">
                                      <p:cBhvr additive="base">
                                        <p:cTn id="16" dur="500" fill="hold"/>
                                        <p:tgtEl>
                                          <p:spTgt spid="82"/>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0-#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2" presetClass="entr" presetSubtype="8"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81"/>
                                        </p:tgtEl>
                                        <p:attrNameLst>
                                          <p:attrName>style.visibility</p:attrName>
                                        </p:attrNameLst>
                                      </p:cBhvr>
                                      <p:to>
                                        <p:strVal val="visible"/>
                                      </p:to>
                                    </p:set>
                                    <p:anim calcmode="lin" valueType="num">
                                      <p:cBhvr additive="base">
                                        <p:cTn id="28" dur="500" fill="hold"/>
                                        <p:tgtEl>
                                          <p:spTgt spid="81"/>
                                        </p:tgtEl>
                                        <p:attrNameLst>
                                          <p:attrName>ppt_x</p:attrName>
                                        </p:attrNameLst>
                                      </p:cBhvr>
                                      <p:tavLst>
                                        <p:tav tm="0">
                                          <p:val>
                                            <p:strVal val="0-#ppt_w/2"/>
                                          </p:val>
                                        </p:tav>
                                        <p:tav tm="100000">
                                          <p:val>
                                            <p:strVal val="#ppt_x"/>
                                          </p:val>
                                        </p:tav>
                                      </p:tavLst>
                                    </p:anim>
                                    <p:anim calcmode="lin" valueType="num">
                                      <p:cBhvr additive="base">
                                        <p:cTn id="29" dur="500" fill="hold"/>
                                        <p:tgtEl>
                                          <p:spTgt spid="81"/>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0-#ppt_w/2"/>
                                          </p:val>
                                        </p:tav>
                                        <p:tav tm="100000">
                                          <p:val>
                                            <p:strVal val="#ppt_x"/>
                                          </p:val>
                                        </p:tav>
                                      </p:tavLst>
                                    </p:anim>
                                    <p:anim calcmode="lin" valueType="num">
                                      <p:cBhvr additive="base">
                                        <p:cTn id="33" dur="500" fill="hold"/>
                                        <p:tgtEl>
                                          <p:spTgt spid="17"/>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2" presetClass="entr" presetSubtype="8" fill="hold" grpId="0" nodeType="after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additive="base">
                                        <p:cTn id="37" dur="500" fill="hold"/>
                                        <p:tgtEl>
                                          <p:spTgt spid="47"/>
                                        </p:tgtEl>
                                        <p:attrNameLst>
                                          <p:attrName>ppt_x</p:attrName>
                                        </p:attrNameLst>
                                      </p:cBhvr>
                                      <p:tavLst>
                                        <p:tav tm="0">
                                          <p:val>
                                            <p:strVal val="0-#ppt_w/2"/>
                                          </p:val>
                                        </p:tav>
                                        <p:tav tm="100000">
                                          <p:val>
                                            <p:strVal val="#ppt_x"/>
                                          </p:val>
                                        </p:tav>
                                      </p:tavLst>
                                    </p:anim>
                                    <p:anim calcmode="lin" valueType="num">
                                      <p:cBhvr additive="base">
                                        <p:cTn id="38" dur="500" fill="hold"/>
                                        <p:tgtEl>
                                          <p:spTgt spid="47"/>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0-#ppt_w/2"/>
                                          </p:val>
                                        </p:tav>
                                        <p:tav tm="100000">
                                          <p:val>
                                            <p:strVal val="#ppt_x"/>
                                          </p:val>
                                        </p:tav>
                                      </p:tavLst>
                                    </p:anim>
                                    <p:anim calcmode="lin" valueType="num">
                                      <p:cBhvr additive="base">
                                        <p:cTn id="42" dur="500" fill="hold"/>
                                        <p:tgtEl>
                                          <p:spTgt spid="2"/>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anim calcmode="lin" valueType="num">
                                      <p:cBhvr additive="base">
                                        <p:cTn id="45" dur="500" fill="hold"/>
                                        <p:tgtEl>
                                          <p:spTgt spid="21"/>
                                        </p:tgtEl>
                                        <p:attrNameLst>
                                          <p:attrName>ppt_x</p:attrName>
                                        </p:attrNameLst>
                                      </p:cBhvr>
                                      <p:tavLst>
                                        <p:tav tm="0">
                                          <p:val>
                                            <p:strVal val="0-#ppt_w/2"/>
                                          </p:val>
                                        </p:tav>
                                        <p:tav tm="100000">
                                          <p:val>
                                            <p:strVal val="#ppt_x"/>
                                          </p:val>
                                        </p:tav>
                                      </p:tavLst>
                                    </p:anim>
                                    <p:anim calcmode="lin" valueType="num">
                                      <p:cBhvr additive="base">
                                        <p:cTn id="46" dur="500" fill="hold"/>
                                        <p:tgtEl>
                                          <p:spTgt spid="21"/>
                                        </p:tgtEl>
                                        <p:attrNameLst>
                                          <p:attrName>ppt_y</p:attrName>
                                        </p:attrNameLst>
                                      </p:cBhvr>
                                      <p:tavLst>
                                        <p:tav tm="0">
                                          <p:val>
                                            <p:strVal val="#ppt_y"/>
                                          </p:val>
                                        </p:tav>
                                        <p:tav tm="100000">
                                          <p:val>
                                            <p:strVal val="#ppt_y"/>
                                          </p:val>
                                        </p:tav>
                                      </p:tavLst>
                                    </p:anim>
                                  </p:childTnLst>
                                </p:cTn>
                              </p:par>
                            </p:childTnLst>
                          </p:cTn>
                        </p:par>
                        <p:par>
                          <p:cTn id="47" fill="hold">
                            <p:stCondLst>
                              <p:cond delay="2000"/>
                            </p:stCondLst>
                            <p:childTnLst>
                              <p:par>
                                <p:cTn id="48" presetID="42" presetClass="entr" presetSubtype="0" fill="hold" grpId="0" nodeType="after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1000"/>
                                        <p:tgtEl>
                                          <p:spTgt spid="64"/>
                                        </p:tgtEl>
                                      </p:cBhvr>
                                    </p:animEffect>
                                    <p:anim calcmode="lin" valueType="num">
                                      <p:cBhvr>
                                        <p:cTn id="51" dur="1000" fill="hold"/>
                                        <p:tgtEl>
                                          <p:spTgt spid="64"/>
                                        </p:tgtEl>
                                        <p:attrNameLst>
                                          <p:attrName>ppt_x</p:attrName>
                                        </p:attrNameLst>
                                      </p:cBhvr>
                                      <p:tavLst>
                                        <p:tav tm="0">
                                          <p:val>
                                            <p:strVal val="#ppt_x"/>
                                          </p:val>
                                        </p:tav>
                                        <p:tav tm="100000">
                                          <p:val>
                                            <p:strVal val="#ppt_x"/>
                                          </p:val>
                                        </p:tav>
                                      </p:tavLst>
                                    </p:anim>
                                    <p:anim calcmode="lin" valueType="num">
                                      <p:cBhvr>
                                        <p:cTn id="52" dur="1000" fill="hold"/>
                                        <p:tgtEl>
                                          <p:spTgt spid="64"/>
                                        </p:tgtEl>
                                        <p:attrNameLst>
                                          <p:attrName>ppt_y</p:attrName>
                                        </p:attrNameLst>
                                      </p:cBhvr>
                                      <p:tavLst>
                                        <p:tav tm="0">
                                          <p:val>
                                            <p:strVal val="#ppt_y+.1"/>
                                          </p:val>
                                        </p:tav>
                                        <p:tav tm="100000">
                                          <p:val>
                                            <p:strVal val="#ppt_y"/>
                                          </p:val>
                                        </p:tav>
                                      </p:tavLst>
                                    </p:anim>
                                  </p:childTnLst>
                                </p:cTn>
                              </p:par>
                            </p:childTnLst>
                          </p:cTn>
                        </p:par>
                        <p:par>
                          <p:cTn id="53" fill="hold">
                            <p:stCondLst>
                              <p:cond delay="3000"/>
                            </p:stCondLst>
                            <p:childTnLst>
                              <p:par>
                                <p:cTn id="54" presetID="2" presetClass="entr" presetSubtype="1" fill="hold" grpId="0" nodeType="afterEffect">
                                  <p:stCondLst>
                                    <p:cond delay="0"/>
                                  </p:stCondLst>
                                  <p:childTnLst>
                                    <p:set>
                                      <p:cBhvr>
                                        <p:cTn id="55" dur="1" fill="hold">
                                          <p:stCondLst>
                                            <p:cond delay="0"/>
                                          </p:stCondLst>
                                        </p:cTn>
                                        <p:tgtEl>
                                          <p:spTgt spid="25"/>
                                        </p:tgtEl>
                                        <p:attrNameLst>
                                          <p:attrName>style.visibility</p:attrName>
                                        </p:attrNameLst>
                                      </p:cBhvr>
                                      <p:to>
                                        <p:strVal val="visible"/>
                                      </p:to>
                                    </p:set>
                                    <p:anim calcmode="lin" valueType="num">
                                      <p:cBhvr additive="base">
                                        <p:cTn id="56" dur="500" fill="hold"/>
                                        <p:tgtEl>
                                          <p:spTgt spid="25"/>
                                        </p:tgtEl>
                                        <p:attrNameLst>
                                          <p:attrName>ppt_x</p:attrName>
                                        </p:attrNameLst>
                                      </p:cBhvr>
                                      <p:tavLst>
                                        <p:tav tm="0">
                                          <p:val>
                                            <p:strVal val="#ppt_x"/>
                                          </p:val>
                                        </p:tav>
                                        <p:tav tm="100000">
                                          <p:val>
                                            <p:strVal val="#ppt_x"/>
                                          </p:val>
                                        </p:tav>
                                      </p:tavLst>
                                    </p:anim>
                                    <p:anim calcmode="lin" valueType="num">
                                      <p:cBhvr additive="base">
                                        <p:cTn id="57" dur="500" fill="hold"/>
                                        <p:tgtEl>
                                          <p:spTgt spid="25"/>
                                        </p:tgtEl>
                                        <p:attrNameLst>
                                          <p:attrName>ppt_y</p:attrName>
                                        </p:attrNameLst>
                                      </p:cBhvr>
                                      <p:tavLst>
                                        <p:tav tm="0">
                                          <p:val>
                                            <p:strVal val="0-#ppt_h/2"/>
                                          </p:val>
                                        </p:tav>
                                        <p:tav tm="100000">
                                          <p:val>
                                            <p:strVal val="#ppt_y"/>
                                          </p:val>
                                        </p:tav>
                                      </p:tavLst>
                                    </p:anim>
                                  </p:childTnLst>
                                </p:cTn>
                              </p:par>
                              <p:par>
                                <p:cTn id="58" presetID="2" presetClass="entr" presetSubtype="1" fill="hold" nodeType="with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additive="base">
                                        <p:cTn id="60" dur="500" fill="hold"/>
                                        <p:tgtEl>
                                          <p:spTgt spid="11"/>
                                        </p:tgtEl>
                                        <p:attrNameLst>
                                          <p:attrName>ppt_x</p:attrName>
                                        </p:attrNameLst>
                                      </p:cBhvr>
                                      <p:tavLst>
                                        <p:tav tm="0">
                                          <p:val>
                                            <p:strVal val="#ppt_x"/>
                                          </p:val>
                                        </p:tav>
                                        <p:tav tm="100000">
                                          <p:val>
                                            <p:strVal val="#ppt_x"/>
                                          </p:val>
                                        </p:tav>
                                      </p:tavLst>
                                    </p:anim>
                                    <p:anim calcmode="lin" valueType="num">
                                      <p:cBhvr additive="base">
                                        <p:cTn id="61" dur="500" fill="hold"/>
                                        <p:tgtEl>
                                          <p:spTgt spid="11"/>
                                        </p:tgtEl>
                                        <p:attrNameLst>
                                          <p:attrName>ppt_y</p:attrName>
                                        </p:attrNameLst>
                                      </p:cBhvr>
                                      <p:tavLst>
                                        <p:tav tm="0">
                                          <p:val>
                                            <p:strVal val="0-#ppt_h/2"/>
                                          </p:val>
                                        </p:tav>
                                        <p:tav tm="100000">
                                          <p:val>
                                            <p:strVal val="#ppt_y"/>
                                          </p:val>
                                        </p:tav>
                                      </p:tavLst>
                                    </p:anim>
                                  </p:childTnLst>
                                </p:cTn>
                              </p:par>
                              <p:par>
                                <p:cTn id="62" presetID="2" presetClass="entr" presetSubtype="1" fill="hold" grpId="0" nodeType="withEffect">
                                  <p:stCondLst>
                                    <p:cond delay="0"/>
                                  </p:stCondLst>
                                  <p:childTnLst>
                                    <p:set>
                                      <p:cBhvr>
                                        <p:cTn id="63" dur="1" fill="hold">
                                          <p:stCondLst>
                                            <p:cond delay="0"/>
                                          </p:stCondLst>
                                        </p:cTn>
                                        <p:tgtEl>
                                          <p:spTgt spid="85"/>
                                        </p:tgtEl>
                                        <p:attrNameLst>
                                          <p:attrName>style.visibility</p:attrName>
                                        </p:attrNameLst>
                                      </p:cBhvr>
                                      <p:to>
                                        <p:strVal val="visible"/>
                                      </p:to>
                                    </p:set>
                                    <p:anim calcmode="lin" valueType="num">
                                      <p:cBhvr additive="base">
                                        <p:cTn id="64" dur="500" fill="hold"/>
                                        <p:tgtEl>
                                          <p:spTgt spid="85"/>
                                        </p:tgtEl>
                                        <p:attrNameLst>
                                          <p:attrName>ppt_x</p:attrName>
                                        </p:attrNameLst>
                                      </p:cBhvr>
                                      <p:tavLst>
                                        <p:tav tm="0">
                                          <p:val>
                                            <p:strVal val="#ppt_x"/>
                                          </p:val>
                                        </p:tav>
                                        <p:tav tm="100000">
                                          <p:val>
                                            <p:strVal val="#ppt_x"/>
                                          </p:val>
                                        </p:tav>
                                      </p:tavLst>
                                    </p:anim>
                                    <p:anim calcmode="lin" valueType="num">
                                      <p:cBhvr additive="base">
                                        <p:cTn id="65" dur="500" fill="hold"/>
                                        <p:tgtEl>
                                          <p:spTgt spid="85"/>
                                        </p:tgtEl>
                                        <p:attrNameLst>
                                          <p:attrName>ppt_y</p:attrName>
                                        </p:attrNameLst>
                                      </p:cBhvr>
                                      <p:tavLst>
                                        <p:tav tm="0">
                                          <p:val>
                                            <p:strVal val="0-#ppt_h/2"/>
                                          </p:val>
                                        </p:tav>
                                        <p:tav tm="100000">
                                          <p:val>
                                            <p:strVal val="#ppt_y"/>
                                          </p:val>
                                        </p:tav>
                                      </p:tavLst>
                                    </p:anim>
                                  </p:childTnLst>
                                </p:cTn>
                              </p:par>
                            </p:childTnLst>
                          </p:cTn>
                        </p:par>
                        <p:par>
                          <p:cTn id="66" fill="hold">
                            <p:stCondLst>
                              <p:cond delay="3500"/>
                            </p:stCondLst>
                            <p:childTnLst>
                              <p:par>
                                <p:cTn id="67" presetID="2" presetClass="entr" presetSubtype="1" fill="hold" nodeType="afterEffect">
                                  <p:stCondLst>
                                    <p:cond delay="0"/>
                                  </p:stCondLst>
                                  <p:childTnLst>
                                    <p:set>
                                      <p:cBhvr>
                                        <p:cTn id="68" dur="1" fill="hold">
                                          <p:stCondLst>
                                            <p:cond delay="0"/>
                                          </p:stCondLst>
                                        </p:cTn>
                                        <p:tgtEl>
                                          <p:spTgt spid="10"/>
                                        </p:tgtEl>
                                        <p:attrNameLst>
                                          <p:attrName>style.visibility</p:attrName>
                                        </p:attrNameLst>
                                      </p:cBhvr>
                                      <p:to>
                                        <p:strVal val="visible"/>
                                      </p:to>
                                    </p:set>
                                    <p:anim calcmode="lin" valueType="num">
                                      <p:cBhvr additive="base">
                                        <p:cTn id="69" dur="500" fill="hold"/>
                                        <p:tgtEl>
                                          <p:spTgt spid="10"/>
                                        </p:tgtEl>
                                        <p:attrNameLst>
                                          <p:attrName>ppt_x</p:attrName>
                                        </p:attrNameLst>
                                      </p:cBhvr>
                                      <p:tavLst>
                                        <p:tav tm="0">
                                          <p:val>
                                            <p:strVal val="#ppt_x"/>
                                          </p:val>
                                        </p:tav>
                                        <p:tav tm="100000">
                                          <p:val>
                                            <p:strVal val="#ppt_x"/>
                                          </p:val>
                                        </p:tav>
                                      </p:tavLst>
                                    </p:anim>
                                    <p:anim calcmode="lin" valueType="num">
                                      <p:cBhvr additive="base">
                                        <p:cTn id="70" dur="500" fill="hold"/>
                                        <p:tgtEl>
                                          <p:spTgt spid="10"/>
                                        </p:tgtEl>
                                        <p:attrNameLst>
                                          <p:attrName>ppt_y</p:attrName>
                                        </p:attrNameLst>
                                      </p:cBhvr>
                                      <p:tavLst>
                                        <p:tav tm="0">
                                          <p:val>
                                            <p:strVal val="0-#ppt_h/2"/>
                                          </p:val>
                                        </p:tav>
                                        <p:tav tm="100000">
                                          <p:val>
                                            <p:strVal val="#ppt_y"/>
                                          </p:val>
                                        </p:tav>
                                      </p:tavLst>
                                    </p:anim>
                                  </p:childTnLst>
                                </p:cTn>
                              </p:par>
                              <p:par>
                                <p:cTn id="71" presetID="2" presetClass="entr" presetSubtype="1" fill="hold" grpId="0" nodeType="withEffect">
                                  <p:stCondLst>
                                    <p:cond delay="0"/>
                                  </p:stCondLst>
                                  <p:childTnLst>
                                    <p:set>
                                      <p:cBhvr>
                                        <p:cTn id="72" dur="1" fill="hold">
                                          <p:stCondLst>
                                            <p:cond delay="0"/>
                                          </p:stCondLst>
                                        </p:cTn>
                                        <p:tgtEl>
                                          <p:spTgt spid="84"/>
                                        </p:tgtEl>
                                        <p:attrNameLst>
                                          <p:attrName>style.visibility</p:attrName>
                                        </p:attrNameLst>
                                      </p:cBhvr>
                                      <p:to>
                                        <p:strVal val="visible"/>
                                      </p:to>
                                    </p:set>
                                    <p:anim calcmode="lin" valueType="num">
                                      <p:cBhvr additive="base">
                                        <p:cTn id="73" dur="500" fill="hold"/>
                                        <p:tgtEl>
                                          <p:spTgt spid="84"/>
                                        </p:tgtEl>
                                        <p:attrNameLst>
                                          <p:attrName>ppt_x</p:attrName>
                                        </p:attrNameLst>
                                      </p:cBhvr>
                                      <p:tavLst>
                                        <p:tav tm="0">
                                          <p:val>
                                            <p:strVal val="#ppt_x"/>
                                          </p:val>
                                        </p:tav>
                                        <p:tav tm="100000">
                                          <p:val>
                                            <p:strVal val="#ppt_x"/>
                                          </p:val>
                                        </p:tav>
                                      </p:tavLst>
                                    </p:anim>
                                    <p:anim calcmode="lin" valueType="num">
                                      <p:cBhvr additive="base">
                                        <p:cTn id="74" dur="500" fill="hold"/>
                                        <p:tgtEl>
                                          <p:spTgt spid="84"/>
                                        </p:tgtEl>
                                        <p:attrNameLst>
                                          <p:attrName>ppt_y</p:attrName>
                                        </p:attrNameLst>
                                      </p:cBhvr>
                                      <p:tavLst>
                                        <p:tav tm="0">
                                          <p:val>
                                            <p:strVal val="0-#ppt_h/2"/>
                                          </p:val>
                                        </p:tav>
                                        <p:tav tm="100000">
                                          <p:val>
                                            <p:strVal val="#ppt_y"/>
                                          </p:val>
                                        </p:tav>
                                      </p:tavLst>
                                    </p:anim>
                                  </p:childTnLst>
                                </p:cTn>
                              </p:par>
                              <p:par>
                                <p:cTn id="75" presetID="2" presetClass="entr" presetSubtype="1" fill="hold" grpId="0" nodeType="withEffect">
                                  <p:stCondLst>
                                    <p:cond delay="0"/>
                                  </p:stCondLst>
                                  <p:childTnLst>
                                    <p:set>
                                      <p:cBhvr>
                                        <p:cTn id="76" dur="1" fill="hold">
                                          <p:stCondLst>
                                            <p:cond delay="0"/>
                                          </p:stCondLst>
                                        </p:cTn>
                                        <p:tgtEl>
                                          <p:spTgt spid="29"/>
                                        </p:tgtEl>
                                        <p:attrNameLst>
                                          <p:attrName>style.visibility</p:attrName>
                                        </p:attrNameLst>
                                      </p:cBhvr>
                                      <p:to>
                                        <p:strVal val="visible"/>
                                      </p:to>
                                    </p:set>
                                    <p:anim calcmode="lin" valueType="num">
                                      <p:cBhvr additive="base">
                                        <p:cTn id="77" dur="500" fill="hold"/>
                                        <p:tgtEl>
                                          <p:spTgt spid="29"/>
                                        </p:tgtEl>
                                        <p:attrNameLst>
                                          <p:attrName>ppt_x</p:attrName>
                                        </p:attrNameLst>
                                      </p:cBhvr>
                                      <p:tavLst>
                                        <p:tav tm="0">
                                          <p:val>
                                            <p:strVal val="#ppt_x"/>
                                          </p:val>
                                        </p:tav>
                                        <p:tav tm="100000">
                                          <p:val>
                                            <p:strVal val="#ppt_x"/>
                                          </p:val>
                                        </p:tav>
                                      </p:tavLst>
                                    </p:anim>
                                    <p:anim calcmode="lin" valueType="num">
                                      <p:cBhvr additive="base">
                                        <p:cTn id="78" dur="500" fill="hold"/>
                                        <p:tgtEl>
                                          <p:spTgt spid="29"/>
                                        </p:tgtEl>
                                        <p:attrNameLst>
                                          <p:attrName>ppt_y</p:attrName>
                                        </p:attrNameLst>
                                      </p:cBhvr>
                                      <p:tavLst>
                                        <p:tav tm="0">
                                          <p:val>
                                            <p:strVal val="0-#ppt_h/2"/>
                                          </p:val>
                                        </p:tav>
                                        <p:tav tm="100000">
                                          <p:val>
                                            <p:strVal val="#ppt_y"/>
                                          </p:val>
                                        </p:tav>
                                      </p:tavLst>
                                    </p:anim>
                                  </p:childTnLst>
                                </p:cTn>
                              </p:par>
                            </p:childTnLst>
                          </p:cTn>
                        </p:par>
                        <p:par>
                          <p:cTn id="79" fill="hold">
                            <p:stCondLst>
                              <p:cond delay="4000"/>
                            </p:stCondLst>
                            <p:childTnLst>
                              <p:par>
                                <p:cTn id="80" presetID="2" presetClass="entr" presetSubtype="1"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 calcmode="lin" valueType="num">
                                      <p:cBhvr additive="base">
                                        <p:cTn id="82" dur="500" fill="hold"/>
                                        <p:tgtEl>
                                          <p:spTgt spid="33"/>
                                        </p:tgtEl>
                                        <p:attrNameLst>
                                          <p:attrName>ppt_x</p:attrName>
                                        </p:attrNameLst>
                                      </p:cBhvr>
                                      <p:tavLst>
                                        <p:tav tm="0">
                                          <p:val>
                                            <p:strVal val="#ppt_x"/>
                                          </p:val>
                                        </p:tav>
                                        <p:tav tm="100000">
                                          <p:val>
                                            <p:strVal val="#ppt_x"/>
                                          </p:val>
                                        </p:tav>
                                      </p:tavLst>
                                    </p:anim>
                                    <p:anim calcmode="lin" valueType="num">
                                      <p:cBhvr additive="base">
                                        <p:cTn id="83" dur="500" fill="hold"/>
                                        <p:tgtEl>
                                          <p:spTgt spid="33"/>
                                        </p:tgtEl>
                                        <p:attrNameLst>
                                          <p:attrName>ppt_y</p:attrName>
                                        </p:attrNameLst>
                                      </p:cBhvr>
                                      <p:tavLst>
                                        <p:tav tm="0">
                                          <p:val>
                                            <p:strVal val="0-#ppt_h/2"/>
                                          </p:val>
                                        </p:tav>
                                        <p:tav tm="100000">
                                          <p:val>
                                            <p:strVal val="#ppt_y"/>
                                          </p:val>
                                        </p:tav>
                                      </p:tavLst>
                                    </p:anim>
                                  </p:childTnLst>
                                </p:cTn>
                              </p:par>
                              <p:par>
                                <p:cTn id="84" presetID="2" presetClass="entr" presetSubtype="1" fill="hold" grpId="0" nodeType="withEffect">
                                  <p:stCondLst>
                                    <p:cond delay="0"/>
                                  </p:stCondLst>
                                  <p:childTnLst>
                                    <p:set>
                                      <p:cBhvr>
                                        <p:cTn id="85" dur="1" fill="hold">
                                          <p:stCondLst>
                                            <p:cond delay="0"/>
                                          </p:stCondLst>
                                        </p:cTn>
                                        <p:tgtEl>
                                          <p:spTgt spid="83"/>
                                        </p:tgtEl>
                                        <p:attrNameLst>
                                          <p:attrName>style.visibility</p:attrName>
                                        </p:attrNameLst>
                                      </p:cBhvr>
                                      <p:to>
                                        <p:strVal val="visible"/>
                                      </p:to>
                                    </p:set>
                                    <p:anim calcmode="lin" valueType="num">
                                      <p:cBhvr additive="base">
                                        <p:cTn id="86" dur="500" fill="hold"/>
                                        <p:tgtEl>
                                          <p:spTgt spid="83"/>
                                        </p:tgtEl>
                                        <p:attrNameLst>
                                          <p:attrName>ppt_x</p:attrName>
                                        </p:attrNameLst>
                                      </p:cBhvr>
                                      <p:tavLst>
                                        <p:tav tm="0">
                                          <p:val>
                                            <p:strVal val="#ppt_x"/>
                                          </p:val>
                                        </p:tav>
                                        <p:tav tm="100000">
                                          <p:val>
                                            <p:strVal val="#ppt_x"/>
                                          </p:val>
                                        </p:tav>
                                      </p:tavLst>
                                    </p:anim>
                                    <p:anim calcmode="lin" valueType="num">
                                      <p:cBhvr additive="base">
                                        <p:cTn id="87" dur="500" fill="hold"/>
                                        <p:tgtEl>
                                          <p:spTgt spid="83"/>
                                        </p:tgtEl>
                                        <p:attrNameLst>
                                          <p:attrName>ppt_y</p:attrName>
                                        </p:attrNameLst>
                                      </p:cBhvr>
                                      <p:tavLst>
                                        <p:tav tm="0">
                                          <p:val>
                                            <p:strVal val="0-#ppt_h/2"/>
                                          </p:val>
                                        </p:tav>
                                        <p:tav tm="100000">
                                          <p:val>
                                            <p:strVal val="#ppt_y"/>
                                          </p:val>
                                        </p:tav>
                                      </p:tavLst>
                                    </p:anim>
                                  </p:childTnLst>
                                </p:cTn>
                              </p:par>
                              <p:par>
                                <p:cTn id="88" presetID="2" presetClass="entr" presetSubtype="1" fill="hold" nodeType="withEffect">
                                  <p:stCondLst>
                                    <p:cond delay="0"/>
                                  </p:stCondLst>
                                  <p:childTnLst>
                                    <p:set>
                                      <p:cBhvr>
                                        <p:cTn id="89" dur="1" fill="hold">
                                          <p:stCondLst>
                                            <p:cond delay="0"/>
                                          </p:stCondLst>
                                        </p:cTn>
                                        <p:tgtEl>
                                          <p:spTgt spid="6"/>
                                        </p:tgtEl>
                                        <p:attrNameLst>
                                          <p:attrName>style.visibility</p:attrName>
                                        </p:attrNameLst>
                                      </p:cBhvr>
                                      <p:to>
                                        <p:strVal val="visible"/>
                                      </p:to>
                                    </p:set>
                                    <p:anim calcmode="lin" valueType="num">
                                      <p:cBhvr additive="base">
                                        <p:cTn id="90" dur="500" fill="hold"/>
                                        <p:tgtEl>
                                          <p:spTgt spid="6"/>
                                        </p:tgtEl>
                                        <p:attrNameLst>
                                          <p:attrName>ppt_x</p:attrName>
                                        </p:attrNameLst>
                                      </p:cBhvr>
                                      <p:tavLst>
                                        <p:tav tm="0">
                                          <p:val>
                                            <p:strVal val="#ppt_x"/>
                                          </p:val>
                                        </p:tav>
                                        <p:tav tm="100000">
                                          <p:val>
                                            <p:strVal val="#ppt_x"/>
                                          </p:val>
                                        </p:tav>
                                      </p:tavLst>
                                    </p:anim>
                                    <p:anim calcmode="lin" valueType="num">
                                      <p:cBhvr additive="base">
                                        <p:cTn id="91" dur="500" fill="hold"/>
                                        <p:tgtEl>
                                          <p:spTgt spid="6"/>
                                        </p:tgtEl>
                                        <p:attrNameLst>
                                          <p:attrName>ppt_y</p:attrName>
                                        </p:attrNameLst>
                                      </p:cBhvr>
                                      <p:tavLst>
                                        <p:tav tm="0">
                                          <p:val>
                                            <p:strVal val="0-#ppt_h/2"/>
                                          </p:val>
                                        </p:tav>
                                        <p:tav tm="100000">
                                          <p:val>
                                            <p:strVal val="#ppt_y"/>
                                          </p:val>
                                        </p:tav>
                                      </p:tavLst>
                                    </p:anim>
                                  </p:childTnLst>
                                </p:cTn>
                              </p:par>
                            </p:childTnLst>
                          </p:cTn>
                        </p:par>
                        <p:par>
                          <p:cTn id="92" fill="hold">
                            <p:stCondLst>
                              <p:cond delay="4500"/>
                            </p:stCondLst>
                            <p:childTnLst>
                              <p:par>
                                <p:cTn id="93" presetID="42" presetClass="entr" presetSubtype="0" fill="hold" grpId="0" nodeType="afterEffect">
                                  <p:stCondLst>
                                    <p:cond delay="0"/>
                                  </p:stCondLst>
                                  <p:childTnLst>
                                    <p:set>
                                      <p:cBhvr>
                                        <p:cTn id="94" dur="1" fill="hold">
                                          <p:stCondLst>
                                            <p:cond delay="0"/>
                                          </p:stCondLst>
                                        </p:cTn>
                                        <p:tgtEl>
                                          <p:spTgt spid="89"/>
                                        </p:tgtEl>
                                        <p:attrNameLst>
                                          <p:attrName>style.visibility</p:attrName>
                                        </p:attrNameLst>
                                      </p:cBhvr>
                                      <p:to>
                                        <p:strVal val="visible"/>
                                      </p:to>
                                    </p:set>
                                    <p:animEffect transition="in" filter="fade">
                                      <p:cBhvr>
                                        <p:cTn id="95" dur="1000"/>
                                        <p:tgtEl>
                                          <p:spTgt spid="89"/>
                                        </p:tgtEl>
                                      </p:cBhvr>
                                    </p:animEffect>
                                    <p:anim calcmode="lin" valueType="num">
                                      <p:cBhvr>
                                        <p:cTn id="96" dur="1000" fill="hold"/>
                                        <p:tgtEl>
                                          <p:spTgt spid="89"/>
                                        </p:tgtEl>
                                        <p:attrNameLst>
                                          <p:attrName>ppt_x</p:attrName>
                                        </p:attrNameLst>
                                      </p:cBhvr>
                                      <p:tavLst>
                                        <p:tav tm="0">
                                          <p:val>
                                            <p:strVal val="#ppt_x"/>
                                          </p:val>
                                        </p:tav>
                                        <p:tav tm="100000">
                                          <p:val>
                                            <p:strVal val="#ppt_x"/>
                                          </p:val>
                                        </p:tav>
                                      </p:tavLst>
                                    </p:anim>
                                    <p:anim calcmode="lin" valueType="num">
                                      <p:cBhvr>
                                        <p:cTn id="97" dur="1000" fill="hold"/>
                                        <p:tgtEl>
                                          <p:spTgt spid="89"/>
                                        </p:tgtEl>
                                        <p:attrNameLst>
                                          <p:attrName>ppt_y</p:attrName>
                                        </p:attrNameLst>
                                      </p:cBhvr>
                                      <p:tavLst>
                                        <p:tav tm="0">
                                          <p:val>
                                            <p:strVal val="#ppt_y+.1"/>
                                          </p:val>
                                        </p:tav>
                                        <p:tav tm="100000">
                                          <p:val>
                                            <p:strVal val="#ppt_y"/>
                                          </p:val>
                                        </p:tav>
                                      </p:tavLst>
                                    </p:anim>
                                  </p:childTnLst>
                                </p:cTn>
                              </p:par>
                            </p:childTnLst>
                          </p:cTn>
                        </p:par>
                        <p:par>
                          <p:cTn id="98" fill="hold">
                            <p:stCondLst>
                              <p:cond delay="5500"/>
                            </p:stCondLst>
                            <p:childTnLst>
                              <p:par>
                                <p:cTn id="99" presetID="2" presetClass="entr" presetSubtype="2" fill="hold" nodeType="afterEffect">
                                  <p:stCondLst>
                                    <p:cond delay="0"/>
                                  </p:stCondLst>
                                  <p:childTnLst>
                                    <p:set>
                                      <p:cBhvr>
                                        <p:cTn id="100" dur="1" fill="hold">
                                          <p:stCondLst>
                                            <p:cond delay="0"/>
                                          </p:stCondLst>
                                        </p:cTn>
                                        <p:tgtEl>
                                          <p:spTgt spid="14"/>
                                        </p:tgtEl>
                                        <p:attrNameLst>
                                          <p:attrName>style.visibility</p:attrName>
                                        </p:attrNameLst>
                                      </p:cBhvr>
                                      <p:to>
                                        <p:strVal val="visible"/>
                                      </p:to>
                                    </p:set>
                                    <p:anim calcmode="lin" valueType="num">
                                      <p:cBhvr additive="base">
                                        <p:cTn id="101" dur="500" fill="hold"/>
                                        <p:tgtEl>
                                          <p:spTgt spid="14"/>
                                        </p:tgtEl>
                                        <p:attrNameLst>
                                          <p:attrName>ppt_x</p:attrName>
                                        </p:attrNameLst>
                                      </p:cBhvr>
                                      <p:tavLst>
                                        <p:tav tm="0">
                                          <p:val>
                                            <p:strVal val="1+#ppt_w/2"/>
                                          </p:val>
                                        </p:tav>
                                        <p:tav tm="100000">
                                          <p:val>
                                            <p:strVal val="#ppt_x"/>
                                          </p:val>
                                        </p:tav>
                                      </p:tavLst>
                                    </p:anim>
                                    <p:anim calcmode="lin" valueType="num">
                                      <p:cBhvr additive="base">
                                        <p:cTn id="102" dur="500" fill="hold"/>
                                        <p:tgtEl>
                                          <p:spTgt spid="14"/>
                                        </p:tgtEl>
                                        <p:attrNameLst>
                                          <p:attrName>ppt_y</p:attrName>
                                        </p:attrNameLst>
                                      </p:cBhvr>
                                      <p:tavLst>
                                        <p:tav tm="0">
                                          <p:val>
                                            <p:strVal val="#ppt_y"/>
                                          </p:val>
                                        </p:tav>
                                        <p:tav tm="100000">
                                          <p:val>
                                            <p:strVal val="#ppt_y"/>
                                          </p:val>
                                        </p:tav>
                                      </p:tavLst>
                                    </p:anim>
                                  </p:childTnLst>
                                </p:cTn>
                              </p:par>
                              <p:par>
                                <p:cTn id="103" presetID="2" presetClass="entr" presetSubtype="2" fill="hold" grpId="0" nodeType="withEffect">
                                  <p:stCondLst>
                                    <p:cond delay="0"/>
                                  </p:stCondLst>
                                  <p:childTnLst>
                                    <p:set>
                                      <p:cBhvr>
                                        <p:cTn id="104" dur="1" fill="hold">
                                          <p:stCondLst>
                                            <p:cond delay="0"/>
                                          </p:stCondLst>
                                        </p:cTn>
                                        <p:tgtEl>
                                          <p:spTgt spid="37"/>
                                        </p:tgtEl>
                                        <p:attrNameLst>
                                          <p:attrName>style.visibility</p:attrName>
                                        </p:attrNameLst>
                                      </p:cBhvr>
                                      <p:to>
                                        <p:strVal val="visible"/>
                                      </p:to>
                                    </p:set>
                                    <p:anim calcmode="lin" valueType="num">
                                      <p:cBhvr additive="base">
                                        <p:cTn id="105" dur="500" fill="hold"/>
                                        <p:tgtEl>
                                          <p:spTgt spid="37"/>
                                        </p:tgtEl>
                                        <p:attrNameLst>
                                          <p:attrName>ppt_x</p:attrName>
                                        </p:attrNameLst>
                                      </p:cBhvr>
                                      <p:tavLst>
                                        <p:tav tm="0">
                                          <p:val>
                                            <p:strVal val="1+#ppt_w/2"/>
                                          </p:val>
                                        </p:tav>
                                        <p:tav tm="100000">
                                          <p:val>
                                            <p:strVal val="#ppt_x"/>
                                          </p:val>
                                        </p:tav>
                                      </p:tavLst>
                                    </p:anim>
                                    <p:anim calcmode="lin" valueType="num">
                                      <p:cBhvr additive="base">
                                        <p:cTn id="106" dur="500" fill="hold"/>
                                        <p:tgtEl>
                                          <p:spTgt spid="37"/>
                                        </p:tgtEl>
                                        <p:attrNameLst>
                                          <p:attrName>ppt_y</p:attrName>
                                        </p:attrNameLst>
                                      </p:cBhvr>
                                      <p:tavLst>
                                        <p:tav tm="0">
                                          <p:val>
                                            <p:strVal val="#ppt_y"/>
                                          </p:val>
                                        </p:tav>
                                        <p:tav tm="100000">
                                          <p:val>
                                            <p:strVal val="#ppt_y"/>
                                          </p:val>
                                        </p:tav>
                                      </p:tavLst>
                                    </p:anim>
                                  </p:childTnLst>
                                </p:cTn>
                              </p:par>
                              <p:par>
                                <p:cTn id="107" presetID="2" presetClass="entr" presetSubtype="2" fill="hold" grpId="0" nodeType="withEffect">
                                  <p:stCondLst>
                                    <p:cond delay="0"/>
                                  </p:stCondLst>
                                  <p:childTnLst>
                                    <p:set>
                                      <p:cBhvr>
                                        <p:cTn id="108" dur="1" fill="hold">
                                          <p:stCondLst>
                                            <p:cond delay="0"/>
                                          </p:stCondLst>
                                        </p:cTn>
                                        <p:tgtEl>
                                          <p:spTgt spid="88"/>
                                        </p:tgtEl>
                                        <p:attrNameLst>
                                          <p:attrName>style.visibility</p:attrName>
                                        </p:attrNameLst>
                                      </p:cBhvr>
                                      <p:to>
                                        <p:strVal val="visible"/>
                                      </p:to>
                                    </p:set>
                                    <p:anim calcmode="lin" valueType="num">
                                      <p:cBhvr additive="base">
                                        <p:cTn id="109" dur="500" fill="hold"/>
                                        <p:tgtEl>
                                          <p:spTgt spid="88"/>
                                        </p:tgtEl>
                                        <p:attrNameLst>
                                          <p:attrName>ppt_x</p:attrName>
                                        </p:attrNameLst>
                                      </p:cBhvr>
                                      <p:tavLst>
                                        <p:tav tm="0">
                                          <p:val>
                                            <p:strVal val="1+#ppt_w/2"/>
                                          </p:val>
                                        </p:tav>
                                        <p:tav tm="100000">
                                          <p:val>
                                            <p:strVal val="#ppt_x"/>
                                          </p:val>
                                        </p:tav>
                                      </p:tavLst>
                                    </p:anim>
                                    <p:anim calcmode="lin" valueType="num">
                                      <p:cBhvr additive="base">
                                        <p:cTn id="110" dur="500" fill="hold"/>
                                        <p:tgtEl>
                                          <p:spTgt spid="88"/>
                                        </p:tgtEl>
                                        <p:attrNameLst>
                                          <p:attrName>ppt_y</p:attrName>
                                        </p:attrNameLst>
                                      </p:cBhvr>
                                      <p:tavLst>
                                        <p:tav tm="0">
                                          <p:val>
                                            <p:strVal val="#ppt_y"/>
                                          </p:val>
                                        </p:tav>
                                        <p:tav tm="100000">
                                          <p:val>
                                            <p:strVal val="#ppt_y"/>
                                          </p:val>
                                        </p:tav>
                                      </p:tavLst>
                                    </p:anim>
                                  </p:childTnLst>
                                </p:cTn>
                              </p:par>
                            </p:childTnLst>
                          </p:cTn>
                        </p:par>
                        <p:par>
                          <p:cTn id="111" fill="hold">
                            <p:stCondLst>
                              <p:cond delay="6000"/>
                            </p:stCondLst>
                            <p:childTnLst>
                              <p:par>
                                <p:cTn id="112" presetID="2" presetClass="entr" presetSubtype="2" fill="hold" nodeType="afterEffect">
                                  <p:stCondLst>
                                    <p:cond delay="0"/>
                                  </p:stCondLst>
                                  <p:childTnLst>
                                    <p:set>
                                      <p:cBhvr>
                                        <p:cTn id="113" dur="1" fill="hold">
                                          <p:stCondLst>
                                            <p:cond delay="0"/>
                                          </p:stCondLst>
                                        </p:cTn>
                                        <p:tgtEl>
                                          <p:spTgt spid="13"/>
                                        </p:tgtEl>
                                        <p:attrNameLst>
                                          <p:attrName>style.visibility</p:attrName>
                                        </p:attrNameLst>
                                      </p:cBhvr>
                                      <p:to>
                                        <p:strVal val="visible"/>
                                      </p:to>
                                    </p:set>
                                    <p:anim calcmode="lin" valueType="num">
                                      <p:cBhvr additive="base">
                                        <p:cTn id="114" dur="500" fill="hold"/>
                                        <p:tgtEl>
                                          <p:spTgt spid="13"/>
                                        </p:tgtEl>
                                        <p:attrNameLst>
                                          <p:attrName>ppt_x</p:attrName>
                                        </p:attrNameLst>
                                      </p:cBhvr>
                                      <p:tavLst>
                                        <p:tav tm="0">
                                          <p:val>
                                            <p:strVal val="1+#ppt_w/2"/>
                                          </p:val>
                                        </p:tav>
                                        <p:tav tm="100000">
                                          <p:val>
                                            <p:strVal val="#ppt_x"/>
                                          </p:val>
                                        </p:tav>
                                      </p:tavLst>
                                    </p:anim>
                                    <p:anim calcmode="lin" valueType="num">
                                      <p:cBhvr additive="base">
                                        <p:cTn id="115" dur="500" fill="hold"/>
                                        <p:tgtEl>
                                          <p:spTgt spid="13"/>
                                        </p:tgtEl>
                                        <p:attrNameLst>
                                          <p:attrName>ppt_y</p:attrName>
                                        </p:attrNameLst>
                                      </p:cBhvr>
                                      <p:tavLst>
                                        <p:tav tm="0">
                                          <p:val>
                                            <p:strVal val="#ppt_y"/>
                                          </p:val>
                                        </p:tav>
                                        <p:tav tm="100000">
                                          <p:val>
                                            <p:strVal val="#ppt_y"/>
                                          </p:val>
                                        </p:tav>
                                      </p:tavLst>
                                    </p:anim>
                                  </p:childTnLst>
                                </p:cTn>
                              </p:par>
                              <p:par>
                                <p:cTn id="116" presetID="2" presetClass="entr" presetSubtype="2" fill="hold" grpId="0" nodeType="withEffect">
                                  <p:stCondLst>
                                    <p:cond delay="0"/>
                                  </p:stCondLst>
                                  <p:childTnLst>
                                    <p:set>
                                      <p:cBhvr>
                                        <p:cTn id="117" dur="1" fill="hold">
                                          <p:stCondLst>
                                            <p:cond delay="0"/>
                                          </p:stCondLst>
                                        </p:cTn>
                                        <p:tgtEl>
                                          <p:spTgt spid="87"/>
                                        </p:tgtEl>
                                        <p:attrNameLst>
                                          <p:attrName>style.visibility</p:attrName>
                                        </p:attrNameLst>
                                      </p:cBhvr>
                                      <p:to>
                                        <p:strVal val="visible"/>
                                      </p:to>
                                    </p:set>
                                    <p:anim calcmode="lin" valueType="num">
                                      <p:cBhvr additive="base">
                                        <p:cTn id="118" dur="500" fill="hold"/>
                                        <p:tgtEl>
                                          <p:spTgt spid="87"/>
                                        </p:tgtEl>
                                        <p:attrNameLst>
                                          <p:attrName>ppt_x</p:attrName>
                                        </p:attrNameLst>
                                      </p:cBhvr>
                                      <p:tavLst>
                                        <p:tav tm="0">
                                          <p:val>
                                            <p:strVal val="1+#ppt_w/2"/>
                                          </p:val>
                                        </p:tav>
                                        <p:tav tm="100000">
                                          <p:val>
                                            <p:strVal val="#ppt_x"/>
                                          </p:val>
                                        </p:tav>
                                      </p:tavLst>
                                    </p:anim>
                                    <p:anim calcmode="lin" valueType="num">
                                      <p:cBhvr additive="base">
                                        <p:cTn id="119" dur="500" fill="hold"/>
                                        <p:tgtEl>
                                          <p:spTgt spid="87"/>
                                        </p:tgtEl>
                                        <p:attrNameLst>
                                          <p:attrName>ppt_y</p:attrName>
                                        </p:attrNameLst>
                                      </p:cBhvr>
                                      <p:tavLst>
                                        <p:tav tm="0">
                                          <p:val>
                                            <p:strVal val="#ppt_y"/>
                                          </p:val>
                                        </p:tav>
                                        <p:tav tm="100000">
                                          <p:val>
                                            <p:strVal val="#ppt_y"/>
                                          </p:val>
                                        </p:tav>
                                      </p:tavLst>
                                    </p:anim>
                                  </p:childTnLst>
                                </p:cTn>
                              </p:par>
                              <p:par>
                                <p:cTn id="120" presetID="2" presetClass="entr" presetSubtype="2" fill="hold" grpId="0" nodeType="withEffect">
                                  <p:stCondLst>
                                    <p:cond delay="0"/>
                                  </p:stCondLst>
                                  <p:childTnLst>
                                    <p:set>
                                      <p:cBhvr>
                                        <p:cTn id="121" dur="1" fill="hold">
                                          <p:stCondLst>
                                            <p:cond delay="0"/>
                                          </p:stCondLst>
                                        </p:cTn>
                                        <p:tgtEl>
                                          <p:spTgt spid="41"/>
                                        </p:tgtEl>
                                        <p:attrNameLst>
                                          <p:attrName>style.visibility</p:attrName>
                                        </p:attrNameLst>
                                      </p:cBhvr>
                                      <p:to>
                                        <p:strVal val="visible"/>
                                      </p:to>
                                    </p:set>
                                    <p:anim calcmode="lin" valueType="num">
                                      <p:cBhvr additive="base">
                                        <p:cTn id="122" dur="500" fill="hold"/>
                                        <p:tgtEl>
                                          <p:spTgt spid="41"/>
                                        </p:tgtEl>
                                        <p:attrNameLst>
                                          <p:attrName>ppt_x</p:attrName>
                                        </p:attrNameLst>
                                      </p:cBhvr>
                                      <p:tavLst>
                                        <p:tav tm="0">
                                          <p:val>
                                            <p:strVal val="1+#ppt_w/2"/>
                                          </p:val>
                                        </p:tav>
                                        <p:tav tm="100000">
                                          <p:val>
                                            <p:strVal val="#ppt_x"/>
                                          </p:val>
                                        </p:tav>
                                      </p:tavLst>
                                    </p:anim>
                                    <p:anim calcmode="lin" valueType="num">
                                      <p:cBhvr additive="base">
                                        <p:cTn id="123" dur="500" fill="hold"/>
                                        <p:tgtEl>
                                          <p:spTgt spid="41"/>
                                        </p:tgtEl>
                                        <p:attrNameLst>
                                          <p:attrName>ppt_y</p:attrName>
                                        </p:attrNameLst>
                                      </p:cBhvr>
                                      <p:tavLst>
                                        <p:tav tm="0">
                                          <p:val>
                                            <p:strVal val="#ppt_y"/>
                                          </p:val>
                                        </p:tav>
                                        <p:tav tm="100000">
                                          <p:val>
                                            <p:strVal val="#ppt_y"/>
                                          </p:val>
                                        </p:tav>
                                      </p:tavLst>
                                    </p:anim>
                                  </p:childTnLst>
                                </p:cTn>
                              </p:par>
                            </p:childTnLst>
                          </p:cTn>
                        </p:par>
                        <p:par>
                          <p:cTn id="124" fill="hold">
                            <p:stCondLst>
                              <p:cond delay="6500"/>
                            </p:stCondLst>
                            <p:childTnLst>
                              <p:par>
                                <p:cTn id="125" presetID="2" presetClass="entr" presetSubtype="2" fill="hold" grpId="0" nodeType="afterEffect">
                                  <p:stCondLst>
                                    <p:cond delay="0"/>
                                  </p:stCondLst>
                                  <p:childTnLst>
                                    <p:set>
                                      <p:cBhvr>
                                        <p:cTn id="126" dur="1" fill="hold">
                                          <p:stCondLst>
                                            <p:cond delay="0"/>
                                          </p:stCondLst>
                                        </p:cTn>
                                        <p:tgtEl>
                                          <p:spTgt spid="45"/>
                                        </p:tgtEl>
                                        <p:attrNameLst>
                                          <p:attrName>style.visibility</p:attrName>
                                        </p:attrNameLst>
                                      </p:cBhvr>
                                      <p:to>
                                        <p:strVal val="visible"/>
                                      </p:to>
                                    </p:set>
                                    <p:anim calcmode="lin" valueType="num">
                                      <p:cBhvr additive="base">
                                        <p:cTn id="127" dur="500" fill="hold"/>
                                        <p:tgtEl>
                                          <p:spTgt spid="45"/>
                                        </p:tgtEl>
                                        <p:attrNameLst>
                                          <p:attrName>ppt_x</p:attrName>
                                        </p:attrNameLst>
                                      </p:cBhvr>
                                      <p:tavLst>
                                        <p:tav tm="0">
                                          <p:val>
                                            <p:strVal val="1+#ppt_w/2"/>
                                          </p:val>
                                        </p:tav>
                                        <p:tav tm="100000">
                                          <p:val>
                                            <p:strVal val="#ppt_x"/>
                                          </p:val>
                                        </p:tav>
                                      </p:tavLst>
                                    </p:anim>
                                    <p:anim calcmode="lin" valueType="num">
                                      <p:cBhvr additive="base">
                                        <p:cTn id="128" dur="500" fill="hold"/>
                                        <p:tgtEl>
                                          <p:spTgt spid="45"/>
                                        </p:tgtEl>
                                        <p:attrNameLst>
                                          <p:attrName>ppt_y</p:attrName>
                                        </p:attrNameLst>
                                      </p:cBhvr>
                                      <p:tavLst>
                                        <p:tav tm="0">
                                          <p:val>
                                            <p:strVal val="#ppt_y"/>
                                          </p:val>
                                        </p:tav>
                                        <p:tav tm="100000">
                                          <p:val>
                                            <p:strVal val="#ppt_y"/>
                                          </p:val>
                                        </p:tav>
                                      </p:tavLst>
                                    </p:anim>
                                  </p:childTnLst>
                                </p:cTn>
                              </p:par>
                              <p:par>
                                <p:cTn id="129" presetID="2" presetClass="entr" presetSubtype="2" fill="hold" grpId="0" nodeType="withEffect">
                                  <p:stCondLst>
                                    <p:cond delay="0"/>
                                  </p:stCondLst>
                                  <p:childTnLst>
                                    <p:set>
                                      <p:cBhvr>
                                        <p:cTn id="130" dur="1" fill="hold">
                                          <p:stCondLst>
                                            <p:cond delay="0"/>
                                          </p:stCondLst>
                                        </p:cTn>
                                        <p:tgtEl>
                                          <p:spTgt spid="86"/>
                                        </p:tgtEl>
                                        <p:attrNameLst>
                                          <p:attrName>style.visibility</p:attrName>
                                        </p:attrNameLst>
                                      </p:cBhvr>
                                      <p:to>
                                        <p:strVal val="visible"/>
                                      </p:to>
                                    </p:set>
                                    <p:anim calcmode="lin" valueType="num">
                                      <p:cBhvr additive="base">
                                        <p:cTn id="131" dur="500" fill="hold"/>
                                        <p:tgtEl>
                                          <p:spTgt spid="86"/>
                                        </p:tgtEl>
                                        <p:attrNameLst>
                                          <p:attrName>ppt_x</p:attrName>
                                        </p:attrNameLst>
                                      </p:cBhvr>
                                      <p:tavLst>
                                        <p:tav tm="0">
                                          <p:val>
                                            <p:strVal val="1+#ppt_w/2"/>
                                          </p:val>
                                        </p:tav>
                                        <p:tav tm="100000">
                                          <p:val>
                                            <p:strVal val="#ppt_x"/>
                                          </p:val>
                                        </p:tav>
                                      </p:tavLst>
                                    </p:anim>
                                    <p:anim calcmode="lin" valueType="num">
                                      <p:cBhvr additive="base">
                                        <p:cTn id="132" dur="500" fill="hold"/>
                                        <p:tgtEl>
                                          <p:spTgt spid="86"/>
                                        </p:tgtEl>
                                        <p:attrNameLst>
                                          <p:attrName>ppt_y</p:attrName>
                                        </p:attrNameLst>
                                      </p:cBhvr>
                                      <p:tavLst>
                                        <p:tav tm="0">
                                          <p:val>
                                            <p:strVal val="#ppt_y"/>
                                          </p:val>
                                        </p:tav>
                                        <p:tav tm="100000">
                                          <p:val>
                                            <p:strVal val="#ppt_y"/>
                                          </p:val>
                                        </p:tav>
                                      </p:tavLst>
                                    </p:anim>
                                  </p:childTnLst>
                                </p:cTn>
                              </p:par>
                              <p:par>
                                <p:cTn id="133" presetID="2" presetClass="entr" presetSubtype="2" fill="hold" nodeType="withEffect">
                                  <p:stCondLst>
                                    <p:cond delay="0"/>
                                  </p:stCondLst>
                                  <p:childTnLst>
                                    <p:set>
                                      <p:cBhvr>
                                        <p:cTn id="134" dur="1" fill="hold">
                                          <p:stCondLst>
                                            <p:cond delay="0"/>
                                          </p:stCondLst>
                                        </p:cTn>
                                        <p:tgtEl>
                                          <p:spTgt spid="12"/>
                                        </p:tgtEl>
                                        <p:attrNameLst>
                                          <p:attrName>style.visibility</p:attrName>
                                        </p:attrNameLst>
                                      </p:cBhvr>
                                      <p:to>
                                        <p:strVal val="visible"/>
                                      </p:to>
                                    </p:set>
                                    <p:anim calcmode="lin" valueType="num">
                                      <p:cBhvr additive="base">
                                        <p:cTn id="135" dur="500" fill="hold"/>
                                        <p:tgtEl>
                                          <p:spTgt spid="12"/>
                                        </p:tgtEl>
                                        <p:attrNameLst>
                                          <p:attrName>ppt_x</p:attrName>
                                        </p:attrNameLst>
                                      </p:cBhvr>
                                      <p:tavLst>
                                        <p:tav tm="0">
                                          <p:val>
                                            <p:strVal val="1+#ppt_w/2"/>
                                          </p:val>
                                        </p:tav>
                                        <p:tav tm="100000">
                                          <p:val>
                                            <p:strVal val="#ppt_x"/>
                                          </p:val>
                                        </p:tav>
                                      </p:tavLst>
                                    </p:anim>
                                    <p:anim calcmode="lin" valueType="num">
                                      <p:cBhvr additive="base">
                                        <p:cTn id="136" dur="500" fill="hold"/>
                                        <p:tgtEl>
                                          <p:spTgt spid="12"/>
                                        </p:tgtEl>
                                        <p:attrNameLst>
                                          <p:attrName>ppt_y</p:attrName>
                                        </p:attrNameLst>
                                      </p:cBhvr>
                                      <p:tavLst>
                                        <p:tav tm="0">
                                          <p:val>
                                            <p:strVal val="#ppt_y"/>
                                          </p:val>
                                        </p:tav>
                                        <p:tav tm="100000">
                                          <p:val>
                                            <p:strVal val="#ppt_y"/>
                                          </p:val>
                                        </p:tav>
                                      </p:tavLst>
                                    </p:anim>
                                  </p:childTnLst>
                                </p:cTn>
                              </p:par>
                            </p:childTnLst>
                          </p:cTn>
                        </p:par>
                        <p:par>
                          <p:cTn id="137" fill="hold">
                            <p:stCondLst>
                              <p:cond delay="7000"/>
                            </p:stCondLst>
                            <p:childTnLst>
                              <p:par>
                                <p:cTn id="138" presetID="42" presetClass="entr" presetSubtype="0" fill="hold" grpId="0" nodeType="afterEffect">
                                  <p:stCondLst>
                                    <p:cond delay="0"/>
                                  </p:stCondLst>
                                  <p:childTnLst>
                                    <p:set>
                                      <p:cBhvr>
                                        <p:cTn id="139" dur="1" fill="hold">
                                          <p:stCondLst>
                                            <p:cond delay="0"/>
                                          </p:stCondLst>
                                        </p:cTn>
                                        <p:tgtEl>
                                          <p:spTgt spid="90"/>
                                        </p:tgtEl>
                                        <p:attrNameLst>
                                          <p:attrName>style.visibility</p:attrName>
                                        </p:attrNameLst>
                                      </p:cBhvr>
                                      <p:to>
                                        <p:strVal val="visible"/>
                                      </p:to>
                                    </p:set>
                                    <p:animEffect transition="in" filter="fade">
                                      <p:cBhvr>
                                        <p:cTn id="140" dur="1000"/>
                                        <p:tgtEl>
                                          <p:spTgt spid="90"/>
                                        </p:tgtEl>
                                      </p:cBhvr>
                                    </p:animEffect>
                                    <p:anim calcmode="lin" valueType="num">
                                      <p:cBhvr>
                                        <p:cTn id="141" dur="1000" fill="hold"/>
                                        <p:tgtEl>
                                          <p:spTgt spid="90"/>
                                        </p:tgtEl>
                                        <p:attrNameLst>
                                          <p:attrName>ppt_x</p:attrName>
                                        </p:attrNameLst>
                                      </p:cBhvr>
                                      <p:tavLst>
                                        <p:tav tm="0">
                                          <p:val>
                                            <p:strVal val="#ppt_x"/>
                                          </p:val>
                                        </p:tav>
                                        <p:tav tm="100000">
                                          <p:val>
                                            <p:strVal val="#ppt_x"/>
                                          </p:val>
                                        </p:tav>
                                      </p:tavLst>
                                    </p:anim>
                                    <p:anim calcmode="lin" valueType="num">
                                      <p:cBhvr>
                                        <p:cTn id="142"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88" grpId="0"/>
      <p:bldP spid="41" grpId="0" animBg="1"/>
      <p:bldP spid="87" grpId="0"/>
      <p:bldP spid="25" grpId="0" animBg="1"/>
      <p:bldP spid="85" grpId="0"/>
      <p:bldP spid="29" grpId="0" animBg="1"/>
      <p:bldP spid="84" grpId="0"/>
      <p:bldP spid="9" grpId="0" animBg="1"/>
      <p:bldP spid="82" grpId="0"/>
      <p:bldP spid="17" grpId="0" animBg="1"/>
      <p:bldP spid="81" grpId="0"/>
      <p:bldP spid="64" grpId="0"/>
      <p:bldP spid="21" grpId="0" animBg="1"/>
      <p:bldP spid="47" grpId="0"/>
      <p:bldP spid="33" grpId="0" animBg="1"/>
      <p:bldP spid="83" grpId="0"/>
      <p:bldP spid="45" grpId="0" animBg="1"/>
      <p:bldP spid="86" grpId="0"/>
      <p:bldP spid="89" grpId="0"/>
      <p:bldP spid="90"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1264</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2017-01-26T23:02:29Z</dcterms:modified>
</cp:coreProperties>
</file>