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4865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693288"/>
            <a:ext cx="2712479" cy="2503805"/>
          </a:xfrm>
          <a:prstGeom prst="uturnArrow">
            <a:avLst>
              <a:gd name="adj1" fmla="val 20076"/>
              <a:gd name="adj2" fmla="val 19764"/>
              <a:gd name="adj3" fmla="val 23347"/>
              <a:gd name="adj4" fmla="val 49304"/>
              <a:gd name="adj5" fmla="val 99251"/>
            </a:avLst>
          </a:prstGeom>
          <a:solidFill>
            <a:srgbClr val="BFBFBF"/>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613522"/>
            <a:ext cx="2712479" cy="2503805"/>
          </a:xfrm>
          <a:prstGeom prst="uturnArrow">
            <a:avLst>
              <a:gd name="adj1" fmla="val 20076"/>
              <a:gd name="adj2" fmla="val 19764"/>
              <a:gd name="adj3" fmla="val 23347"/>
              <a:gd name="adj4" fmla="val 49304"/>
              <a:gd name="adj5" fmla="val 99251"/>
            </a:avLst>
          </a:prstGeom>
          <a:solidFill>
            <a:srgbClr val="7A7A7A"/>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693288"/>
            <a:ext cx="2712479" cy="2503805"/>
          </a:xfrm>
          <a:prstGeom prst="uturnArrow">
            <a:avLst>
              <a:gd name="adj1" fmla="val 20076"/>
              <a:gd name="adj2" fmla="val 19764"/>
              <a:gd name="adj3" fmla="val 23347"/>
              <a:gd name="adj4" fmla="val 49304"/>
              <a:gd name="adj5" fmla="val 99251"/>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613522"/>
            <a:ext cx="2712479" cy="2503805"/>
          </a:xfrm>
          <a:prstGeom prst="uturnArrow">
            <a:avLst>
              <a:gd name="adj1" fmla="val 20076"/>
              <a:gd name="adj2" fmla="val 19764"/>
              <a:gd name="adj3" fmla="val 23347"/>
              <a:gd name="adj4" fmla="val 49304"/>
              <a:gd name="adj5" fmla="val 99251"/>
            </a:avLst>
          </a:prstGeom>
          <a:solidFill>
            <a:srgbClr val="5C9AD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693288"/>
            <a:ext cx="2712479" cy="2503805"/>
          </a:xfrm>
          <a:prstGeom prst="uturnArrow">
            <a:avLst>
              <a:gd name="adj1" fmla="val 20076"/>
              <a:gd name="adj2" fmla="val 19764"/>
              <a:gd name="adj3" fmla="val 23347"/>
              <a:gd name="adj4" fmla="val 49304"/>
              <a:gd name="adj5" fmla="val 99251"/>
            </a:avLst>
          </a:prstGeom>
          <a:solidFill>
            <a:srgbClr val="FE4A1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#1</a:t>
            </a:r>
            <a:endParaRPr lang="en-US" sz="2400" dirty="0">
              <a:solidFill>
                <a:schemeClr val="bg1"/>
              </a:solidFill>
            </a:endParaRPr>
          </a:p>
        </p:txBody>
      </p:sp>
      <p:sp>
        <p:nvSpPr>
          <p:cNvPr id="48" name="TextBox 47"/>
          <p:cNvSpPr txBox="1"/>
          <p:nvPr/>
        </p:nvSpPr>
        <p:spPr>
          <a:xfrm>
            <a:off x="3594485"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#2</a:t>
            </a:r>
            <a:endParaRPr lang="en-US" sz="2400" dirty="0">
              <a:solidFill>
                <a:schemeClr val="bg1"/>
              </a:solidFill>
            </a:endParaRPr>
          </a:p>
        </p:txBody>
      </p:sp>
      <p:sp>
        <p:nvSpPr>
          <p:cNvPr id="49" name="TextBox 48"/>
          <p:cNvSpPr txBox="1"/>
          <p:nvPr/>
        </p:nvSpPr>
        <p:spPr>
          <a:xfrm>
            <a:off x="5518357"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#3</a:t>
            </a:r>
            <a:endParaRPr lang="en-US" sz="2400" dirty="0">
              <a:solidFill>
                <a:schemeClr val="bg1"/>
              </a:solidFill>
            </a:endParaRPr>
          </a:p>
        </p:txBody>
      </p:sp>
      <p:sp>
        <p:nvSpPr>
          <p:cNvPr id="50" name="TextBox 49"/>
          <p:cNvSpPr txBox="1"/>
          <p:nvPr/>
        </p:nvSpPr>
        <p:spPr>
          <a:xfrm>
            <a:off x="7504238"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#4</a:t>
            </a:r>
            <a:endParaRPr lang="en-US" sz="2400" dirty="0">
              <a:solidFill>
                <a:schemeClr val="bg1"/>
              </a:solidFill>
            </a:endParaRPr>
          </a:p>
        </p:txBody>
      </p:sp>
      <p:sp>
        <p:nvSpPr>
          <p:cNvPr id="51" name="TextBox 50"/>
          <p:cNvSpPr txBox="1"/>
          <p:nvPr/>
        </p:nvSpPr>
        <p:spPr>
          <a:xfrm>
            <a:off x="9451869"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chemeClr val="bg1"/>
                </a:solidFill>
              </a:rPr>
              <a:t>Step #5</a:t>
            </a:r>
            <a:endParaRPr lang="en-US" sz="2400" dirty="0">
              <a:solidFill>
                <a:schemeClr val="bg1"/>
              </a:solidFill>
            </a:endParaRPr>
          </a:p>
        </p:txBody>
      </p:sp>
      <p:sp>
        <p:nvSpPr>
          <p:cNvPr id="60" name="TextBox 59"/>
          <p:cNvSpPr txBox="1"/>
          <p:nvPr/>
        </p:nvSpPr>
        <p:spPr>
          <a:xfrm>
            <a:off x="1119612" y="1355150"/>
            <a:ext cx="2201704" cy="246221"/>
          </a:xfrm>
          <a:prstGeom prst="rect">
            <a:avLst/>
          </a:prstGeom>
          <a:noFill/>
        </p:spPr>
        <p:txBody>
          <a:bodyPr wrap="square" lIns="0" tIns="0" rIns="0" bIns="0" rtlCol="0" anchor="ctr">
            <a:spAutoFit/>
          </a:bodyPr>
          <a:lstStyle/>
          <a:p>
            <a:pPr algn="ctr"/>
            <a:r>
              <a:rPr lang="en-US" sz="1600" b="1" dirty="0">
                <a:solidFill>
                  <a:srgbClr val="FE4A1E"/>
                </a:solidFill>
                <a:latin typeface="+mj-lt"/>
              </a:rPr>
              <a:t>Lorum Ipsum Dolor</a:t>
            </a:r>
          </a:p>
        </p:txBody>
      </p:sp>
      <p:sp>
        <p:nvSpPr>
          <p:cNvPr id="61" name="TextBox 60"/>
          <p:cNvSpPr txBox="1"/>
          <p:nvPr/>
        </p:nvSpPr>
        <p:spPr>
          <a:xfrm>
            <a:off x="4983969" y="1355150"/>
            <a:ext cx="2201704" cy="246221"/>
          </a:xfrm>
          <a:prstGeom prst="rect">
            <a:avLst/>
          </a:prstGeom>
          <a:noFill/>
        </p:spPr>
        <p:txBody>
          <a:bodyPr wrap="square" lIns="0" tIns="0" rIns="0" bIns="0" rtlCol="0" anchor="ctr">
            <a:spAutoFit/>
          </a:bodyPr>
          <a:lstStyle/>
          <a:p>
            <a:pPr algn="ctr"/>
            <a:r>
              <a:rPr lang="en-US" sz="1600" b="1" dirty="0">
                <a:solidFill>
                  <a:srgbClr val="44546B"/>
                </a:solidFill>
                <a:latin typeface="+mj-lt"/>
              </a:rPr>
              <a:t>Lorum Ipsum Dolor</a:t>
            </a:r>
          </a:p>
        </p:txBody>
      </p:sp>
      <p:sp>
        <p:nvSpPr>
          <p:cNvPr id="62" name="TextBox 61"/>
          <p:cNvSpPr txBox="1"/>
          <p:nvPr/>
        </p:nvSpPr>
        <p:spPr>
          <a:xfrm>
            <a:off x="8870683" y="1355150"/>
            <a:ext cx="2201704" cy="246221"/>
          </a:xfrm>
          <a:prstGeom prst="rect">
            <a:avLst/>
          </a:prstGeom>
          <a:noFill/>
        </p:spPr>
        <p:txBody>
          <a:bodyPr wrap="square" lIns="0" tIns="0" rIns="0" bIns="0" rtlCol="0" anchor="ctr">
            <a:spAutoFit/>
          </a:bodyPr>
          <a:lstStyle/>
          <a:p>
            <a:pPr algn="ctr"/>
            <a:r>
              <a:rPr lang="en-US" sz="1600" b="1" dirty="0">
                <a:solidFill>
                  <a:srgbClr val="BFBFBF"/>
                </a:solidFill>
                <a:latin typeface="+mj-lt"/>
              </a:rPr>
              <a:t>Lorum Ipsum Dolor</a:t>
            </a:r>
          </a:p>
        </p:txBody>
      </p:sp>
      <p:sp>
        <p:nvSpPr>
          <p:cNvPr id="68" name="TextBox 67"/>
          <p:cNvSpPr txBox="1"/>
          <p:nvPr/>
        </p:nvSpPr>
        <p:spPr>
          <a:xfrm>
            <a:off x="3039607" y="6217758"/>
            <a:ext cx="2201704" cy="246221"/>
          </a:xfrm>
          <a:prstGeom prst="rect">
            <a:avLst/>
          </a:prstGeom>
          <a:noFill/>
        </p:spPr>
        <p:txBody>
          <a:bodyPr wrap="square" lIns="0" tIns="0" rIns="0" bIns="0" rtlCol="0" anchor="ctr">
            <a:spAutoFit/>
          </a:bodyPr>
          <a:lstStyle/>
          <a:p>
            <a:pPr algn="ctr"/>
            <a:r>
              <a:rPr lang="en-US" sz="1600" b="1" dirty="0">
                <a:solidFill>
                  <a:srgbClr val="5C9AD3"/>
                </a:solidFill>
                <a:latin typeface="+mj-lt"/>
              </a:rPr>
              <a:t>Lorum Ipsum Dolor</a:t>
            </a:r>
          </a:p>
        </p:txBody>
      </p:sp>
      <p:sp>
        <p:nvSpPr>
          <p:cNvPr id="69" name="TextBox 68"/>
          <p:cNvSpPr txBox="1"/>
          <p:nvPr/>
        </p:nvSpPr>
        <p:spPr>
          <a:xfrm>
            <a:off x="6922777" y="6217758"/>
            <a:ext cx="2201704" cy="246221"/>
          </a:xfrm>
          <a:prstGeom prst="rect">
            <a:avLst/>
          </a:prstGeom>
          <a:noFill/>
        </p:spPr>
        <p:txBody>
          <a:bodyPr wrap="square" lIns="0" tIns="0" rIns="0" bIns="0" rtlCol="0" anchor="ctr">
            <a:spAutoFit/>
          </a:bodyPr>
          <a:lstStyle/>
          <a:p>
            <a:pPr algn="ctr"/>
            <a:r>
              <a:rPr lang="en-US" sz="1600" b="1" dirty="0">
                <a:solidFill>
                  <a:srgbClr val="7A7A7A"/>
                </a:solidFill>
                <a:latin typeface="+mj-lt"/>
              </a:rPr>
              <a:t>Lorum Ipsum Dolor</a:t>
            </a:r>
          </a:p>
        </p:txBody>
      </p:sp>
      <p:sp>
        <p:nvSpPr>
          <p:cNvPr id="26" name="TextBox 2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3" name="Picture 22">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4412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00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00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1204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2017-01-26T23:01:44Z</dcterms:modified>
</cp:coreProperties>
</file>