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428471" y="1686995"/>
            <a:ext cx="4637604" cy="4637604"/>
          </a:xfrm>
          <a:prstGeom prst="ellipse">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Oval 5"/>
          <p:cNvSpPr/>
          <p:nvPr/>
        </p:nvSpPr>
        <p:spPr>
          <a:xfrm>
            <a:off x="3806901" y="1686995"/>
            <a:ext cx="4637604" cy="4637604"/>
          </a:xfrm>
          <a:prstGeom prst="ellipse">
            <a:avLst/>
          </a:prstGeom>
          <a:solidFill>
            <a:srgbClr val="5C9AD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7" name="Oval 6"/>
          <p:cNvSpPr/>
          <p:nvPr/>
        </p:nvSpPr>
        <p:spPr>
          <a:xfrm>
            <a:off x="6169985" y="1686995"/>
            <a:ext cx="4637604" cy="4637604"/>
          </a:xfrm>
          <a:prstGeom prst="ellipse">
            <a:avLst/>
          </a:prstGeom>
          <a:solidFill>
            <a:srgbClr val="44546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5" name="Group 14"/>
          <p:cNvGrpSpPr/>
          <p:nvPr/>
        </p:nvGrpSpPr>
        <p:grpSpPr>
          <a:xfrm>
            <a:off x="1952533" y="3321351"/>
            <a:ext cx="1674228" cy="1461710"/>
            <a:chOff x="6928197" y="1631671"/>
            <a:chExt cx="4741978" cy="1461710"/>
          </a:xfrm>
        </p:grpSpPr>
        <p:sp>
          <p:nvSpPr>
            <p:cNvPr id="16" name="Text Placeholder 17"/>
            <p:cNvSpPr txBox="1">
              <a:spLocks/>
            </p:cNvSpPr>
            <p:nvPr/>
          </p:nvSpPr>
          <p:spPr>
            <a:xfrm>
              <a:off x="6928197" y="1996101"/>
              <a:ext cx="4661800" cy="10972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7" name="Rectangle 16"/>
            <p:cNvSpPr/>
            <p:nvPr/>
          </p:nvSpPr>
          <p:spPr>
            <a:xfrm>
              <a:off x="7008375" y="1631671"/>
              <a:ext cx="4661800" cy="338554"/>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18" name="Group 17"/>
          <p:cNvGrpSpPr/>
          <p:nvPr/>
        </p:nvGrpSpPr>
        <p:grpSpPr>
          <a:xfrm>
            <a:off x="4122515" y="3321351"/>
            <a:ext cx="1674228" cy="1461710"/>
            <a:chOff x="6928197" y="1631671"/>
            <a:chExt cx="4741978" cy="1461710"/>
          </a:xfrm>
        </p:grpSpPr>
        <p:sp>
          <p:nvSpPr>
            <p:cNvPr id="19" name="Text Placeholder 17"/>
            <p:cNvSpPr txBox="1">
              <a:spLocks/>
            </p:cNvSpPr>
            <p:nvPr/>
          </p:nvSpPr>
          <p:spPr>
            <a:xfrm>
              <a:off x="6928197" y="1996101"/>
              <a:ext cx="4661800" cy="10972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0" name="Rectangle 19"/>
            <p:cNvSpPr/>
            <p:nvPr/>
          </p:nvSpPr>
          <p:spPr>
            <a:xfrm>
              <a:off x="7008375" y="1631671"/>
              <a:ext cx="4661800" cy="338554"/>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21" name="Group 20"/>
          <p:cNvGrpSpPr/>
          <p:nvPr/>
        </p:nvGrpSpPr>
        <p:grpSpPr>
          <a:xfrm>
            <a:off x="6472637" y="3321351"/>
            <a:ext cx="1674228" cy="1461710"/>
            <a:chOff x="6928197" y="1631671"/>
            <a:chExt cx="4741978" cy="1461710"/>
          </a:xfrm>
        </p:grpSpPr>
        <p:sp>
          <p:nvSpPr>
            <p:cNvPr id="22" name="Text Placeholder 17"/>
            <p:cNvSpPr txBox="1">
              <a:spLocks/>
            </p:cNvSpPr>
            <p:nvPr/>
          </p:nvSpPr>
          <p:spPr>
            <a:xfrm>
              <a:off x="6928197" y="1996101"/>
              <a:ext cx="4661800" cy="10972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3" name="Rectangle 22"/>
            <p:cNvSpPr/>
            <p:nvPr/>
          </p:nvSpPr>
          <p:spPr>
            <a:xfrm>
              <a:off x="7008375" y="1631671"/>
              <a:ext cx="4661800" cy="338554"/>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24" name="Group 23"/>
          <p:cNvGrpSpPr/>
          <p:nvPr/>
        </p:nvGrpSpPr>
        <p:grpSpPr>
          <a:xfrm>
            <a:off x="8620789" y="3321351"/>
            <a:ext cx="1674228" cy="1461710"/>
            <a:chOff x="6928197" y="1631671"/>
            <a:chExt cx="4741978" cy="1461710"/>
          </a:xfrm>
        </p:grpSpPr>
        <p:sp>
          <p:nvSpPr>
            <p:cNvPr id="25" name="Text Placeholder 17"/>
            <p:cNvSpPr txBox="1">
              <a:spLocks/>
            </p:cNvSpPr>
            <p:nvPr/>
          </p:nvSpPr>
          <p:spPr>
            <a:xfrm>
              <a:off x="6928197" y="1996101"/>
              <a:ext cx="4661800" cy="10972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6" name="Rectangle 25"/>
            <p:cNvSpPr/>
            <p:nvPr/>
          </p:nvSpPr>
          <p:spPr>
            <a:xfrm>
              <a:off x="7008375" y="1631671"/>
              <a:ext cx="4661800" cy="338554"/>
            </a:xfrm>
            <a:prstGeom prst="rect">
              <a:avLst/>
            </a:prstGeom>
            <a:solidFill>
              <a:schemeClr val="bg1">
                <a:lumMod val="65000"/>
              </a:schemeClr>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27" name="TextBox 26"/>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51012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wipe(left)">
                                      <p:cBhvr>
                                        <p:cTn id="2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1258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2017-01-26T23:01:00Z</dcterms:modified>
</cp:coreProperties>
</file>