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286640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3"/>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4"/>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E4A1E">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5C9AD3">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44546B">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7A7A7A">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939393">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BFBFBF">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sp>
        <p:nvSpPr>
          <p:cNvPr id="48" name="TextBox 4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7" name="Picture 46">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13630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00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50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00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50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50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1198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2017-01-26T23:00:12Z</dcterms:modified>
</cp:coreProperties>
</file>