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286640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1</a:t>
              </a:r>
              <a:endParaRPr lang="ru-RU" sz="2000" b="1" dirty="0">
                <a:solidFill>
                  <a:schemeClr val="bg1"/>
                </a:solidFill>
                <a:latin typeface="+mj-lt"/>
                <a:ea typeface="Roboto Light" panose="02000000000000000000" pitchFamily="2" charset="0"/>
              </a:endParaRPr>
            </a:p>
          </p:txBody>
        </p:sp>
      </p:grpSp>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3"/>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4"/>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FE4A1E">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33425"/>
            </a:xfrm>
            <a:prstGeom prst="rect">
              <a:avLst/>
            </a:prstGeom>
            <a:noFill/>
          </p:spPr>
          <p:txBody>
            <a:bodyPr wrap="square" rtlCol="0">
              <a:spAutoFit/>
            </a:bodyPr>
            <a:lstStyle/>
            <a:p>
              <a:pPr algn="ctr"/>
              <a:r>
                <a:rPr lang="ru-RU" sz="20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5C9AD3">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2" name="TextBox 71"/>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3</a:t>
              </a:r>
              <a:endParaRPr lang="ru-RU" sz="20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44546B">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4</a:t>
              </a:r>
              <a:endParaRPr lang="ru-RU" sz="20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7A7A7A">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84" name="TextBox 83"/>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5</a:t>
              </a:r>
              <a:endParaRPr lang="ru-RU" sz="20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939393">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TextBox 89"/>
            <p:cNvSpPr txBox="1"/>
            <p:nvPr/>
          </p:nvSpPr>
          <p:spPr>
            <a:xfrm>
              <a:off x="3627258" y="1556496"/>
              <a:ext cx="454210" cy="333425"/>
            </a:xfrm>
            <a:prstGeom prst="rect">
              <a:avLst/>
            </a:prstGeom>
            <a:noFill/>
          </p:spPr>
          <p:txBody>
            <a:bodyPr wrap="square" rtlCol="0">
              <a:spAutoFit/>
            </a:bodyPr>
            <a:lstStyle/>
            <a:p>
              <a:pPr algn="ctr"/>
              <a:r>
                <a:rPr lang="en-US" sz="2000" b="1" dirty="0">
                  <a:solidFill>
                    <a:schemeClr val="bg1"/>
                  </a:solidFill>
                  <a:latin typeface="+mj-lt"/>
                  <a:ea typeface="Roboto Light" panose="02000000000000000000" pitchFamily="2" charset="0"/>
                </a:rPr>
                <a:t>6</a:t>
              </a:r>
              <a:endParaRPr lang="ru-RU" sz="20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BFBFBF">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sp>
        <p:nvSpPr>
          <p:cNvPr id="48" name="TextBox 4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7" name="Picture 4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13630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7"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fltVal val="0"/>
                                          </p:val>
                                        </p:tav>
                                        <p:tav tm="100000">
                                          <p:val>
                                            <p:strVal val="#ppt_h"/>
                                          </p:val>
                                        </p:tav>
                                      </p:tavLst>
                                    </p:anim>
                                    <p:animEffect transition="in" filter="fade">
                                      <p:cBhvr>
                                        <p:cTn id="31" dur="500"/>
                                        <p:tgtEl>
                                          <p:spTgt spid="64"/>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fade">
                                      <p:cBhvr>
                                        <p:cTn id="35" dur="1000"/>
                                        <p:tgtEl>
                                          <p:spTgt spid="67"/>
                                        </p:tgtEl>
                                      </p:cBhvr>
                                    </p:animEffect>
                                    <p:anim calcmode="lin" valueType="num">
                                      <p:cBhvr>
                                        <p:cTn id="36" dur="1000" fill="hold"/>
                                        <p:tgtEl>
                                          <p:spTgt spid="67"/>
                                        </p:tgtEl>
                                        <p:attrNameLst>
                                          <p:attrName>ppt_x</p:attrName>
                                        </p:attrNameLst>
                                      </p:cBhvr>
                                      <p:tavLst>
                                        <p:tav tm="0">
                                          <p:val>
                                            <p:strVal val="#ppt_x"/>
                                          </p:val>
                                        </p:tav>
                                        <p:tav tm="100000">
                                          <p:val>
                                            <p:strVal val="#ppt_x"/>
                                          </p:val>
                                        </p:tav>
                                      </p:tavLst>
                                    </p:anim>
                                    <p:anim calcmode="lin" valueType="num">
                                      <p:cBhvr>
                                        <p:cTn id="37" dur="1000" fill="hold"/>
                                        <p:tgtEl>
                                          <p:spTgt spid="67"/>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7" presetClass="entr" presetSubtype="0"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1000"/>
                                        <p:tgtEl>
                                          <p:spTgt spid="45"/>
                                        </p:tgtEl>
                                      </p:cBhvr>
                                    </p:animEffect>
                                    <p:anim calcmode="lin" valueType="num">
                                      <p:cBhvr>
                                        <p:cTn id="42" dur="1000" fill="hold"/>
                                        <p:tgtEl>
                                          <p:spTgt spid="45"/>
                                        </p:tgtEl>
                                        <p:attrNameLst>
                                          <p:attrName>ppt_x</p:attrName>
                                        </p:attrNameLst>
                                      </p:cBhvr>
                                      <p:tavLst>
                                        <p:tav tm="0">
                                          <p:val>
                                            <p:strVal val="#ppt_x"/>
                                          </p:val>
                                        </p:tav>
                                        <p:tav tm="100000">
                                          <p:val>
                                            <p:strVal val="#ppt_x"/>
                                          </p:val>
                                        </p:tav>
                                      </p:tavLst>
                                    </p:anim>
                                    <p:anim calcmode="lin" valueType="num">
                                      <p:cBhvr>
                                        <p:cTn id="43" dur="1000" fill="hold"/>
                                        <p:tgtEl>
                                          <p:spTgt spid="45"/>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p:cTn id="47" dur="500" fill="hold"/>
                                        <p:tgtEl>
                                          <p:spTgt spid="70"/>
                                        </p:tgtEl>
                                        <p:attrNameLst>
                                          <p:attrName>ppt_w</p:attrName>
                                        </p:attrNameLst>
                                      </p:cBhvr>
                                      <p:tavLst>
                                        <p:tav tm="0">
                                          <p:val>
                                            <p:fltVal val="0"/>
                                          </p:val>
                                        </p:tav>
                                        <p:tav tm="100000">
                                          <p:val>
                                            <p:strVal val="#ppt_w"/>
                                          </p:val>
                                        </p:tav>
                                      </p:tavLst>
                                    </p:anim>
                                    <p:anim calcmode="lin" valueType="num">
                                      <p:cBhvr>
                                        <p:cTn id="48" dur="500" fill="hold"/>
                                        <p:tgtEl>
                                          <p:spTgt spid="70"/>
                                        </p:tgtEl>
                                        <p:attrNameLst>
                                          <p:attrName>ppt_h</p:attrName>
                                        </p:attrNameLst>
                                      </p:cBhvr>
                                      <p:tavLst>
                                        <p:tav tm="0">
                                          <p:val>
                                            <p:fltVal val="0"/>
                                          </p:val>
                                        </p:tav>
                                        <p:tav tm="100000">
                                          <p:val>
                                            <p:strVal val="#ppt_h"/>
                                          </p:val>
                                        </p:tav>
                                      </p:tavLst>
                                    </p:anim>
                                    <p:animEffect transition="in" filter="fade">
                                      <p:cBhvr>
                                        <p:cTn id="49" dur="500"/>
                                        <p:tgtEl>
                                          <p:spTgt spid="70"/>
                                        </p:tgtEl>
                                      </p:cBhvr>
                                    </p:animEffect>
                                  </p:childTnLst>
                                </p:cTn>
                              </p:par>
                            </p:childTnLst>
                          </p:cTn>
                        </p:par>
                        <p:par>
                          <p:cTn id="50" fill="hold">
                            <p:stCondLst>
                              <p:cond delay="6000"/>
                            </p:stCondLst>
                            <p:childTnLst>
                              <p:par>
                                <p:cTn id="51" presetID="42"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47"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1000"/>
                                        <p:tgtEl>
                                          <p:spTgt spid="46"/>
                                        </p:tgtEl>
                                      </p:cBhvr>
                                    </p:animEffect>
                                    <p:anim calcmode="lin" valueType="num">
                                      <p:cBhvr>
                                        <p:cTn id="60" dur="1000" fill="hold"/>
                                        <p:tgtEl>
                                          <p:spTgt spid="46"/>
                                        </p:tgtEl>
                                        <p:attrNameLst>
                                          <p:attrName>ppt_x</p:attrName>
                                        </p:attrNameLst>
                                      </p:cBhvr>
                                      <p:tavLst>
                                        <p:tav tm="0">
                                          <p:val>
                                            <p:strVal val="#ppt_x"/>
                                          </p:val>
                                        </p:tav>
                                        <p:tav tm="100000">
                                          <p:val>
                                            <p:strVal val="#ppt_x"/>
                                          </p:val>
                                        </p:tav>
                                      </p:tavLst>
                                    </p:anim>
                                    <p:anim calcmode="lin" valueType="num">
                                      <p:cBhvr>
                                        <p:cTn id="61" dur="1000" fill="hold"/>
                                        <p:tgtEl>
                                          <p:spTgt spid="46"/>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53" presetClass="entr" presetSubtype="16" fill="hold" nodeType="afterEffect">
                                  <p:stCondLst>
                                    <p:cond delay="0"/>
                                  </p:stCondLst>
                                  <p:childTnLst>
                                    <p:set>
                                      <p:cBhvr>
                                        <p:cTn id="64" dur="1" fill="hold">
                                          <p:stCondLst>
                                            <p:cond delay="0"/>
                                          </p:stCondLst>
                                        </p:cTn>
                                        <p:tgtEl>
                                          <p:spTgt spid="76"/>
                                        </p:tgtEl>
                                        <p:attrNameLst>
                                          <p:attrName>style.visibility</p:attrName>
                                        </p:attrNameLst>
                                      </p:cBhvr>
                                      <p:to>
                                        <p:strVal val="visible"/>
                                      </p:to>
                                    </p:set>
                                    <p:anim calcmode="lin" valueType="num">
                                      <p:cBhvr>
                                        <p:cTn id="65" dur="500" fill="hold"/>
                                        <p:tgtEl>
                                          <p:spTgt spid="76"/>
                                        </p:tgtEl>
                                        <p:attrNameLst>
                                          <p:attrName>ppt_w</p:attrName>
                                        </p:attrNameLst>
                                      </p:cBhvr>
                                      <p:tavLst>
                                        <p:tav tm="0">
                                          <p:val>
                                            <p:fltVal val="0"/>
                                          </p:val>
                                        </p:tav>
                                        <p:tav tm="100000">
                                          <p:val>
                                            <p:strVal val="#ppt_w"/>
                                          </p:val>
                                        </p:tav>
                                      </p:tavLst>
                                    </p:anim>
                                    <p:anim calcmode="lin" valueType="num">
                                      <p:cBhvr>
                                        <p:cTn id="66" dur="500" fill="hold"/>
                                        <p:tgtEl>
                                          <p:spTgt spid="76"/>
                                        </p:tgtEl>
                                        <p:attrNameLst>
                                          <p:attrName>ppt_h</p:attrName>
                                        </p:attrNameLst>
                                      </p:cBhvr>
                                      <p:tavLst>
                                        <p:tav tm="0">
                                          <p:val>
                                            <p:fltVal val="0"/>
                                          </p:val>
                                        </p:tav>
                                        <p:tav tm="100000">
                                          <p:val>
                                            <p:strVal val="#ppt_h"/>
                                          </p:val>
                                        </p:tav>
                                      </p:tavLst>
                                    </p:anim>
                                    <p:animEffect transition="in" filter="fade">
                                      <p:cBhvr>
                                        <p:cTn id="67" dur="500"/>
                                        <p:tgtEl>
                                          <p:spTgt spid="76"/>
                                        </p:tgtEl>
                                      </p:cBhvr>
                                    </p:animEffect>
                                  </p:childTnLst>
                                </p:cTn>
                              </p:par>
                            </p:childTnLst>
                          </p:cTn>
                        </p:par>
                        <p:par>
                          <p:cTn id="68" fill="hold">
                            <p:stCondLst>
                              <p:cond delay="8500"/>
                            </p:stCondLst>
                            <p:childTnLst>
                              <p:par>
                                <p:cTn id="69" presetID="42" presetClass="entr" presetSubtype="0"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1000"/>
                                        <p:tgtEl>
                                          <p:spTgt spid="79"/>
                                        </p:tgtEl>
                                      </p:cBhvr>
                                    </p:animEffect>
                                    <p:anim calcmode="lin" valueType="num">
                                      <p:cBhvr>
                                        <p:cTn id="72" dur="1000" fill="hold"/>
                                        <p:tgtEl>
                                          <p:spTgt spid="79"/>
                                        </p:tgtEl>
                                        <p:attrNameLst>
                                          <p:attrName>ppt_x</p:attrName>
                                        </p:attrNameLst>
                                      </p:cBhvr>
                                      <p:tavLst>
                                        <p:tav tm="0">
                                          <p:val>
                                            <p:strVal val="#ppt_x"/>
                                          </p:val>
                                        </p:tav>
                                        <p:tav tm="100000">
                                          <p:val>
                                            <p:strVal val="#ppt_x"/>
                                          </p:val>
                                        </p:tav>
                                      </p:tavLst>
                                    </p:anim>
                                    <p:anim calcmode="lin" valueType="num">
                                      <p:cBhvr>
                                        <p:cTn id="73" dur="1000" fill="hold"/>
                                        <p:tgtEl>
                                          <p:spTgt spid="79"/>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47" presetClass="entr" presetSubtype="0" fill="hold" grpId="0"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1000"/>
                                        <p:tgtEl>
                                          <p:spTgt spid="53"/>
                                        </p:tgtEl>
                                      </p:cBhvr>
                                    </p:animEffect>
                                    <p:anim calcmode="lin" valueType="num">
                                      <p:cBhvr>
                                        <p:cTn id="78" dur="1000" fill="hold"/>
                                        <p:tgtEl>
                                          <p:spTgt spid="53"/>
                                        </p:tgtEl>
                                        <p:attrNameLst>
                                          <p:attrName>ppt_x</p:attrName>
                                        </p:attrNameLst>
                                      </p:cBhvr>
                                      <p:tavLst>
                                        <p:tav tm="0">
                                          <p:val>
                                            <p:strVal val="#ppt_x"/>
                                          </p:val>
                                        </p:tav>
                                        <p:tav tm="100000">
                                          <p:val>
                                            <p:strVal val="#ppt_x"/>
                                          </p:val>
                                        </p:tav>
                                      </p:tavLst>
                                    </p:anim>
                                    <p:anim calcmode="lin" valueType="num">
                                      <p:cBhvr>
                                        <p:cTn id="79" dur="1000" fill="hold"/>
                                        <p:tgtEl>
                                          <p:spTgt spid="53"/>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11000"/>
                            </p:stCondLst>
                            <p:childTnLst>
                              <p:par>
                                <p:cTn id="87" presetID="42" presetClass="entr" presetSubtype="0"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anim calcmode="lin" valueType="num">
                                      <p:cBhvr>
                                        <p:cTn id="90" dur="1000" fill="hold"/>
                                        <p:tgtEl>
                                          <p:spTgt spid="85"/>
                                        </p:tgtEl>
                                        <p:attrNameLst>
                                          <p:attrName>ppt_x</p:attrName>
                                        </p:attrNameLst>
                                      </p:cBhvr>
                                      <p:tavLst>
                                        <p:tav tm="0">
                                          <p:val>
                                            <p:strVal val="#ppt_x"/>
                                          </p:val>
                                        </p:tav>
                                        <p:tav tm="100000">
                                          <p:val>
                                            <p:strVal val="#ppt_x"/>
                                          </p:val>
                                        </p:tav>
                                      </p:tavLst>
                                    </p:anim>
                                    <p:anim calcmode="lin" valueType="num">
                                      <p:cBhvr>
                                        <p:cTn id="91" dur="1000" fill="hold"/>
                                        <p:tgtEl>
                                          <p:spTgt spid="85"/>
                                        </p:tgtEl>
                                        <p:attrNameLst>
                                          <p:attrName>ppt_y</p:attrName>
                                        </p:attrNameLst>
                                      </p:cBhvr>
                                      <p:tavLst>
                                        <p:tav tm="0">
                                          <p:val>
                                            <p:strVal val="#ppt_y+.1"/>
                                          </p:val>
                                        </p:tav>
                                        <p:tav tm="100000">
                                          <p:val>
                                            <p:strVal val="#ppt_y"/>
                                          </p:val>
                                        </p:tav>
                                      </p:tavLst>
                                    </p:anim>
                                  </p:childTnLst>
                                </p:cTn>
                              </p:par>
                            </p:childTnLst>
                          </p:cTn>
                        </p:par>
                        <p:par>
                          <p:cTn id="92" fill="hold">
                            <p:stCondLst>
                              <p:cond delay="12000"/>
                            </p:stCondLst>
                            <p:childTnLst>
                              <p:par>
                                <p:cTn id="93" presetID="47" presetClass="entr" presetSubtype="0" fill="hold" grpId="0" nodeType="after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fade">
                                      <p:cBhvr>
                                        <p:cTn id="95" dur="1000"/>
                                        <p:tgtEl>
                                          <p:spTgt spid="54"/>
                                        </p:tgtEl>
                                      </p:cBhvr>
                                    </p:animEffect>
                                    <p:anim calcmode="lin" valueType="num">
                                      <p:cBhvr>
                                        <p:cTn id="96" dur="1000" fill="hold"/>
                                        <p:tgtEl>
                                          <p:spTgt spid="54"/>
                                        </p:tgtEl>
                                        <p:attrNameLst>
                                          <p:attrName>ppt_x</p:attrName>
                                        </p:attrNameLst>
                                      </p:cBhvr>
                                      <p:tavLst>
                                        <p:tav tm="0">
                                          <p:val>
                                            <p:strVal val="#ppt_x"/>
                                          </p:val>
                                        </p:tav>
                                        <p:tav tm="100000">
                                          <p:val>
                                            <p:strVal val="#ppt_x"/>
                                          </p:val>
                                        </p:tav>
                                      </p:tavLst>
                                    </p:anim>
                                    <p:anim calcmode="lin" valueType="num">
                                      <p:cBhvr>
                                        <p:cTn id="97" dur="1000" fill="hold"/>
                                        <p:tgtEl>
                                          <p:spTgt spid="54"/>
                                        </p:tgtEl>
                                        <p:attrNameLst>
                                          <p:attrName>ppt_y</p:attrName>
                                        </p:attrNameLst>
                                      </p:cBhvr>
                                      <p:tavLst>
                                        <p:tav tm="0">
                                          <p:val>
                                            <p:strVal val="#ppt_y-.1"/>
                                          </p:val>
                                        </p:tav>
                                        <p:tav tm="100000">
                                          <p:val>
                                            <p:strVal val="#ppt_y"/>
                                          </p:val>
                                        </p:tav>
                                      </p:tavLst>
                                    </p:anim>
                                  </p:childTnLst>
                                </p:cTn>
                              </p:par>
                            </p:childTnLst>
                          </p:cTn>
                        </p:par>
                        <p:par>
                          <p:cTn id="98" fill="hold">
                            <p:stCondLst>
                              <p:cond delay="13000"/>
                            </p:stCondLst>
                            <p:childTnLst>
                              <p:par>
                                <p:cTn id="99" presetID="53" presetClass="entr" presetSubtype="16" fill="hold" nodeType="afterEffect">
                                  <p:stCondLst>
                                    <p:cond delay="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3500"/>
                            </p:stCondLst>
                            <p:childTnLst>
                              <p:par>
                                <p:cTn id="105" presetID="42" presetClass="entr" presetSubtype="0" fill="hold" nodeType="after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fade">
                                      <p:cBhvr>
                                        <p:cTn id="107" dur="1000"/>
                                        <p:tgtEl>
                                          <p:spTgt spid="91"/>
                                        </p:tgtEl>
                                      </p:cBhvr>
                                    </p:animEffect>
                                    <p:anim calcmode="lin" valueType="num">
                                      <p:cBhvr>
                                        <p:cTn id="108" dur="1000" fill="hold"/>
                                        <p:tgtEl>
                                          <p:spTgt spid="91"/>
                                        </p:tgtEl>
                                        <p:attrNameLst>
                                          <p:attrName>ppt_x</p:attrName>
                                        </p:attrNameLst>
                                      </p:cBhvr>
                                      <p:tavLst>
                                        <p:tav tm="0">
                                          <p:val>
                                            <p:strVal val="#ppt_x"/>
                                          </p:val>
                                        </p:tav>
                                        <p:tav tm="100000">
                                          <p:val>
                                            <p:strVal val="#ppt_x"/>
                                          </p:val>
                                        </p:tav>
                                      </p:tavLst>
                                    </p:anim>
                                    <p:anim calcmode="lin" valueType="num">
                                      <p:cBhvr>
                                        <p:cTn id="109" dur="1000" fill="hold"/>
                                        <p:tgtEl>
                                          <p:spTgt spid="91"/>
                                        </p:tgtEl>
                                        <p:attrNameLst>
                                          <p:attrName>ppt_y</p:attrName>
                                        </p:attrNameLst>
                                      </p:cBhvr>
                                      <p:tavLst>
                                        <p:tav tm="0">
                                          <p:val>
                                            <p:strVal val="#ppt_y+.1"/>
                                          </p:val>
                                        </p:tav>
                                        <p:tav tm="100000">
                                          <p:val>
                                            <p:strVal val="#ppt_y"/>
                                          </p:val>
                                        </p:tav>
                                      </p:tavLst>
                                    </p:anim>
                                  </p:childTnLst>
                                </p:cTn>
                              </p:par>
                            </p:childTnLst>
                          </p:cTn>
                        </p:par>
                        <p:par>
                          <p:cTn id="110" fill="hold">
                            <p:stCondLst>
                              <p:cond delay="14500"/>
                            </p:stCondLst>
                            <p:childTnLst>
                              <p:par>
                                <p:cTn id="111" presetID="47" presetClass="entr" presetSubtype="0" fill="hold" grpId="0" nodeType="after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1000"/>
                                        <p:tgtEl>
                                          <p:spTgt spid="58"/>
                                        </p:tgtEl>
                                      </p:cBhvr>
                                    </p:animEffect>
                                    <p:anim calcmode="lin" valueType="num">
                                      <p:cBhvr>
                                        <p:cTn id="114" dur="1000" fill="hold"/>
                                        <p:tgtEl>
                                          <p:spTgt spid="58"/>
                                        </p:tgtEl>
                                        <p:attrNameLst>
                                          <p:attrName>ppt_x</p:attrName>
                                        </p:attrNameLst>
                                      </p:cBhvr>
                                      <p:tavLst>
                                        <p:tav tm="0">
                                          <p:val>
                                            <p:strVal val="#ppt_x"/>
                                          </p:val>
                                        </p:tav>
                                        <p:tav tm="100000">
                                          <p:val>
                                            <p:strVal val="#ppt_x"/>
                                          </p:val>
                                        </p:tav>
                                      </p:tavLst>
                                    </p:anim>
                                    <p:anim calcmode="lin" valueType="num">
                                      <p:cBhvr>
                                        <p:cTn id="11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1198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2017-01-26T23:00:12Z</dcterms:modified>
</cp:coreProperties>
</file>