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12918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Freeform 6"/>
          <p:cNvSpPr>
            <a:spLocks/>
          </p:cNvSpPr>
          <p:nvPr/>
        </p:nvSpPr>
        <p:spPr bwMode="auto">
          <a:xfrm>
            <a:off x="3524524" y="3138629"/>
            <a:ext cx="2382637" cy="1575991"/>
          </a:xfrm>
          <a:custGeom>
            <a:avLst/>
            <a:gdLst/>
            <a:ahLst/>
            <a:cxnLst>
              <a:cxn ang="0">
                <a:pos x="0" y="40"/>
              </a:cxn>
              <a:cxn ang="0">
                <a:pos x="40" y="0"/>
              </a:cxn>
              <a:cxn ang="0">
                <a:pos x="452" y="0"/>
              </a:cxn>
              <a:cxn ang="0">
                <a:pos x="667" y="221"/>
              </a:cxn>
              <a:cxn ang="0">
                <a:pos x="452" y="441"/>
              </a:cxn>
              <a:cxn ang="0">
                <a:pos x="40" y="441"/>
              </a:cxn>
              <a:cxn ang="0">
                <a:pos x="0" y="401"/>
              </a:cxn>
              <a:cxn ang="0">
                <a:pos x="0" y="40"/>
              </a:cxn>
            </a:cxnLst>
            <a:rect l="0" t="0" r="r" b="b"/>
            <a:pathLst>
              <a:path w="667" h="441">
                <a:moveTo>
                  <a:pt x="0" y="40"/>
                </a:moveTo>
                <a:cubicBezTo>
                  <a:pt x="0" y="13"/>
                  <a:pt x="13" y="0"/>
                  <a:pt x="40" y="0"/>
                </a:cubicBezTo>
                <a:cubicBezTo>
                  <a:pt x="452" y="0"/>
                  <a:pt x="452" y="0"/>
                  <a:pt x="452" y="0"/>
                </a:cubicBezTo>
                <a:cubicBezTo>
                  <a:pt x="667" y="221"/>
                  <a:pt x="667" y="221"/>
                  <a:pt x="667" y="221"/>
                </a:cubicBezTo>
                <a:cubicBezTo>
                  <a:pt x="452" y="441"/>
                  <a:pt x="452" y="441"/>
                  <a:pt x="452" y="441"/>
                </a:cubicBezTo>
                <a:cubicBezTo>
                  <a:pt x="40" y="441"/>
                  <a:pt x="40" y="441"/>
                  <a:pt x="40" y="441"/>
                </a:cubicBezTo>
                <a:cubicBezTo>
                  <a:pt x="13" y="441"/>
                  <a:pt x="0" y="428"/>
                  <a:pt x="0" y="401"/>
                </a:cubicBezTo>
                <a:lnTo>
                  <a:pt x="0" y="40"/>
                </a:ln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1" name="Freeform 5"/>
          <p:cNvSpPr>
            <a:spLocks/>
          </p:cNvSpPr>
          <p:nvPr/>
        </p:nvSpPr>
        <p:spPr bwMode="auto">
          <a:xfrm>
            <a:off x="5305674" y="4143439"/>
            <a:ext cx="1580653" cy="2356992"/>
          </a:xfrm>
          <a:custGeom>
            <a:avLst/>
            <a:gdLst/>
            <a:ahLst/>
            <a:cxnLst>
              <a:cxn ang="0">
                <a:pos x="221" y="0"/>
              </a:cxn>
              <a:cxn ang="0">
                <a:pos x="442" y="208"/>
              </a:cxn>
              <a:cxn ang="0">
                <a:pos x="442" y="620"/>
              </a:cxn>
              <a:cxn ang="0">
                <a:pos x="402" y="660"/>
              </a:cxn>
              <a:cxn ang="0">
                <a:pos x="40" y="660"/>
              </a:cxn>
              <a:cxn ang="0">
                <a:pos x="0" y="620"/>
              </a:cxn>
              <a:cxn ang="0">
                <a:pos x="0" y="208"/>
              </a:cxn>
              <a:cxn ang="0">
                <a:pos x="221" y="0"/>
              </a:cxn>
            </a:cxnLst>
            <a:rect l="0" t="0" r="r" b="b"/>
            <a:pathLst>
              <a:path w="442" h="660">
                <a:moveTo>
                  <a:pt x="221" y="0"/>
                </a:moveTo>
                <a:cubicBezTo>
                  <a:pt x="442" y="208"/>
                  <a:pt x="442" y="208"/>
                  <a:pt x="442" y="208"/>
                </a:cubicBezTo>
                <a:cubicBezTo>
                  <a:pt x="442" y="620"/>
                  <a:pt x="442" y="620"/>
                  <a:pt x="442" y="620"/>
                </a:cubicBezTo>
                <a:cubicBezTo>
                  <a:pt x="442" y="646"/>
                  <a:pt x="428" y="660"/>
                  <a:pt x="402" y="660"/>
                </a:cubicBezTo>
                <a:cubicBezTo>
                  <a:pt x="40" y="660"/>
                  <a:pt x="40" y="660"/>
                  <a:pt x="40" y="660"/>
                </a:cubicBezTo>
                <a:cubicBezTo>
                  <a:pt x="13" y="660"/>
                  <a:pt x="0" y="646"/>
                  <a:pt x="0" y="620"/>
                </a:cubicBezTo>
                <a:cubicBezTo>
                  <a:pt x="0" y="208"/>
                  <a:pt x="0" y="208"/>
                  <a:pt x="0" y="208"/>
                </a:cubicBezTo>
                <a:lnTo>
                  <a:pt x="221" y="0"/>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a:off x="5305674" y="1355148"/>
            <a:ext cx="1580653" cy="2345336"/>
          </a:xfrm>
          <a:custGeom>
            <a:avLst/>
            <a:gdLst/>
            <a:ahLst/>
            <a:cxnLst>
              <a:cxn ang="0">
                <a:pos x="402" y="0"/>
              </a:cxn>
              <a:cxn ang="0">
                <a:pos x="442" y="40"/>
              </a:cxn>
              <a:cxn ang="0">
                <a:pos x="442" y="452"/>
              </a:cxn>
              <a:cxn ang="0">
                <a:pos x="219" y="656"/>
              </a:cxn>
              <a:cxn ang="0">
                <a:pos x="0" y="452"/>
              </a:cxn>
              <a:cxn ang="0">
                <a:pos x="0" y="40"/>
              </a:cxn>
              <a:cxn ang="0">
                <a:pos x="40" y="0"/>
              </a:cxn>
              <a:cxn ang="0">
                <a:pos x="402" y="0"/>
              </a:cxn>
            </a:cxnLst>
            <a:rect l="0" t="0" r="r" b="b"/>
            <a:pathLst>
              <a:path w="442" h="656">
                <a:moveTo>
                  <a:pt x="402" y="0"/>
                </a:moveTo>
                <a:cubicBezTo>
                  <a:pt x="428" y="0"/>
                  <a:pt x="442" y="13"/>
                  <a:pt x="442" y="40"/>
                </a:cubicBezTo>
                <a:cubicBezTo>
                  <a:pt x="442" y="452"/>
                  <a:pt x="442" y="452"/>
                  <a:pt x="442" y="452"/>
                </a:cubicBezTo>
                <a:cubicBezTo>
                  <a:pt x="219" y="656"/>
                  <a:pt x="219" y="656"/>
                  <a:pt x="219" y="656"/>
                </a:cubicBezTo>
                <a:cubicBezTo>
                  <a:pt x="0" y="452"/>
                  <a:pt x="0" y="452"/>
                  <a:pt x="0" y="452"/>
                </a:cubicBezTo>
                <a:cubicBezTo>
                  <a:pt x="0" y="40"/>
                  <a:pt x="0" y="40"/>
                  <a:pt x="0" y="40"/>
                </a:cubicBezTo>
                <a:cubicBezTo>
                  <a:pt x="0" y="13"/>
                  <a:pt x="13" y="0"/>
                  <a:pt x="40" y="0"/>
                </a:cubicBezTo>
                <a:lnTo>
                  <a:pt x="402" y="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a:off x="6266188" y="3138629"/>
            <a:ext cx="2401288" cy="1575991"/>
          </a:xfrm>
          <a:custGeom>
            <a:avLst/>
            <a:gdLst/>
            <a:ahLst/>
            <a:cxnLst>
              <a:cxn ang="0">
                <a:pos x="632" y="0"/>
              </a:cxn>
              <a:cxn ang="0">
                <a:pos x="672" y="40"/>
              </a:cxn>
              <a:cxn ang="0">
                <a:pos x="672" y="401"/>
              </a:cxn>
              <a:cxn ang="0">
                <a:pos x="632" y="441"/>
              </a:cxn>
              <a:cxn ang="0">
                <a:pos x="220" y="441"/>
              </a:cxn>
              <a:cxn ang="0">
                <a:pos x="0" y="221"/>
              </a:cxn>
              <a:cxn ang="0">
                <a:pos x="220" y="0"/>
              </a:cxn>
              <a:cxn ang="0">
                <a:pos x="632" y="0"/>
              </a:cxn>
            </a:cxnLst>
            <a:rect l="0" t="0" r="r" b="b"/>
            <a:pathLst>
              <a:path w="672" h="441">
                <a:moveTo>
                  <a:pt x="632" y="0"/>
                </a:moveTo>
                <a:cubicBezTo>
                  <a:pt x="658" y="0"/>
                  <a:pt x="672" y="13"/>
                  <a:pt x="672" y="40"/>
                </a:cubicBezTo>
                <a:cubicBezTo>
                  <a:pt x="672" y="401"/>
                  <a:pt x="672" y="401"/>
                  <a:pt x="672" y="401"/>
                </a:cubicBezTo>
                <a:cubicBezTo>
                  <a:pt x="672" y="428"/>
                  <a:pt x="658" y="441"/>
                  <a:pt x="632" y="441"/>
                </a:cubicBezTo>
                <a:cubicBezTo>
                  <a:pt x="220" y="441"/>
                  <a:pt x="220" y="441"/>
                  <a:pt x="220" y="441"/>
                </a:cubicBezTo>
                <a:cubicBezTo>
                  <a:pt x="0" y="221"/>
                  <a:pt x="0" y="221"/>
                  <a:pt x="0" y="221"/>
                </a:cubicBezTo>
                <a:cubicBezTo>
                  <a:pt x="220" y="0"/>
                  <a:pt x="220" y="0"/>
                  <a:pt x="220" y="0"/>
                </a:cubicBezTo>
                <a:lnTo>
                  <a:pt x="632" y="0"/>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5"/>
          <p:cNvSpPr/>
          <p:nvPr/>
        </p:nvSpPr>
        <p:spPr>
          <a:xfrm>
            <a:off x="673666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28" name="Freeform 27"/>
          <p:cNvSpPr/>
          <p:nvPr/>
        </p:nvSpPr>
        <p:spPr>
          <a:xfrm>
            <a:off x="7547146" y="3099590"/>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4" name="Freeform 33"/>
          <p:cNvSpPr/>
          <p:nvPr/>
        </p:nvSpPr>
        <p:spPr>
          <a:xfrm>
            <a:off x="411389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7" name="Freeform 5"/>
          <p:cNvSpPr>
            <a:spLocks/>
          </p:cNvSpPr>
          <p:nvPr/>
        </p:nvSpPr>
        <p:spPr bwMode="auto">
          <a:xfrm>
            <a:off x="4103339" y="4836969"/>
            <a:ext cx="829028" cy="994833"/>
          </a:xfrm>
          <a:custGeom>
            <a:avLst/>
            <a:gdLst/>
            <a:ahLst/>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l="0" t="0" r="r" b="b"/>
            <a:pathLst>
              <a:path w="496" h="595">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solidFill>
            <a:schemeClr val="bg1"/>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p:cNvSpPr>
          <p:nvPr/>
        </p:nvSpPr>
        <p:spPr bwMode="auto">
          <a:xfrm>
            <a:off x="7080451" y="4965187"/>
            <a:ext cx="997652" cy="831143"/>
          </a:xfrm>
          <a:custGeom>
            <a:avLst/>
            <a:gdLst/>
            <a:ahLst/>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l="0" t="0" r="r" b="b"/>
            <a:pathLst>
              <a:path w="597" h="4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p:cNvSpPr>
          <p:nvPr/>
        </p:nvSpPr>
        <p:spPr bwMode="auto">
          <a:xfrm>
            <a:off x="7261194" y="1996528"/>
            <a:ext cx="831849" cy="998360"/>
          </a:xfrm>
          <a:custGeom>
            <a:avLst/>
            <a:gdLst/>
            <a:ahLst/>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l="0" t="0" r="r" b="b"/>
            <a:pathLst>
              <a:path w="498" h="597">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4098958" y="1985499"/>
            <a:ext cx="994831" cy="829027"/>
          </a:xfrm>
          <a:custGeom>
            <a:avLst/>
            <a:gdLst/>
            <a:ahLst/>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l="0" t="0" r="r" b="b"/>
            <a:pathLst>
              <a:path w="595" h="496">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Text Placeholder 3"/>
          <p:cNvSpPr txBox="1">
            <a:spLocks/>
          </p:cNvSpPr>
          <p:nvPr/>
        </p:nvSpPr>
        <p:spPr>
          <a:xfrm>
            <a:off x="3208902" y="2438406"/>
            <a:ext cx="71654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7A7A7A"/>
                </a:solidFill>
                <a:latin typeface="Lato" panose="020F0502020204030203"/>
              </a:rPr>
              <a:t>43%</a:t>
            </a:r>
          </a:p>
        </p:txBody>
      </p:sp>
      <p:sp>
        <p:nvSpPr>
          <p:cNvPr id="58" name="Text Placeholder 3"/>
          <p:cNvSpPr txBox="1">
            <a:spLocks/>
          </p:cNvSpPr>
          <p:nvPr/>
        </p:nvSpPr>
        <p:spPr>
          <a:xfrm>
            <a:off x="4253743" y="5972709"/>
            <a:ext cx="71654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44546B"/>
                </a:solidFill>
                <a:latin typeface="Lato" panose="020F0502020204030203"/>
              </a:rPr>
              <a:t>71%</a:t>
            </a:r>
          </a:p>
        </p:txBody>
      </p:sp>
      <p:sp>
        <p:nvSpPr>
          <p:cNvPr id="59" name="Text Placeholder 3"/>
          <p:cNvSpPr txBox="1">
            <a:spLocks/>
          </p:cNvSpPr>
          <p:nvPr/>
        </p:nvSpPr>
        <p:spPr>
          <a:xfrm>
            <a:off x="7236482" y="1323038"/>
            <a:ext cx="71654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FE4A1E"/>
                </a:solidFill>
                <a:latin typeface="Lato" panose="020F0502020204030203"/>
              </a:rPr>
              <a:t>82%</a:t>
            </a:r>
          </a:p>
        </p:txBody>
      </p:sp>
      <p:sp>
        <p:nvSpPr>
          <p:cNvPr id="60" name="Text Placeholder 3"/>
          <p:cNvSpPr txBox="1">
            <a:spLocks/>
          </p:cNvSpPr>
          <p:nvPr/>
        </p:nvSpPr>
        <p:spPr>
          <a:xfrm>
            <a:off x="8217863" y="4841944"/>
            <a:ext cx="71654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5C9AD3"/>
                </a:solidFill>
                <a:latin typeface="Lato" panose="020F0502020204030203"/>
              </a:rPr>
              <a:t>27%</a:t>
            </a:r>
          </a:p>
        </p:txBody>
      </p:sp>
      <p:sp>
        <p:nvSpPr>
          <p:cNvPr id="62" name="Text Box 10"/>
          <p:cNvSpPr txBox="1">
            <a:spLocks noChangeArrowheads="1"/>
          </p:cNvSpPr>
          <p:nvPr/>
        </p:nvSpPr>
        <p:spPr bwMode="auto">
          <a:xfrm>
            <a:off x="5305674" y="1540383"/>
            <a:ext cx="1569265" cy="1052596"/>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63" name="Group 62"/>
          <p:cNvGrpSpPr>
            <a:grpSpLocks noChangeAspect="1"/>
          </p:cNvGrpSpPr>
          <p:nvPr/>
        </p:nvGrpSpPr>
        <p:grpSpPr>
          <a:xfrm>
            <a:off x="6715365" y="3676107"/>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64"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a:grpSpLocks noChangeAspect="1"/>
          </p:cNvGrpSpPr>
          <p:nvPr/>
        </p:nvGrpSpPr>
        <p:grpSpPr>
          <a:xfrm>
            <a:off x="5852562" y="4560332"/>
            <a:ext cx="475488" cy="362070"/>
            <a:chOff x="3694113" y="3481388"/>
            <a:chExt cx="173038" cy="131763"/>
          </a:xfrm>
          <a:solidFill>
            <a:schemeClr val="bg1"/>
          </a:solidFill>
          <a:effectLst>
            <a:outerShdw blurRad="50800" dist="38100" dir="2700000" algn="tl" rotWithShape="0">
              <a:prstClr val="black">
                <a:alpha val="40000"/>
              </a:prstClr>
            </a:outerShdw>
          </a:effectLst>
        </p:grpSpPr>
        <p:sp>
          <p:nvSpPr>
            <p:cNvPr id="69"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Freeform 296"/>
          <p:cNvSpPr>
            <a:spLocks noChangeAspect="1" noEditPoints="1"/>
          </p:cNvSpPr>
          <p:nvPr/>
        </p:nvSpPr>
        <p:spPr bwMode="auto">
          <a:xfrm>
            <a:off x="5203204" y="3693151"/>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48"/>
          <p:cNvSpPr>
            <a:spLocks noChangeAspect="1" noEditPoints="1"/>
          </p:cNvSpPr>
          <p:nvPr/>
        </p:nvSpPr>
        <p:spPr bwMode="auto">
          <a:xfrm>
            <a:off x="5919980" y="2870990"/>
            <a:ext cx="362048" cy="45720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5" name="Text Box 10"/>
          <p:cNvSpPr txBox="1">
            <a:spLocks noChangeArrowheads="1"/>
          </p:cNvSpPr>
          <p:nvPr/>
        </p:nvSpPr>
        <p:spPr bwMode="auto">
          <a:xfrm>
            <a:off x="7059840" y="3388431"/>
            <a:ext cx="1569265" cy="1052596"/>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sp>
        <p:nvSpPr>
          <p:cNvPr id="76" name="Text Box 10"/>
          <p:cNvSpPr txBox="1">
            <a:spLocks noChangeArrowheads="1"/>
          </p:cNvSpPr>
          <p:nvPr/>
        </p:nvSpPr>
        <p:spPr bwMode="auto">
          <a:xfrm>
            <a:off x="3566516" y="3395453"/>
            <a:ext cx="1569265" cy="1052596"/>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sp>
        <p:nvSpPr>
          <p:cNvPr id="77" name="Text Box 10"/>
          <p:cNvSpPr txBox="1">
            <a:spLocks noChangeArrowheads="1"/>
          </p:cNvSpPr>
          <p:nvPr/>
        </p:nvSpPr>
        <p:spPr bwMode="auto">
          <a:xfrm>
            <a:off x="5354741" y="5110578"/>
            <a:ext cx="1569265" cy="1052596"/>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sp>
        <p:nvSpPr>
          <p:cNvPr id="78" name="TextBox 7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435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strips(upRight)">
                                      <p:cBhvr>
                                        <p:cTn id="11" dur="500"/>
                                        <p:tgtEl>
                                          <p:spTgt spid="40"/>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4103"/>
                                        </p:tgtEl>
                                        <p:attrNameLst>
                                          <p:attrName>style.visibility</p:attrName>
                                        </p:attrNameLst>
                                      </p:cBhvr>
                                      <p:to>
                                        <p:strVal val="visible"/>
                                      </p:to>
                                    </p:set>
                                    <p:anim calcmode="lin" valueType="num">
                                      <p:cBhvr additive="base">
                                        <p:cTn id="15" dur="500" fill="hold"/>
                                        <p:tgtEl>
                                          <p:spTgt spid="4103"/>
                                        </p:tgtEl>
                                        <p:attrNameLst>
                                          <p:attrName>ppt_x</p:attrName>
                                        </p:attrNameLst>
                                      </p:cBhvr>
                                      <p:tavLst>
                                        <p:tav tm="0">
                                          <p:val>
                                            <p:strVal val="#ppt_x"/>
                                          </p:val>
                                        </p:tav>
                                        <p:tav tm="100000">
                                          <p:val>
                                            <p:strVal val="#ppt_x"/>
                                          </p:val>
                                        </p:tav>
                                      </p:tavLst>
                                    </p:anim>
                                    <p:anim calcmode="lin" valueType="num">
                                      <p:cBhvr additive="base">
                                        <p:cTn id="16" dur="500" fill="hold"/>
                                        <p:tgtEl>
                                          <p:spTgt spid="4103"/>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62"/>
                                        </p:tgtEl>
                                        <p:attrNameLst>
                                          <p:attrName>style.visibility</p:attrName>
                                        </p:attrNameLst>
                                      </p:cBhvr>
                                      <p:to>
                                        <p:strVal val="visible"/>
                                      </p:to>
                                    </p:set>
                                    <p:animEffect transition="in" filter="wipe(up)">
                                      <p:cBhvr>
                                        <p:cTn id="20" dur="500"/>
                                        <p:tgtEl>
                                          <p:spTgt spid="62"/>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 calcmode="lin" valueType="num">
                                      <p:cBhvr>
                                        <p:cTn id="24" dur="500" fill="hold"/>
                                        <p:tgtEl>
                                          <p:spTgt spid="74"/>
                                        </p:tgtEl>
                                        <p:attrNameLst>
                                          <p:attrName>ppt_w</p:attrName>
                                        </p:attrNameLst>
                                      </p:cBhvr>
                                      <p:tavLst>
                                        <p:tav tm="0">
                                          <p:val>
                                            <p:fltVal val="0"/>
                                          </p:val>
                                        </p:tav>
                                        <p:tav tm="100000">
                                          <p:val>
                                            <p:strVal val="#ppt_w"/>
                                          </p:val>
                                        </p:tav>
                                      </p:tavLst>
                                    </p:anim>
                                    <p:anim calcmode="lin" valueType="num">
                                      <p:cBhvr>
                                        <p:cTn id="25" dur="500" fill="hold"/>
                                        <p:tgtEl>
                                          <p:spTgt spid="74"/>
                                        </p:tgtEl>
                                        <p:attrNameLst>
                                          <p:attrName>ppt_h</p:attrName>
                                        </p:attrNameLst>
                                      </p:cBhvr>
                                      <p:tavLst>
                                        <p:tav tm="0">
                                          <p:val>
                                            <p:fltVal val="0"/>
                                          </p:val>
                                        </p:tav>
                                        <p:tav tm="100000">
                                          <p:val>
                                            <p:strVal val="#ppt_h"/>
                                          </p:val>
                                        </p:tav>
                                      </p:tavLst>
                                    </p:anim>
                                    <p:animEffect transition="in" filter="fade">
                                      <p:cBhvr>
                                        <p:cTn id="26" dur="500"/>
                                        <p:tgtEl>
                                          <p:spTgt spid="7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59"/>
                                        </p:tgtEl>
                                        <p:attrNameLst>
                                          <p:attrName>style.visibility</p:attrName>
                                        </p:attrNameLst>
                                      </p:cBhvr>
                                      <p:to>
                                        <p:strVal val="visible"/>
                                      </p:to>
                                    </p:set>
                                    <p:anim calcmode="lin" valueType="num">
                                      <p:cBhvr>
                                        <p:cTn id="30" dur="500" fill="hold"/>
                                        <p:tgtEl>
                                          <p:spTgt spid="59"/>
                                        </p:tgtEl>
                                        <p:attrNameLst>
                                          <p:attrName>ppt_w</p:attrName>
                                        </p:attrNameLst>
                                      </p:cBhvr>
                                      <p:tavLst>
                                        <p:tav tm="0">
                                          <p:val>
                                            <p:fltVal val="0"/>
                                          </p:val>
                                        </p:tav>
                                        <p:tav tm="100000">
                                          <p:val>
                                            <p:strVal val="#ppt_w"/>
                                          </p:val>
                                        </p:tav>
                                      </p:tavLst>
                                    </p:anim>
                                    <p:anim calcmode="lin" valueType="num">
                                      <p:cBhvr>
                                        <p:cTn id="31" dur="500" fill="hold"/>
                                        <p:tgtEl>
                                          <p:spTgt spid="59"/>
                                        </p:tgtEl>
                                        <p:attrNameLst>
                                          <p:attrName>ppt_h</p:attrName>
                                        </p:attrNameLst>
                                      </p:cBhvr>
                                      <p:tavLst>
                                        <p:tav tm="0">
                                          <p:val>
                                            <p:fltVal val="0"/>
                                          </p:val>
                                        </p:tav>
                                        <p:tav tm="100000">
                                          <p:val>
                                            <p:strVal val="#ppt_h"/>
                                          </p:val>
                                        </p:tav>
                                      </p:tavLst>
                                    </p:anim>
                                    <p:animEffect transition="in" filter="fade">
                                      <p:cBhvr>
                                        <p:cTn id="32" dur="500"/>
                                        <p:tgtEl>
                                          <p:spTgt spid="59"/>
                                        </p:tgtEl>
                                      </p:cBhvr>
                                    </p:animEffect>
                                  </p:childTnLst>
                                </p:cTn>
                              </p:par>
                            </p:childTnLst>
                          </p:cTn>
                        </p:par>
                        <p:par>
                          <p:cTn id="33" fill="hold">
                            <p:stCondLst>
                              <p:cond delay="3000"/>
                            </p:stCondLst>
                            <p:childTnLst>
                              <p:par>
                                <p:cTn id="34" presetID="18" presetClass="entr" presetSubtype="6" fill="hold" grpId="0"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strips(downRight)">
                                      <p:cBhvr>
                                        <p:cTn id="36" dur="500"/>
                                        <p:tgtEl>
                                          <p:spTgt spid="39"/>
                                        </p:tgtEl>
                                      </p:cBhvr>
                                    </p:animEffect>
                                  </p:childTnLst>
                                </p:cTn>
                              </p:par>
                            </p:childTnLst>
                          </p:cTn>
                        </p:par>
                        <p:par>
                          <p:cTn id="37" fill="hold">
                            <p:stCondLst>
                              <p:cond delay="3500"/>
                            </p:stCondLst>
                            <p:childTnLst>
                              <p:par>
                                <p:cTn id="38" presetID="2" presetClass="entr" presetSubtype="2" fill="hold" grpId="0" nodeType="afterEffect">
                                  <p:stCondLst>
                                    <p:cond delay="0"/>
                                  </p:stCondLst>
                                  <p:childTnLst>
                                    <p:set>
                                      <p:cBhvr>
                                        <p:cTn id="39" dur="1" fill="hold">
                                          <p:stCondLst>
                                            <p:cond delay="0"/>
                                          </p:stCondLst>
                                        </p:cTn>
                                        <p:tgtEl>
                                          <p:spTgt spid="4104"/>
                                        </p:tgtEl>
                                        <p:attrNameLst>
                                          <p:attrName>style.visibility</p:attrName>
                                        </p:attrNameLst>
                                      </p:cBhvr>
                                      <p:to>
                                        <p:strVal val="visible"/>
                                      </p:to>
                                    </p:set>
                                    <p:anim calcmode="lin" valueType="num">
                                      <p:cBhvr additive="base">
                                        <p:cTn id="40" dur="500" fill="hold"/>
                                        <p:tgtEl>
                                          <p:spTgt spid="4104"/>
                                        </p:tgtEl>
                                        <p:attrNameLst>
                                          <p:attrName>ppt_x</p:attrName>
                                        </p:attrNameLst>
                                      </p:cBhvr>
                                      <p:tavLst>
                                        <p:tav tm="0">
                                          <p:val>
                                            <p:strVal val="1+#ppt_w/2"/>
                                          </p:val>
                                        </p:tav>
                                        <p:tav tm="100000">
                                          <p:val>
                                            <p:strVal val="#ppt_x"/>
                                          </p:val>
                                        </p:tav>
                                      </p:tavLst>
                                    </p:anim>
                                    <p:anim calcmode="lin" valueType="num">
                                      <p:cBhvr additive="base">
                                        <p:cTn id="41" dur="500" fill="hold"/>
                                        <p:tgtEl>
                                          <p:spTgt spid="4104"/>
                                        </p:tgtEl>
                                        <p:attrNameLst>
                                          <p:attrName>ppt_y</p:attrName>
                                        </p:attrNameLst>
                                      </p:cBhvr>
                                      <p:tavLst>
                                        <p:tav tm="0">
                                          <p:val>
                                            <p:strVal val="#ppt_y"/>
                                          </p:val>
                                        </p:tav>
                                        <p:tav tm="100000">
                                          <p:val>
                                            <p:strVal val="#ppt_y"/>
                                          </p:val>
                                        </p:tav>
                                      </p:tavLst>
                                    </p:anim>
                                  </p:childTnLst>
                                </p:cTn>
                              </p:par>
                            </p:childTnLst>
                          </p:cTn>
                        </p:par>
                        <p:par>
                          <p:cTn id="42" fill="hold">
                            <p:stCondLst>
                              <p:cond delay="4000"/>
                            </p:stCondLst>
                            <p:childTnLst>
                              <p:par>
                                <p:cTn id="43" presetID="22" presetClass="entr" presetSubtype="1" fill="hold" grpId="0" nodeType="afterEffect">
                                  <p:stCondLst>
                                    <p:cond delay="0"/>
                                  </p:stCondLst>
                                  <p:childTnLst>
                                    <p:set>
                                      <p:cBhvr>
                                        <p:cTn id="44" dur="1" fill="hold">
                                          <p:stCondLst>
                                            <p:cond delay="0"/>
                                          </p:stCondLst>
                                        </p:cTn>
                                        <p:tgtEl>
                                          <p:spTgt spid="75"/>
                                        </p:tgtEl>
                                        <p:attrNameLst>
                                          <p:attrName>style.visibility</p:attrName>
                                        </p:attrNameLst>
                                      </p:cBhvr>
                                      <p:to>
                                        <p:strVal val="visible"/>
                                      </p:to>
                                    </p:set>
                                    <p:animEffect transition="in" filter="wipe(up)">
                                      <p:cBhvr>
                                        <p:cTn id="45" dur="500"/>
                                        <p:tgtEl>
                                          <p:spTgt spid="75"/>
                                        </p:tgtEl>
                                      </p:cBhvr>
                                    </p:animEffect>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63"/>
                                        </p:tgtEl>
                                        <p:attrNameLst>
                                          <p:attrName>style.visibility</p:attrName>
                                        </p:attrNameLst>
                                      </p:cBhvr>
                                      <p:to>
                                        <p:strVal val="visible"/>
                                      </p:to>
                                    </p:set>
                                    <p:anim calcmode="lin" valueType="num">
                                      <p:cBhvr>
                                        <p:cTn id="49" dur="500" fill="hold"/>
                                        <p:tgtEl>
                                          <p:spTgt spid="63"/>
                                        </p:tgtEl>
                                        <p:attrNameLst>
                                          <p:attrName>ppt_w</p:attrName>
                                        </p:attrNameLst>
                                      </p:cBhvr>
                                      <p:tavLst>
                                        <p:tav tm="0">
                                          <p:val>
                                            <p:fltVal val="0"/>
                                          </p:val>
                                        </p:tav>
                                        <p:tav tm="100000">
                                          <p:val>
                                            <p:strVal val="#ppt_w"/>
                                          </p:val>
                                        </p:tav>
                                      </p:tavLst>
                                    </p:anim>
                                    <p:anim calcmode="lin" valueType="num">
                                      <p:cBhvr>
                                        <p:cTn id="50" dur="500" fill="hold"/>
                                        <p:tgtEl>
                                          <p:spTgt spid="63"/>
                                        </p:tgtEl>
                                        <p:attrNameLst>
                                          <p:attrName>ppt_h</p:attrName>
                                        </p:attrNameLst>
                                      </p:cBhvr>
                                      <p:tavLst>
                                        <p:tav tm="0">
                                          <p:val>
                                            <p:fltVal val="0"/>
                                          </p:val>
                                        </p:tav>
                                        <p:tav tm="100000">
                                          <p:val>
                                            <p:strVal val="#ppt_h"/>
                                          </p:val>
                                        </p:tav>
                                      </p:tavLst>
                                    </p:anim>
                                    <p:animEffect transition="in" filter="fade">
                                      <p:cBhvr>
                                        <p:cTn id="51" dur="500"/>
                                        <p:tgtEl>
                                          <p:spTgt spid="63"/>
                                        </p:tgtEl>
                                      </p:cBhvr>
                                    </p:animEffect>
                                  </p:childTnLst>
                                </p:cTn>
                              </p:par>
                            </p:childTnLst>
                          </p:cTn>
                        </p:par>
                        <p:par>
                          <p:cTn id="52" fill="hold">
                            <p:stCondLst>
                              <p:cond delay="5000"/>
                            </p:stCondLst>
                            <p:childTnLst>
                              <p:par>
                                <p:cTn id="53" presetID="53" presetClass="entr" presetSubtype="16" fill="hold" grpId="0" nodeType="afterEffect">
                                  <p:stCondLst>
                                    <p:cond delay="0"/>
                                  </p:stCondLst>
                                  <p:childTnLst>
                                    <p:set>
                                      <p:cBhvr>
                                        <p:cTn id="54" dur="1" fill="hold">
                                          <p:stCondLst>
                                            <p:cond delay="0"/>
                                          </p:stCondLst>
                                        </p:cTn>
                                        <p:tgtEl>
                                          <p:spTgt spid="60"/>
                                        </p:tgtEl>
                                        <p:attrNameLst>
                                          <p:attrName>style.visibility</p:attrName>
                                        </p:attrNameLst>
                                      </p:cBhvr>
                                      <p:to>
                                        <p:strVal val="visible"/>
                                      </p:to>
                                    </p:set>
                                    <p:anim calcmode="lin" valueType="num">
                                      <p:cBhvr>
                                        <p:cTn id="55" dur="500" fill="hold"/>
                                        <p:tgtEl>
                                          <p:spTgt spid="60"/>
                                        </p:tgtEl>
                                        <p:attrNameLst>
                                          <p:attrName>ppt_w</p:attrName>
                                        </p:attrNameLst>
                                      </p:cBhvr>
                                      <p:tavLst>
                                        <p:tav tm="0">
                                          <p:val>
                                            <p:fltVal val="0"/>
                                          </p:val>
                                        </p:tav>
                                        <p:tav tm="100000">
                                          <p:val>
                                            <p:strVal val="#ppt_w"/>
                                          </p:val>
                                        </p:tav>
                                      </p:tavLst>
                                    </p:anim>
                                    <p:anim calcmode="lin" valueType="num">
                                      <p:cBhvr>
                                        <p:cTn id="56" dur="500" fill="hold"/>
                                        <p:tgtEl>
                                          <p:spTgt spid="60"/>
                                        </p:tgtEl>
                                        <p:attrNameLst>
                                          <p:attrName>ppt_h</p:attrName>
                                        </p:attrNameLst>
                                      </p:cBhvr>
                                      <p:tavLst>
                                        <p:tav tm="0">
                                          <p:val>
                                            <p:fltVal val="0"/>
                                          </p:val>
                                        </p:tav>
                                        <p:tav tm="100000">
                                          <p:val>
                                            <p:strVal val="#ppt_h"/>
                                          </p:val>
                                        </p:tav>
                                      </p:tavLst>
                                    </p:anim>
                                    <p:animEffect transition="in" filter="fade">
                                      <p:cBhvr>
                                        <p:cTn id="57" dur="500"/>
                                        <p:tgtEl>
                                          <p:spTgt spid="60"/>
                                        </p:tgtEl>
                                      </p:cBhvr>
                                    </p:animEffect>
                                  </p:childTnLst>
                                </p:cTn>
                              </p:par>
                            </p:childTnLst>
                          </p:cTn>
                        </p:par>
                        <p:par>
                          <p:cTn id="58" fill="hold">
                            <p:stCondLst>
                              <p:cond delay="5500"/>
                            </p:stCondLst>
                            <p:childTnLst>
                              <p:par>
                                <p:cTn id="59" presetID="18" presetClass="entr" presetSubtype="12"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strips(downLeft)">
                                      <p:cBhvr>
                                        <p:cTn id="61" dur="500"/>
                                        <p:tgtEl>
                                          <p:spTgt spid="38"/>
                                        </p:tgtEl>
                                      </p:cBhvr>
                                    </p:animEffect>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4101"/>
                                        </p:tgtEl>
                                        <p:attrNameLst>
                                          <p:attrName>style.visibility</p:attrName>
                                        </p:attrNameLst>
                                      </p:cBhvr>
                                      <p:to>
                                        <p:strVal val="visible"/>
                                      </p:to>
                                    </p:set>
                                    <p:anim calcmode="lin" valueType="num">
                                      <p:cBhvr additive="base">
                                        <p:cTn id="65" dur="500" fill="hold"/>
                                        <p:tgtEl>
                                          <p:spTgt spid="4101"/>
                                        </p:tgtEl>
                                        <p:attrNameLst>
                                          <p:attrName>ppt_x</p:attrName>
                                        </p:attrNameLst>
                                      </p:cBhvr>
                                      <p:tavLst>
                                        <p:tav tm="0">
                                          <p:val>
                                            <p:strVal val="#ppt_x"/>
                                          </p:val>
                                        </p:tav>
                                        <p:tav tm="100000">
                                          <p:val>
                                            <p:strVal val="#ppt_x"/>
                                          </p:val>
                                        </p:tav>
                                      </p:tavLst>
                                    </p:anim>
                                    <p:anim calcmode="lin" valueType="num">
                                      <p:cBhvr additive="base">
                                        <p:cTn id="66" dur="500" fill="hold"/>
                                        <p:tgtEl>
                                          <p:spTgt spid="4101"/>
                                        </p:tgtEl>
                                        <p:attrNameLst>
                                          <p:attrName>ppt_y</p:attrName>
                                        </p:attrNameLst>
                                      </p:cBhvr>
                                      <p:tavLst>
                                        <p:tav tm="0">
                                          <p:val>
                                            <p:strVal val="1+#ppt_h/2"/>
                                          </p:val>
                                        </p:tav>
                                        <p:tav tm="100000">
                                          <p:val>
                                            <p:strVal val="#ppt_y"/>
                                          </p:val>
                                        </p:tav>
                                      </p:tavLst>
                                    </p:anim>
                                  </p:childTnLst>
                                </p:cTn>
                              </p:par>
                            </p:childTnLst>
                          </p:cTn>
                        </p:par>
                        <p:par>
                          <p:cTn id="67" fill="hold">
                            <p:stCondLst>
                              <p:cond delay="6500"/>
                            </p:stCondLst>
                            <p:childTnLst>
                              <p:par>
                                <p:cTn id="68" presetID="22" presetClass="entr" presetSubtype="1" fill="hold" grpId="0" nodeType="afterEffect">
                                  <p:stCondLst>
                                    <p:cond delay="0"/>
                                  </p:stCondLst>
                                  <p:childTnLst>
                                    <p:set>
                                      <p:cBhvr>
                                        <p:cTn id="69" dur="1" fill="hold">
                                          <p:stCondLst>
                                            <p:cond delay="0"/>
                                          </p:stCondLst>
                                        </p:cTn>
                                        <p:tgtEl>
                                          <p:spTgt spid="77"/>
                                        </p:tgtEl>
                                        <p:attrNameLst>
                                          <p:attrName>style.visibility</p:attrName>
                                        </p:attrNameLst>
                                      </p:cBhvr>
                                      <p:to>
                                        <p:strVal val="visible"/>
                                      </p:to>
                                    </p:set>
                                    <p:animEffect transition="in" filter="wipe(up)">
                                      <p:cBhvr>
                                        <p:cTn id="70" dur="500"/>
                                        <p:tgtEl>
                                          <p:spTgt spid="77"/>
                                        </p:tgtEl>
                                      </p:cBhvr>
                                    </p:animEffect>
                                  </p:childTnLst>
                                </p:cTn>
                              </p:par>
                            </p:childTnLst>
                          </p:cTn>
                        </p:par>
                        <p:par>
                          <p:cTn id="71" fill="hold">
                            <p:stCondLst>
                              <p:cond delay="7000"/>
                            </p:stCondLst>
                            <p:childTnLst>
                              <p:par>
                                <p:cTn id="72" presetID="53" presetClass="entr" presetSubtype="16" fill="hold" nodeType="afterEffect">
                                  <p:stCondLst>
                                    <p:cond delay="0"/>
                                  </p:stCondLst>
                                  <p:childTnLst>
                                    <p:set>
                                      <p:cBhvr>
                                        <p:cTn id="73" dur="1" fill="hold">
                                          <p:stCondLst>
                                            <p:cond delay="0"/>
                                          </p:stCondLst>
                                        </p:cTn>
                                        <p:tgtEl>
                                          <p:spTgt spid="68"/>
                                        </p:tgtEl>
                                        <p:attrNameLst>
                                          <p:attrName>style.visibility</p:attrName>
                                        </p:attrNameLst>
                                      </p:cBhvr>
                                      <p:to>
                                        <p:strVal val="visible"/>
                                      </p:to>
                                    </p:set>
                                    <p:anim calcmode="lin" valueType="num">
                                      <p:cBhvr>
                                        <p:cTn id="74" dur="500" fill="hold"/>
                                        <p:tgtEl>
                                          <p:spTgt spid="68"/>
                                        </p:tgtEl>
                                        <p:attrNameLst>
                                          <p:attrName>ppt_w</p:attrName>
                                        </p:attrNameLst>
                                      </p:cBhvr>
                                      <p:tavLst>
                                        <p:tav tm="0">
                                          <p:val>
                                            <p:fltVal val="0"/>
                                          </p:val>
                                        </p:tav>
                                        <p:tav tm="100000">
                                          <p:val>
                                            <p:strVal val="#ppt_w"/>
                                          </p:val>
                                        </p:tav>
                                      </p:tavLst>
                                    </p:anim>
                                    <p:anim calcmode="lin" valueType="num">
                                      <p:cBhvr>
                                        <p:cTn id="75" dur="500" fill="hold"/>
                                        <p:tgtEl>
                                          <p:spTgt spid="68"/>
                                        </p:tgtEl>
                                        <p:attrNameLst>
                                          <p:attrName>ppt_h</p:attrName>
                                        </p:attrNameLst>
                                      </p:cBhvr>
                                      <p:tavLst>
                                        <p:tav tm="0">
                                          <p:val>
                                            <p:fltVal val="0"/>
                                          </p:val>
                                        </p:tav>
                                        <p:tav tm="100000">
                                          <p:val>
                                            <p:strVal val="#ppt_h"/>
                                          </p:val>
                                        </p:tav>
                                      </p:tavLst>
                                    </p:anim>
                                    <p:animEffect transition="in" filter="fade">
                                      <p:cBhvr>
                                        <p:cTn id="76" dur="500"/>
                                        <p:tgtEl>
                                          <p:spTgt spid="68"/>
                                        </p:tgtEl>
                                      </p:cBhvr>
                                    </p:animEffect>
                                  </p:childTnLst>
                                </p:cTn>
                              </p:par>
                            </p:childTnLst>
                          </p:cTn>
                        </p:par>
                        <p:par>
                          <p:cTn id="77" fill="hold">
                            <p:stCondLst>
                              <p:cond delay="7500"/>
                            </p:stCondLst>
                            <p:childTnLst>
                              <p:par>
                                <p:cTn id="78" presetID="53" presetClass="entr" presetSubtype="16" fill="hold" grpId="0" nodeType="afterEffect">
                                  <p:stCondLst>
                                    <p:cond delay="0"/>
                                  </p:stCondLst>
                                  <p:childTnLst>
                                    <p:set>
                                      <p:cBhvr>
                                        <p:cTn id="79" dur="1" fill="hold">
                                          <p:stCondLst>
                                            <p:cond delay="0"/>
                                          </p:stCondLst>
                                        </p:cTn>
                                        <p:tgtEl>
                                          <p:spTgt spid="58"/>
                                        </p:tgtEl>
                                        <p:attrNameLst>
                                          <p:attrName>style.visibility</p:attrName>
                                        </p:attrNameLst>
                                      </p:cBhvr>
                                      <p:to>
                                        <p:strVal val="visible"/>
                                      </p:to>
                                    </p:set>
                                    <p:anim calcmode="lin" valueType="num">
                                      <p:cBhvr>
                                        <p:cTn id="80" dur="500" fill="hold"/>
                                        <p:tgtEl>
                                          <p:spTgt spid="58"/>
                                        </p:tgtEl>
                                        <p:attrNameLst>
                                          <p:attrName>ppt_w</p:attrName>
                                        </p:attrNameLst>
                                      </p:cBhvr>
                                      <p:tavLst>
                                        <p:tav tm="0">
                                          <p:val>
                                            <p:fltVal val="0"/>
                                          </p:val>
                                        </p:tav>
                                        <p:tav tm="100000">
                                          <p:val>
                                            <p:strVal val="#ppt_w"/>
                                          </p:val>
                                        </p:tav>
                                      </p:tavLst>
                                    </p:anim>
                                    <p:anim calcmode="lin" valueType="num">
                                      <p:cBhvr>
                                        <p:cTn id="81" dur="500" fill="hold"/>
                                        <p:tgtEl>
                                          <p:spTgt spid="58"/>
                                        </p:tgtEl>
                                        <p:attrNameLst>
                                          <p:attrName>ppt_h</p:attrName>
                                        </p:attrNameLst>
                                      </p:cBhvr>
                                      <p:tavLst>
                                        <p:tav tm="0">
                                          <p:val>
                                            <p:fltVal val="0"/>
                                          </p:val>
                                        </p:tav>
                                        <p:tav tm="100000">
                                          <p:val>
                                            <p:strVal val="#ppt_h"/>
                                          </p:val>
                                        </p:tav>
                                      </p:tavLst>
                                    </p:anim>
                                    <p:animEffect transition="in" filter="fade">
                                      <p:cBhvr>
                                        <p:cTn id="82" dur="500"/>
                                        <p:tgtEl>
                                          <p:spTgt spid="58"/>
                                        </p:tgtEl>
                                      </p:cBhvr>
                                    </p:animEffect>
                                  </p:childTnLst>
                                </p:cTn>
                              </p:par>
                            </p:childTnLst>
                          </p:cTn>
                        </p:par>
                        <p:par>
                          <p:cTn id="83" fill="hold">
                            <p:stCondLst>
                              <p:cond delay="8000"/>
                            </p:stCondLst>
                            <p:childTnLst>
                              <p:par>
                                <p:cTn id="84" presetID="18" presetClass="entr" presetSubtype="9" fill="hold" grpId="0" nodeType="after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strips(upLeft)">
                                      <p:cBhvr>
                                        <p:cTn id="86" dur="500"/>
                                        <p:tgtEl>
                                          <p:spTgt spid="37"/>
                                        </p:tgtEl>
                                      </p:cBhvr>
                                    </p:animEffect>
                                  </p:childTnLst>
                                </p:cTn>
                              </p:par>
                            </p:childTnLst>
                          </p:cTn>
                        </p:par>
                        <p:par>
                          <p:cTn id="87" fill="hold">
                            <p:stCondLst>
                              <p:cond delay="8500"/>
                            </p:stCondLst>
                            <p:childTnLst>
                              <p:par>
                                <p:cTn id="88" presetID="2" presetClass="entr" presetSubtype="8" fill="hold" grpId="0" nodeType="afterEffect">
                                  <p:stCondLst>
                                    <p:cond delay="0"/>
                                  </p:stCondLst>
                                  <p:childTnLst>
                                    <p:set>
                                      <p:cBhvr>
                                        <p:cTn id="89" dur="1" fill="hold">
                                          <p:stCondLst>
                                            <p:cond delay="0"/>
                                          </p:stCondLst>
                                        </p:cTn>
                                        <p:tgtEl>
                                          <p:spTgt spid="4102"/>
                                        </p:tgtEl>
                                        <p:attrNameLst>
                                          <p:attrName>style.visibility</p:attrName>
                                        </p:attrNameLst>
                                      </p:cBhvr>
                                      <p:to>
                                        <p:strVal val="visible"/>
                                      </p:to>
                                    </p:set>
                                    <p:anim calcmode="lin" valueType="num">
                                      <p:cBhvr additive="base">
                                        <p:cTn id="90" dur="500" fill="hold"/>
                                        <p:tgtEl>
                                          <p:spTgt spid="4102"/>
                                        </p:tgtEl>
                                        <p:attrNameLst>
                                          <p:attrName>ppt_x</p:attrName>
                                        </p:attrNameLst>
                                      </p:cBhvr>
                                      <p:tavLst>
                                        <p:tav tm="0">
                                          <p:val>
                                            <p:strVal val="0-#ppt_w/2"/>
                                          </p:val>
                                        </p:tav>
                                        <p:tav tm="100000">
                                          <p:val>
                                            <p:strVal val="#ppt_x"/>
                                          </p:val>
                                        </p:tav>
                                      </p:tavLst>
                                    </p:anim>
                                    <p:anim calcmode="lin" valueType="num">
                                      <p:cBhvr additive="base">
                                        <p:cTn id="91" dur="500" fill="hold"/>
                                        <p:tgtEl>
                                          <p:spTgt spid="4102"/>
                                        </p:tgtEl>
                                        <p:attrNameLst>
                                          <p:attrName>ppt_y</p:attrName>
                                        </p:attrNameLst>
                                      </p:cBhvr>
                                      <p:tavLst>
                                        <p:tav tm="0">
                                          <p:val>
                                            <p:strVal val="#ppt_y"/>
                                          </p:val>
                                        </p:tav>
                                        <p:tav tm="100000">
                                          <p:val>
                                            <p:strVal val="#ppt_y"/>
                                          </p:val>
                                        </p:tav>
                                      </p:tavLst>
                                    </p:anim>
                                  </p:childTnLst>
                                </p:cTn>
                              </p:par>
                            </p:childTnLst>
                          </p:cTn>
                        </p:par>
                        <p:par>
                          <p:cTn id="92" fill="hold">
                            <p:stCondLst>
                              <p:cond delay="9000"/>
                            </p:stCondLst>
                            <p:childTnLst>
                              <p:par>
                                <p:cTn id="93" presetID="22" presetClass="entr" presetSubtype="1" fill="hold" grpId="0" nodeType="afterEffect">
                                  <p:stCondLst>
                                    <p:cond delay="0"/>
                                  </p:stCondLst>
                                  <p:childTnLst>
                                    <p:set>
                                      <p:cBhvr>
                                        <p:cTn id="94" dur="1" fill="hold">
                                          <p:stCondLst>
                                            <p:cond delay="0"/>
                                          </p:stCondLst>
                                        </p:cTn>
                                        <p:tgtEl>
                                          <p:spTgt spid="76"/>
                                        </p:tgtEl>
                                        <p:attrNameLst>
                                          <p:attrName>style.visibility</p:attrName>
                                        </p:attrNameLst>
                                      </p:cBhvr>
                                      <p:to>
                                        <p:strVal val="visible"/>
                                      </p:to>
                                    </p:set>
                                    <p:animEffect transition="in" filter="wipe(up)">
                                      <p:cBhvr>
                                        <p:cTn id="95" dur="500"/>
                                        <p:tgtEl>
                                          <p:spTgt spid="76"/>
                                        </p:tgtEl>
                                      </p:cBhvr>
                                    </p:animEffect>
                                  </p:childTnLst>
                                </p:cTn>
                              </p:par>
                            </p:childTnLst>
                          </p:cTn>
                        </p:par>
                        <p:par>
                          <p:cTn id="96" fill="hold">
                            <p:stCondLst>
                              <p:cond delay="9500"/>
                            </p:stCondLst>
                            <p:childTnLst>
                              <p:par>
                                <p:cTn id="97" presetID="53" presetClass="entr" presetSubtype="16"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p:cTn id="99" dur="500" fill="hold"/>
                                        <p:tgtEl>
                                          <p:spTgt spid="73"/>
                                        </p:tgtEl>
                                        <p:attrNameLst>
                                          <p:attrName>ppt_w</p:attrName>
                                        </p:attrNameLst>
                                      </p:cBhvr>
                                      <p:tavLst>
                                        <p:tav tm="0">
                                          <p:val>
                                            <p:fltVal val="0"/>
                                          </p:val>
                                        </p:tav>
                                        <p:tav tm="100000">
                                          <p:val>
                                            <p:strVal val="#ppt_w"/>
                                          </p:val>
                                        </p:tav>
                                      </p:tavLst>
                                    </p:anim>
                                    <p:anim calcmode="lin" valueType="num">
                                      <p:cBhvr>
                                        <p:cTn id="100" dur="500" fill="hold"/>
                                        <p:tgtEl>
                                          <p:spTgt spid="73"/>
                                        </p:tgtEl>
                                        <p:attrNameLst>
                                          <p:attrName>ppt_h</p:attrName>
                                        </p:attrNameLst>
                                      </p:cBhvr>
                                      <p:tavLst>
                                        <p:tav tm="0">
                                          <p:val>
                                            <p:fltVal val="0"/>
                                          </p:val>
                                        </p:tav>
                                        <p:tav tm="100000">
                                          <p:val>
                                            <p:strVal val="#ppt_h"/>
                                          </p:val>
                                        </p:tav>
                                      </p:tavLst>
                                    </p:anim>
                                    <p:animEffect transition="in" filter="fade">
                                      <p:cBhvr>
                                        <p:cTn id="101" dur="500"/>
                                        <p:tgtEl>
                                          <p:spTgt spid="73"/>
                                        </p:tgtEl>
                                      </p:cBhvr>
                                    </p:animEffect>
                                  </p:childTnLst>
                                </p:cTn>
                              </p:par>
                            </p:childTnLst>
                          </p:cTn>
                        </p:par>
                        <p:par>
                          <p:cTn id="102" fill="hold">
                            <p:stCondLst>
                              <p:cond delay="10000"/>
                            </p:stCondLst>
                            <p:childTnLst>
                              <p:par>
                                <p:cTn id="103" presetID="53" presetClass="entr" presetSubtype="16" fill="hold" grpId="0" nodeType="afterEffect">
                                  <p:stCondLst>
                                    <p:cond delay="0"/>
                                  </p:stCondLst>
                                  <p:childTnLst>
                                    <p:set>
                                      <p:cBhvr>
                                        <p:cTn id="104" dur="1" fill="hold">
                                          <p:stCondLst>
                                            <p:cond delay="0"/>
                                          </p:stCondLst>
                                        </p:cTn>
                                        <p:tgtEl>
                                          <p:spTgt spid="57"/>
                                        </p:tgtEl>
                                        <p:attrNameLst>
                                          <p:attrName>style.visibility</p:attrName>
                                        </p:attrNameLst>
                                      </p:cBhvr>
                                      <p:to>
                                        <p:strVal val="visible"/>
                                      </p:to>
                                    </p:set>
                                    <p:anim calcmode="lin" valueType="num">
                                      <p:cBhvr>
                                        <p:cTn id="105" dur="500" fill="hold"/>
                                        <p:tgtEl>
                                          <p:spTgt spid="57"/>
                                        </p:tgtEl>
                                        <p:attrNameLst>
                                          <p:attrName>ppt_w</p:attrName>
                                        </p:attrNameLst>
                                      </p:cBhvr>
                                      <p:tavLst>
                                        <p:tav tm="0">
                                          <p:val>
                                            <p:fltVal val="0"/>
                                          </p:val>
                                        </p:tav>
                                        <p:tav tm="100000">
                                          <p:val>
                                            <p:strVal val="#ppt_w"/>
                                          </p:val>
                                        </p:tav>
                                      </p:tavLst>
                                    </p:anim>
                                    <p:anim calcmode="lin" valueType="num">
                                      <p:cBhvr>
                                        <p:cTn id="106" dur="500" fill="hold"/>
                                        <p:tgtEl>
                                          <p:spTgt spid="57"/>
                                        </p:tgtEl>
                                        <p:attrNameLst>
                                          <p:attrName>ppt_h</p:attrName>
                                        </p:attrNameLst>
                                      </p:cBhvr>
                                      <p:tavLst>
                                        <p:tav tm="0">
                                          <p:val>
                                            <p:fltVal val="0"/>
                                          </p:val>
                                        </p:tav>
                                        <p:tav tm="100000">
                                          <p:val>
                                            <p:strVal val="#ppt_h"/>
                                          </p:val>
                                        </p:tav>
                                      </p:tavLst>
                                    </p:anim>
                                    <p:animEffect transition="in" filter="fade">
                                      <p:cBhvr>
                                        <p:cTn id="10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nimBg="1"/>
      <p:bldP spid="4101" grpId="0" animBg="1"/>
      <p:bldP spid="4103" grpId="0" animBg="1"/>
      <p:bldP spid="4104" grpId="0" animBg="1"/>
      <p:bldP spid="37" grpId="0" animBg="1"/>
      <p:bldP spid="38" grpId="0" animBg="1"/>
      <p:bldP spid="39" grpId="0" animBg="1"/>
      <p:bldP spid="40" grpId="0" animBg="1"/>
      <p:bldP spid="57" grpId="0"/>
      <p:bldP spid="58" grpId="0"/>
      <p:bldP spid="59" grpId="0"/>
      <p:bldP spid="60" grpId="0"/>
      <p:bldP spid="62" grpId="0"/>
      <p:bldP spid="73" grpId="0" animBg="1"/>
      <p:bldP spid="74" grpId="0" animBg="1"/>
      <p:bldP spid="75" grpId="0"/>
      <p:bldP spid="76" grpId="0"/>
      <p:bldP spid="77" grpId="0"/>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1246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2017-01-26T22:59:25Z</dcterms:modified>
</cp:coreProperties>
</file>