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216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Freeform 10"/>
          <p:cNvSpPr>
            <a:spLocks noChangeAspect="1"/>
          </p:cNvSpPr>
          <p:nvPr/>
        </p:nvSpPr>
        <p:spPr>
          <a:xfrm>
            <a:off x="472440" y="2347003"/>
            <a:ext cx="3224673" cy="2049596"/>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FE4A1E"/>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216608" y="1580163"/>
            <a:ext cx="3224673" cy="2049596"/>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5C9AD3"/>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2561434" y="3386961"/>
            <a:ext cx="3414360" cy="2170161"/>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44546B"/>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4802282" y="1815773"/>
            <a:ext cx="4078263" cy="2592136"/>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7A7A7A"/>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4969398" y="3592454"/>
            <a:ext cx="4078263" cy="2592136"/>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939393"/>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7934449" y="1304668"/>
            <a:ext cx="2940143" cy="1868750"/>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FF7246"/>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noChangeAspect="1"/>
          </p:cNvSpPr>
          <p:nvPr/>
        </p:nvSpPr>
        <p:spPr>
          <a:xfrm>
            <a:off x="7880560" y="2856189"/>
            <a:ext cx="3839000" cy="2440061"/>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7AB8F1"/>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a:off x="7860528" y="4718626"/>
            <a:ext cx="3034987" cy="1929032"/>
          </a:xfrm>
          <a:custGeom>
            <a:avLst/>
            <a:gdLst>
              <a:gd name="connsiteX0" fmla="*/ 1684712 w 3701242"/>
              <a:gd name="connsiteY0" fmla="*/ 0 h 2352502"/>
              <a:gd name="connsiteX1" fmla="*/ 2580535 w 3701242"/>
              <a:gd name="connsiteY1" fmla="*/ 730116 h 2352502"/>
              <a:gd name="connsiteX2" fmla="*/ 2583730 w 3701242"/>
              <a:gd name="connsiteY2" fmla="*/ 761818 h 2352502"/>
              <a:gd name="connsiteX3" fmla="*/ 2633559 w 3701242"/>
              <a:gd name="connsiteY3" fmla="*/ 743581 h 2352502"/>
              <a:gd name="connsiteX4" fmla="*/ 2878282 w 3701242"/>
              <a:gd name="connsiteY4" fmla="*/ 706582 h 2352502"/>
              <a:gd name="connsiteX5" fmla="*/ 3701242 w 3701242"/>
              <a:gd name="connsiteY5" fmla="*/ 1529542 h 2352502"/>
              <a:gd name="connsiteX6" fmla="*/ 2878282 w 3701242"/>
              <a:gd name="connsiteY6" fmla="*/ 2352502 h 2352502"/>
              <a:gd name="connsiteX7" fmla="*/ 2790350 w 3701242"/>
              <a:gd name="connsiteY7" fmla="*/ 2345849 h 2352502"/>
              <a:gd name="connsiteX8" fmla="*/ 2757397 w 3701242"/>
              <a:gd name="connsiteY8" fmla="*/ 2352502 h 2352502"/>
              <a:gd name="connsiteX9" fmla="*/ 641122 w 3701242"/>
              <a:gd name="connsiteY9" fmla="*/ 2352502 h 2352502"/>
              <a:gd name="connsiteX10" fmla="*/ 583822 w 3701242"/>
              <a:gd name="connsiteY10" fmla="*/ 2340934 h 2352502"/>
              <a:gd name="connsiteX11" fmla="*/ 583233 w 3701242"/>
              <a:gd name="connsiteY11" fmla="*/ 2340536 h 2352502"/>
              <a:gd name="connsiteX12" fmla="*/ 511082 w 3701242"/>
              <a:gd name="connsiteY12" fmla="*/ 2333263 h 2352502"/>
              <a:gd name="connsiteX13" fmla="*/ 0 w 3701242"/>
              <a:gd name="connsiteY13" fmla="*/ 1706187 h 2352502"/>
              <a:gd name="connsiteX14" fmla="*/ 640080 w 3701242"/>
              <a:gd name="connsiteY14" fmla="*/ 1066107 h 2352502"/>
              <a:gd name="connsiteX15" fmla="*/ 769079 w 3701242"/>
              <a:gd name="connsiteY15" fmla="*/ 1079111 h 2352502"/>
              <a:gd name="connsiteX16" fmla="*/ 786739 w 3701242"/>
              <a:gd name="connsiteY16" fmla="*/ 1084593 h 2352502"/>
              <a:gd name="connsiteX17" fmla="*/ 775033 w 3701242"/>
              <a:gd name="connsiteY17" fmla="*/ 1007892 h 2352502"/>
              <a:gd name="connsiteX18" fmla="*/ 770312 w 3701242"/>
              <a:gd name="connsiteY18" fmla="*/ 914400 h 2352502"/>
              <a:gd name="connsiteX19" fmla="*/ 1684712 w 3701242"/>
              <a:gd name="connsiteY19" fmla="*/ 0 h 235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1242" h="2352502">
                <a:moveTo>
                  <a:pt x="1684712" y="0"/>
                </a:moveTo>
                <a:cubicBezTo>
                  <a:pt x="2126595" y="0"/>
                  <a:pt x="2495270" y="313440"/>
                  <a:pt x="2580535" y="730116"/>
                </a:cubicBezTo>
                <a:lnTo>
                  <a:pt x="2583730" y="761818"/>
                </a:lnTo>
                <a:lnTo>
                  <a:pt x="2633559" y="743581"/>
                </a:lnTo>
                <a:cubicBezTo>
                  <a:pt x="2710867" y="719535"/>
                  <a:pt x="2793062" y="706582"/>
                  <a:pt x="2878282" y="706582"/>
                </a:cubicBezTo>
                <a:cubicBezTo>
                  <a:pt x="3332790" y="706582"/>
                  <a:pt x="3701242" y="1075034"/>
                  <a:pt x="3701242" y="1529542"/>
                </a:cubicBezTo>
                <a:cubicBezTo>
                  <a:pt x="3701242" y="1984050"/>
                  <a:pt x="3332790" y="2352502"/>
                  <a:pt x="2878282" y="2352502"/>
                </a:cubicBezTo>
                <a:lnTo>
                  <a:pt x="2790350" y="2345849"/>
                </a:lnTo>
                <a:lnTo>
                  <a:pt x="2757397" y="2352502"/>
                </a:lnTo>
                <a:lnTo>
                  <a:pt x="641122" y="2352502"/>
                </a:lnTo>
                <a:cubicBezTo>
                  <a:pt x="620797" y="2352502"/>
                  <a:pt x="601434" y="2348383"/>
                  <a:pt x="583822" y="2340934"/>
                </a:cubicBezTo>
                <a:lnTo>
                  <a:pt x="583233" y="2340536"/>
                </a:lnTo>
                <a:lnTo>
                  <a:pt x="511082" y="2333263"/>
                </a:lnTo>
                <a:cubicBezTo>
                  <a:pt x="219409" y="2273578"/>
                  <a:pt x="0" y="2015505"/>
                  <a:pt x="0" y="1706187"/>
                </a:cubicBezTo>
                <a:cubicBezTo>
                  <a:pt x="0" y="1352681"/>
                  <a:pt x="286574" y="1066107"/>
                  <a:pt x="640080" y="1066107"/>
                </a:cubicBezTo>
                <a:cubicBezTo>
                  <a:pt x="684269" y="1066107"/>
                  <a:pt x="727411" y="1070585"/>
                  <a:pt x="769079" y="1079111"/>
                </a:cubicBezTo>
                <a:lnTo>
                  <a:pt x="786739" y="1084593"/>
                </a:lnTo>
                <a:lnTo>
                  <a:pt x="775033" y="1007892"/>
                </a:lnTo>
                <a:cubicBezTo>
                  <a:pt x="771911" y="977153"/>
                  <a:pt x="770312" y="945963"/>
                  <a:pt x="770312" y="914400"/>
                </a:cubicBezTo>
                <a:cubicBezTo>
                  <a:pt x="770312" y="409391"/>
                  <a:pt x="1179703" y="0"/>
                  <a:pt x="1684712" y="0"/>
                </a:cubicBezTo>
                <a:close/>
              </a:path>
            </a:pathLst>
          </a:custGeom>
          <a:solidFill>
            <a:srgbClr val="627289"/>
          </a:solidFill>
          <a:ln w="508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Группа 40"/>
          <p:cNvGrpSpPr/>
          <p:nvPr/>
        </p:nvGrpSpPr>
        <p:grpSpPr>
          <a:xfrm>
            <a:off x="6615185" y="3922251"/>
            <a:ext cx="379385" cy="384208"/>
            <a:chOff x="5842001" y="3197226"/>
            <a:chExt cx="4371974" cy="4427537"/>
          </a:xfrm>
          <a:solidFill>
            <a:schemeClr val="bg1"/>
          </a:solidFill>
          <a:effectLst>
            <a:outerShdw blurRad="63500" sx="102000" sy="102000" algn="ctr" rotWithShape="0">
              <a:prstClr val="black">
                <a:alpha val="40000"/>
              </a:prstClr>
            </a:outerShdw>
          </a:effectLst>
        </p:grpSpPr>
        <p:sp>
          <p:nvSpPr>
            <p:cNvPr id="50" name="Freeform 32"/>
            <p:cNvSpPr>
              <a:spLocks/>
            </p:cNvSpPr>
            <p:nvPr/>
          </p:nvSpPr>
          <p:spPr bwMode="auto">
            <a:xfrm>
              <a:off x="5842001" y="4175126"/>
              <a:ext cx="1500187" cy="1889125"/>
            </a:xfrm>
            <a:custGeom>
              <a:avLst/>
              <a:gdLst>
                <a:gd name="T0" fmla="*/ 472 w 1890"/>
                <a:gd name="T1" fmla="*/ 0 h 2381"/>
                <a:gd name="T2" fmla="*/ 1890 w 1890"/>
                <a:gd name="T3" fmla="*/ 2381 h 2381"/>
                <a:gd name="T4" fmla="*/ 124 w 1890"/>
                <a:gd name="T5" fmla="*/ 2381 h 2381"/>
                <a:gd name="T6" fmla="*/ 80 w 1890"/>
                <a:gd name="T7" fmla="*/ 2222 h 2381"/>
                <a:gd name="T8" fmla="*/ 45 w 1890"/>
                <a:gd name="T9" fmla="*/ 2062 h 2381"/>
                <a:gd name="T10" fmla="*/ 21 w 1890"/>
                <a:gd name="T11" fmla="*/ 1896 h 2381"/>
                <a:gd name="T12" fmla="*/ 5 w 1890"/>
                <a:gd name="T13" fmla="*/ 1728 h 2381"/>
                <a:gd name="T14" fmla="*/ 0 w 1890"/>
                <a:gd name="T15" fmla="*/ 1557 h 2381"/>
                <a:gd name="T16" fmla="*/ 5 w 1890"/>
                <a:gd name="T17" fmla="*/ 1385 h 2381"/>
                <a:gd name="T18" fmla="*/ 21 w 1890"/>
                <a:gd name="T19" fmla="*/ 1217 h 2381"/>
                <a:gd name="T20" fmla="*/ 47 w 1890"/>
                <a:gd name="T21" fmla="*/ 1050 h 2381"/>
                <a:gd name="T22" fmla="*/ 81 w 1890"/>
                <a:gd name="T23" fmla="*/ 888 h 2381"/>
                <a:gd name="T24" fmla="*/ 124 w 1890"/>
                <a:gd name="T25" fmla="*/ 729 h 2381"/>
                <a:gd name="T26" fmla="*/ 178 w 1890"/>
                <a:gd name="T27" fmla="*/ 574 h 2381"/>
                <a:gd name="T28" fmla="*/ 240 w 1890"/>
                <a:gd name="T29" fmla="*/ 424 h 2381"/>
                <a:gd name="T30" fmla="*/ 309 w 1890"/>
                <a:gd name="T31" fmla="*/ 277 h 2381"/>
                <a:gd name="T32" fmla="*/ 386 w 1890"/>
                <a:gd name="T33" fmla="*/ 136 h 2381"/>
                <a:gd name="T34" fmla="*/ 472 w 1890"/>
                <a:gd name="T35"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0" h="2381">
                  <a:moveTo>
                    <a:pt x="472" y="0"/>
                  </a:moveTo>
                  <a:lnTo>
                    <a:pt x="1890" y="2381"/>
                  </a:lnTo>
                  <a:lnTo>
                    <a:pt x="124" y="2381"/>
                  </a:lnTo>
                  <a:lnTo>
                    <a:pt x="80" y="2222"/>
                  </a:lnTo>
                  <a:lnTo>
                    <a:pt x="45" y="2062"/>
                  </a:lnTo>
                  <a:lnTo>
                    <a:pt x="21" y="1896"/>
                  </a:lnTo>
                  <a:lnTo>
                    <a:pt x="5" y="1728"/>
                  </a:lnTo>
                  <a:lnTo>
                    <a:pt x="0" y="1557"/>
                  </a:lnTo>
                  <a:lnTo>
                    <a:pt x="5" y="1385"/>
                  </a:lnTo>
                  <a:lnTo>
                    <a:pt x="21" y="1217"/>
                  </a:lnTo>
                  <a:lnTo>
                    <a:pt x="47" y="1050"/>
                  </a:lnTo>
                  <a:lnTo>
                    <a:pt x="81" y="888"/>
                  </a:lnTo>
                  <a:lnTo>
                    <a:pt x="124" y="729"/>
                  </a:lnTo>
                  <a:lnTo>
                    <a:pt x="178" y="574"/>
                  </a:lnTo>
                  <a:lnTo>
                    <a:pt x="240" y="424"/>
                  </a:lnTo>
                  <a:lnTo>
                    <a:pt x="309" y="277"/>
                  </a:lnTo>
                  <a:lnTo>
                    <a:pt x="386" y="136"/>
                  </a:lnTo>
                  <a:lnTo>
                    <a:pt x="4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33"/>
            <p:cNvSpPr>
              <a:spLocks/>
            </p:cNvSpPr>
            <p:nvPr/>
          </p:nvSpPr>
          <p:spPr bwMode="auto">
            <a:xfrm>
              <a:off x="7813675" y="3255963"/>
              <a:ext cx="2193925" cy="1216025"/>
            </a:xfrm>
            <a:custGeom>
              <a:avLst/>
              <a:gdLst>
                <a:gd name="T0" fmla="*/ 890 w 2763"/>
                <a:gd name="T1" fmla="*/ 0 h 1533"/>
                <a:gd name="T2" fmla="*/ 1044 w 2763"/>
                <a:gd name="T3" fmla="*/ 40 h 1533"/>
                <a:gd name="T4" fmla="*/ 1195 w 2763"/>
                <a:gd name="T5" fmla="*/ 90 h 1533"/>
                <a:gd name="T6" fmla="*/ 1342 w 2763"/>
                <a:gd name="T7" fmla="*/ 148 h 1533"/>
                <a:gd name="T8" fmla="*/ 1483 w 2763"/>
                <a:gd name="T9" fmla="*/ 214 h 1533"/>
                <a:gd name="T10" fmla="*/ 1621 w 2763"/>
                <a:gd name="T11" fmla="*/ 287 h 1533"/>
                <a:gd name="T12" fmla="*/ 1754 w 2763"/>
                <a:gd name="T13" fmla="*/ 368 h 1533"/>
                <a:gd name="T14" fmla="*/ 1883 w 2763"/>
                <a:gd name="T15" fmla="*/ 457 h 1533"/>
                <a:gd name="T16" fmla="*/ 2005 w 2763"/>
                <a:gd name="T17" fmla="*/ 553 h 1533"/>
                <a:gd name="T18" fmla="*/ 2122 w 2763"/>
                <a:gd name="T19" fmla="*/ 655 h 1533"/>
                <a:gd name="T20" fmla="*/ 2234 w 2763"/>
                <a:gd name="T21" fmla="*/ 764 h 1533"/>
                <a:gd name="T22" fmla="*/ 2339 w 2763"/>
                <a:gd name="T23" fmla="*/ 879 h 1533"/>
                <a:gd name="T24" fmla="*/ 2438 w 2763"/>
                <a:gd name="T25" fmla="*/ 999 h 1533"/>
                <a:gd name="T26" fmla="*/ 2531 w 2763"/>
                <a:gd name="T27" fmla="*/ 1125 h 1533"/>
                <a:gd name="T28" fmla="*/ 2615 w 2763"/>
                <a:gd name="T29" fmla="*/ 1255 h 1533"/>
                <a:gd name="T30" fmla="*/ 2693 w 2763"/>
                <a:gd name="T31" fmla="*/ 1392 h 1533"/>
                <a:gd name="T32" fmla="*/ 2763 w 2763"/>
                <a:gd name="T33" fmla="*/ 1533 h 1533"/>
                <a:gd name="T34" fmla="*/ 0 w 2763"/>
                <a:gd name="T35" fmla="*/ 1533 h 1533"/>
                <a:gd name="T36" fmla="*/ 890 w 2763"/>
                <a:gd name="T37" fmla="*/ 0 h 1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63" h="1533">
                  <a:moveTo>
                    <a:pt x="890" y="0"/>
                  </a:moveTo>
                  <a:lnTo>
                    <a:pt x="1044" y="40"/>
                  </a:lnTo>
                  <a:lnTo>
                    <a:pt x="1195" y="90"/>
                  </a:lnTo>
                  <a:lnTo>
                    <a:pt x="1342" y="148"/>
                  </a:lnTo>
                  <a:lnTo>
                    <a:pt x="1483" y="214"/>
                  </a:lnTo>
                  <a:lnTo>
                    <a:pt x="1621" y="287"/>
                  </a:lnTo>
                  <a:lnTo>
                    <a:pt x="1754" y="368"/>
                  </a:lnTo>
                  <a:lnTo>
                    <a:pt x="1883" y="457"/>
                  </a:lnTo>
                  <a:lnTo>
                    <a:pt x="2005" y="553"/>
                  </a:lnTo>
                  <a:lnTo>
                    <a:pt x="2122" y="655"/>
                  </a:lnTo>
                  <a:lnTo>
                    <a:pt x="2234" y="764"/>
                  </a:lnTo>
                  <a:lnTo>
                    <a:pt x="2339" y="879"/>
                  </a:lnTo>
                  <a:lnTo>
                    <a:pt x="2438" y="999"/>
                  </a:lnTo>
                  <a:lnTo>
                    <a:pt x="2531" y="1125"/>
                  </a:lnTo>
                  <a:lnTo>
                    <a:pt x="2615" y="1255"/>
                  </a:lnTo>
                  <a:lnTo>
                    <a:pt x="2693" y="1392"/>
                  </a:lnTo>
                  <a:lnTo>
                    <a:pt x="2763" y="1533"/>
                  </a:lnTo>
                  <a:lnTo>
                    <a:pt x="0" y="1533"/>
                  </a:lnTo>
                  <a:lnTo>
                    <a:pt x="8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34"/>
            <p:cNvSpPr>
              <a:spLocks/>
            </p:cNvSpPr>
            <p:nvPr/>
          </p:nvSpPr>
          <p:spPr bwMode="auto">
            <a:xfrm>
              <a:off x="6391275" y="3197226"/>
              <a:ext cx="1851025" cy="1960563"/>
            </a:xfrm>
            <a:custGeom>
              <a:avLst/>
              <a:gdLst>
                <a:gd name="T0" fmla="*/ 2064 w 2333"/>
                <a:gd name="T1" fmla="*/ 0 h 2470"/>
                <a:gd name="T2" fmla="*/ 2199 w 2333"/>
                <a:gd name="T3" fmla="*/ 4 h 2470"/>
                <a:gd name="T4" fmla="*/ 2333 w 2333"/>
                <a:gd name="T5" fmla="*/ 14 h 2470"/>
                <a:gd name="T6" fmla="*/ 906 w 2333"/>
                <a:gd name="T7" fmla="*/ 2470 h 2470"/>
                <a:gd name="T8" fmla="*/ 0 w 2333"/>
                <a:gd name="T9" fmla="*/ 946 h 2470"/>
                <a:gd name="T10" fmla="*/ 112 w 2333"/>
                <a:gd name="T11" fmla="*/ 825 h 2470"/>
                <a:gd name="T12" fmla="*/ 229 w 2333"/>
                <a:gd name="T13" fmla="*/ 712 h 2470"/>
                <a:gd name="T14" fmla="*/ 355 w 2333"/>
                <a:gd name="T15" fmla="*/ 606 h 2470"/>
                <a:gd name="T16" fmla="*/ 486 w 2333"/>
                <a:gd name="T17" fmla="*/ 506 h 2470"/>
                <a:gd name="T18" fmla="*/ 624 w 2333"/>
                <a:gd name="T19" fmla="*/ 414 h 2470"/>
                <a:gd name="T20" fmla="*/ 765 w 2333"/>
                <a:gd name="T21" fmla="*/ 332 h 2470"/>
                <a:gd name="T22" fmla="*/ 913 w 2333"/>
                <a:gd name="T23" fmla="*/ 257 h 2470"/>
                <a:gd name="T24" fmla="*/ 1065 w 2333"/>
                <a:gd name="T25" fmla="*/ 190 h 2470"/>
                <a:gd name="T26" fmla="*/ 1222 w 2333"/>
                <a:gd name="T27" fmla="*/ 135 h 2470"/>
                <a:gd name="T28" fmla="*/ 1384 w 2333"/>
                <a:gd name="T29" fmla="*/ 88 h 2470"/>
                <a:gd name="T30" fmla="*/ 1549 w 2333"/>
                <a:gd name="T31" fmla="*/ 49 h 2470"/>
                <a:gd name="T32" fmla="*/ 1718 w 2333"/>
                <a:gd name="T33" fmla="*/ 23 h 2470"/>
                <a:gd name="T34" fmla="*/ 1888 w 2333"/>
                <a:gd name="T35" fmla="*/ 7 h 2470"/>
                <a:gd name="T36" fmla="*/ 2064 w 2333"/>
                <a:gd name="T37" fmla="*/ 0 h 2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33" h="2470">
                  <a:moveTo>
                    <a:pt x="2064" y="0"/>
                  </a:moveTo>
                  <a:lnTo>
                    <a:pt x="2199" y="4"/>
                  </a:lnTo>
                  <a:lnTo>
                    <a:pt x="2333" y="14"/>
                  </a:lnTo>
                  <a:lnTo>
                    <a:pt x="906" y="2470"/>
                  </a:lnTo>
                  <a:lnTo>
                    <a:pt x="0" y="946"/>
                  </a:lnTo>
                  <a:lnTo>
                    <a:pt x="112" y="825"/>
                  </a:lnTo>
                  <a:lnTo>
                    <a:pt x="229" y="712"/>
                  </a:lnTo>
                  <a:lnTo>
                    <a:pt x="355" y="606"/>
                  </a:lnTo>
                  <a:lnTo>
                    <a:pt x="486" y="506"/>
                  </a:lnTo>
                  <a:lnTo>
                    <a:pt x="624" y="414"/>
                  </a:lnTo>
                  <a:lnTo>
                    <a:pt x="765" y="332"/>
                  </a:lnTo>
                  <a:lnTo>
                    <a:pt x="913" y="257"/>
                  </a:lnTo>
                  <a:lnTo>
                    <a:pt x="1065" y="190"/>
                  </a:lnTo>
                  <a:lnTo>
                    <a:pt x="1222" y="135"/>
                  </a:lnTo>
                  <a:lnTo>
                    <a:pt x="1384" y="88"/>
                  </a:lnTo>
                  <a:lnTo>
                    <a:pt x="1549" y="49"/>
                  </a:lnTo>
                  <a:lnTo>
                    <a:pt x="1718" y="23"/>
                  </a:lnTo>
                  <a:lnTo>
                    <a:pt x="1888" y="7"/>
                  </a:lnTo>
                  <a:lnTo>
                    <a:pt x="20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35"/>
            <p:cNvSpPr>
              <a:spLocks/>
            </p:cNvSpPr>
            <p:nvPr/>
          </p:nvSpPr>
          <p:spPr bwMode="auto">
            <a:xfrm>
              <a:off x="6042025" y="6332538"/>
              <a:ext cx="2216150" cy="1252538"/>
            </a:xfrm>
            <a:custGeom>
              <a:avLst/>
              <a:gdLst>
                <a:gd name="T0" fmla="*/ 0 w 2793"/>
                <a:gd name="T1" fmla="*/ 0 h 1579"/>
                <a:gd name="T2" fmla="*/ 2793 w 2793"/>
                <a:gd name="T3" fmla="*/ 0 h 1579"/>
                <a:gd name="T4" fmla="*/ 1921 w 2793"/>
                <a:gd name="T5" fmla="*/ 1541 h 1579"/>
                <a:gd name="T6" fmla="*/ 1985 w 2793"/>
                <a:gd name="T7" fmla="*/ 1579 h 1579"/>
                <a:gd name="T8" fmla="*/ 1821 w 2793"/>
                <a:gd name="T9" fmla="*/ 1542 h 1579"/>
                <a:gd name="T10" fmla="*/ 1661 w 2793"/>
                <a:gd name="T11" fmla="*/ 1495 h 1579"/>
                <a:gd name="T12" fmla="*/ 1506 w 2793"/>
                <a:gd name="T13" fmla="*/ 1439 h 1579"/>
                <a:gd name="T14" fmla="*/ 1354 w 2793"/>
                <a:gd name="T15" fmla="*/ 1373 h 1579"/>
                <a:gd name="T16" fmla="*/ 1208 w 2793"/>
                <a:gd name="T17" fmla="*/ 1300 h 1579"/>
                <a:gd name="T18" fmla="*/ 1065 w 2793"/>
                <a:gd name="T19" fmla="*/ 1218 h 1579"/>
                <a:gd name="T20" fmla="*/ 928 w 2793"/>
                <a:gd name="T21" fmla="*/ 1127 h 1579"/>
                <a:gd name="T22" fmla="*/ 799 w 2793"/>
                <a:gd name="T23" fmla="*/ 1028 h 1579"/>
                <a:gd name="T24" fmla="*/ 673 w 2793"/>
                <a:gd name="T25" fmla="*/ 923 h 1579"/>
                <a:gd name="T26" fmla="*/ 556 w 2793"/>
                <a:gd name="T27" fmla="*/ 810 h 1579"/>
                <a:gd name="T28" fmla="*/ 444 w 2793"/>
                <a:gd name="T29" fmla="*/ 689 h 1579"/>
                <a:gd name="T30" fmla="*/ 341 w 2793"/>
                <a:gd name="T31" fmla="*/ 564 h 1579"/>
                <a:gd name="T32" fmla="*/ 243 w 2793"/>
                <a:gd name="T33" fmla="*/ 431 h 1579"/>
                <a:gd name="T34" fmla="*/ 153 w 2793"/>
                <a:gd name="T35" fmla="*/ 293 h 1579"/>
                <a:gd name="T36" fmla="*/ 72 w 2793"/>
                <a:gd name="T37" fmla="*/ 150 h 1579"/>
                <a:gd name="T38" fmla="*/ 0 w 2793"/>
                <a:gd name="T39" fmla="*/ 0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93" h="1579">
                  <a:moveTo>
                    <a:pt x="0" y="0"/>
                  </a:moveTo>
                  <a:lnTo>
                    <a:pt x="2793" y="0"/>
                  </a:lnTo>
                  <a:lnTo>
                    <a:pt x="1921" y="1541"/>
                  </a:lnTo>
                  <a:lnTo>
                    <a:pt x="1985" y="1579"/>
                  </a:lnTo>
                  <a:lnTo>
                    <a:pt x="1821" y="1542"/>
                  </a:lnTo>
                  <a:lnTo>
                    <a:pt x="1661" y="1495"/>
                  </a:lnTo>
                  <a:lnTo>
                    <a:pt x="1506" y="1439"/>
                  </a:lnTo>
                  <a:lnTo>
                    <a:pt x="1354" y="1373"/>
                  </a:lnTo>
                  <a:lnTo>
                    <a:pt x="1208" y="1300"/>
                  </a:lnTo>
                  <a:lnTo>
                    <a:pt x="1065" y="1218"/>
                  </a:lnTo>
                  <a:lnTo>
                    <a:pt x="928" y="1127"/>
                  </a:lnTo>
                  <a:lnTo>
                    <a:pt x="799" y="1028"/>
                  </a:lnTo>
                  <a:lnTo>
                    <a:pt x="673" y="923"/>
                  </a:lnTo>
                  <a:lnTo>
                    <a:pt x="556" y="810"/>
                  </a:lnTo>
                  <a:lnTo>
                    <a:pt x="444" y="689"/>
                  </a:lnTo>
                  <a:lnTo>
                    <a:pt x="341" y="564"/>
                  </a:lnTo>
                  <a:lnTo>
                    <a:pt x="243" y="431"/>
                  </a:lnTo>
                  <a:lnTo>
                    <a:pt x="153" y="293"/>
                  </a:lnTo>
                  <a:lnTo>
                    <a:pt x="72" y="15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4" name="Freeform 36"/>
            <p:cNvSpPr>
              <a:spLocks/>
            </p:cNvSpPr>
            <p:nvPr/>
          </p:nvSpPr>
          <p:spPr bwMode="auto">
            <a:xfrm>
              <a:off x="8712200" y="4740276"/>
              <a:ext cx="1501775" cy="1941513"/>
            </a:xfrm>
            <a:custGeom>
              <a:avLst/>
              <a:gdLst>
                <a:gd name="T0" fmla="*/ 0 w 1891"/>
                <a:gd name="T1" fmla="*/ 0 h 2448"/>
                <a:gd name="T2" fmla="*/ 1762 w 1891"/>
                <a:gd name="T3" fmla="*/ 0 h 2448"/>
                <a:gd name="T4" fmla="*/ 1809 w 1891"/>
                <a:gd name="T5" fmla="*/ 163 h 2448"/>
                <a:gd name="T6" fmla="*/ 1845 w 1891"/>
                <a:gd name="T7" fmla="*/ 328 h 2448"/>
                <a:gd name="T8" fmla="*/ 1871 w 1891"/>
                <a:gd name="T9" fmla="*/ 498 h 2448"/>
                <a:gd name="T10" fmla="*/ 1886 w 1891"/>
                <a:gd name="T11" fmla="*/ 670 h 2448"/>
                <a:gd name="T12" fmla="*/ 1891 w 1891"/>
                <a:gd name="T13" fmla="*/ 846 h 2448"/>
                <a:gd name="T14" fmla="*/ 1886 w 1891"/>
                <a:gd name="T15" fmla="*/ 1024 h 2448"/>
                <a:gd name="T16" fmla="*/ 1871 w 1891"/>
                <a:gd name="T17" fmla="*/ 1197 h 2448"/>
                <a:gd name="T18" fmla="*/ 1843 w 1891"/>
                <a:gd name="T19" fmla="*/ 1370 h 2448"/>
                <a:gd name="T20" fmla="*/ 1807 w 1891"/>
                <a:gd name="T21" fmla="*/ 1537 h 2448"/>
                <a:gd name="T22" fmla="*/ 1760 w 1891"/>
                <a:gd name="T23" fmla="*/ 1699 h 2448"/>
                <a:gd name="T24" fmla="*/ 1704 w 1891"/>
                <a:gd name="T25" fmla="*/ 1860 h 2448"/>
                <a:gd name="T26" fmla="*/ 1638 w 1891"/>
                <a:gd name="T27" fmla="*/ 2013 h 2448"/>
                <a:gd name="T28" fmla="*/ 1564 w 1891"/>
                <a:gd name="T29" fmla="*/ 2163 h 2448"/>
                <a:gd name="T30" fmla="*/ 1481 w 1891"/>
                <a:gd name="T31" fmla="*/ 2308 h 2448"/>
                <a:gd name="T32" fmla="*/ 1392 w 1891"/>
                <a:gd name="T33" fmla="*/ 2448 h 2448"/>
                <a:gd name="T34" fmla="*/ 0 w 1891"/>
                <a:gd name="T35" fmla="*/ 0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1" h="2448">
                  <a:moveTo>
                    <a:pt x="0" y="0"/>
                  </a:moveTo>
                  <a:lnTo>
                    <a:pt x="1762" y="0"/>
                  </a:lnTo>
                  <a:lnTo>
                    <a:pt x="1809" y="163"/>
                  </a:lnTo>
                  <a:lnTo>
                    <a:pt x="1845" y="328"/>
                  </a:lnTo>
                  <a:lnTo>
                    <a:pt x="1871" y="498"/>
                  </a:lnTo>
                  <a:lnTo>
                    <a:pt x="1886" y="670"/>
                  </a:lnTo>
                  <a:lnTo>
                    <a:pt x="1891" y="846"/>
                  </a:lnTo>
                  <a:lnTo>
                    <a:pt x="1886" y="1024"/>
                  </a:lnTo>
                  <a:lnTo>
                    <a:pt x="1871" y="1197"/>
                  </a:lnTo>
                  <a:lnTo>
                    <a:pt x="1843" y="1370"/>
                  </a:lnTo>
                  <a:lnTo>
                    <a:pt x="1807" y="1537"/>
                  </a:lnTo>
                  <a:lnTo>
                    <a:pt x="1760" y="1699"/>
                  </a:lnTo>
                  <a:lnTo>
                    <a:pt x="1704" y="1860"/>
                  </a:lnTo>
                  <a:lnTo>
                    <a:pt x="1638" y="2013"/>
                  </a:lnTo>
                  <a:lnTo>
                    <a:pt x="1564" y="2163"/>
                  </a:lnTo>
                  <a:lnTo>
                    <a:pt x="1481" y="2308"/>
                  </a:lnTo>
                  <a:lnTo>
                    <a:pt x="1392" y="244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37"/>
            <p:cNvSpPr>
              <a:spLocks/>
            </p:cNvSpPr>
            <p:nvPr/>
          </p:nvSpPr>
          <p:spPr bwMode="auto">
            <a:xfrm>
              <a:off x="7835900" y="5672138"/>
              <a:ext cx="1803400" cy="1952625"/>
            </a:xfrm>
            <a:custGeom>
              <a:avLst/>
              <a:gdLst>
                <a:gd name="T0" fmla="*/ 1387 w 2273"/>
                <a:gd name="T1" fmla="*/ 0 h 2461"/>
                <a:gd name="T2" fmla="*/ 2273 w 2273"/>
                <a:gd name="T3" fmla="*/ 1554 h 2461"/>
                <a:gd name="T4" fmla="*/ 2161 w 2273"/>
                <a:gd name="T5" fmla="*/ 1671 h 2461"/>
                <a:gd name="T6" fmla="*/ 2044 w 2273"/>
                <a:gd name="T7" fmla="*/ 1779 h 2461"/>
                <a:gd name="T8" fmla="*/ 1920 w 2273"/>
                <a:gd name="T9" fmla="*/ 1882 h 2461"/>
                <a:gd name="T10" fmla="*/ 1790 w 2273"/>
                <a:gd name="T11" fmla="*/ 1978 h 2461"/>
                <a:gd name="T12" fmla="*/ 1654 w 2273"/>
                <a:gd name="T13" fmla="*/ 2066 h 2461"/>
                <a:gd name="T14" fmla="*/ 1515 w 2273"/>
                <a:gd name="T15" fmla="*/ 2146 h 2461"/>
                <a:gd name="T16" fmla="*/ 1370 w 2273"/>
                <a:gd name="T17" fmla="*/ 2217 h 2461"/>
                <a:gd name="T18" fmla="*/ 1220 w 2273"/>
                <a:gd name="T19" fmla="*/ 2280 h 2461"/>
                <a:gd name="T20" fmla="*/ 1067 w 2273"/>
                <a:gd name="T21" fmla="*/ 2334 h 2461"/>
                <a:gd name="T22" fmla="*/ 908 w 2273"/>
                <a:gd name="T23" fmla="*/ 2378 h 2461"/>
                <a:gd name="T24" fmla="*/ 746 w 2273"/>
                <a:gd name="T25" fmla="*/ 2414 h 2461"/>
                <a:gd name="T26" fmla="*/ 581 w 2273"/>
                <a:gd name="T27" fmla="*/ 2441 h 2461"/>
                <a:gd name="T28" fmla="*/ 414 w 2273"/>
                <a:gd name="T29" fmla="*/ 2456 h 2461"/>
                <a:gd name="T30" fmla="*/ 243 w 2273"/>
                <a:gd name="T31" fmla="*/ 2461 h 2461"/>
                <a:gd name="T32" fmla="*/ 121 w 2273"/>
                <a:gd name="T33" fmla="*/ 2458 h 2461"/>
                <a:gd name="T34" fmla="*/ 0 w 2273"/>
                <a:gd name="T35" fmla="*/ 2449 h 2461"/>
                <a:gd name="T36" fmla="*/ 1387 w 2273"/>
                <a:gd name="T37" fmla="*/ 0 h 2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3" h="2461">
                  <a:moveTo>
                    <a:pt x="1387" y="0"/>
                  </a:moveTo>
                  <a:lnTo>
                    <a:pt x="2273" y="1554"/>
                  </a:lnTo>
                  <a:lnTo>
                    <a:pt x="2161" y="1671"/>
                  </a:lnTo>
                  <a:lnTo>
                    <a:pt x="2044" y="1779"/>
                  </a:lnTo>
                  <a:lnTo>
                    <a:pt x="1920" y="1882"/>
                  </a:lnTo>
                  <a:lnTo>
                    <a:pt x="1790" y="1978"/>
                  </a:lnTo>
                  <a:lnTo>
                    <a:pt x="1654" y="2066"/>
                  </a:lnTo>
                  <a:lnTo>
                    <a:pt x="1515" y="2146"/>
                  </a:lnTo>
                  <a:lnTo>
                    <a:pt x="1370" y="2217"/>
                  </a:lnTo>
                  <a:lnTo>
                    <a:pt x="1220" y="2280"/>
                  </a:lnTo>
                  <a:lnTo>
                    <a:pt x="1067" y="2334"/>
                  </a:lnTo>
                  <a:lnTo>
                    <a:pt x="908" y="2378"/>
                  </a:lnTo>
                  <a:lnTo>
                    <a:pt x="746" y="2414"/>
                  </a:lnTo>
                  <a:lnTo>
                    <a:pt x="581" y="2441"/>
                  </a:lnTo>
                  <a:lnTo>
                    <a:pt x="414" y="2456"/>
                  </a:lnTo>
                  <a:lnTo>
                    <a:pt x="243" y="2461"/>
                  </a:lnTo>
                  <a:lnTo>
                    <a:pt x="121" y="2458"/>
                  </a:lnTo>
                  <a:lnTo>
                    <a:pt x="0" y="2449"/>
                  </a:lnTo>
                  <a:lnTo>
                    <a:pt x="13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9" name="Freeform 145"/>
          <p:cNvSpPr>
            <a:spLocks noEditPoints="1"/>
          </p:cNvSpPr>
          <p:nvPr/>
        </p:nvSpPr>
        <p:spPr bwMode="auto">
          <a:xfrm>
            <a:off x="4508560" y="1768912"/>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60" name="Группа 260"/>
          <p:cNvGrpSpPr/>
          <p:nvPr/>
        </p:nvGrpSpPr>
        <p:grpSpPr>
          <a:xfrm>
            <a:off x="1812815" y="2574271"/>
            <a:ext cx="246745" cy="390361"/>
            <a:chOff x="5943600" y="3198813"/>
            <a:chExt cx="2563813" cy="4056063"/>
          </a:xfrm>
          <a:solidFill>
            <a:schemeClr val="bg1"/>
          </a:solidFill>
          <a:effectLst>
            <a:outerShdw blurRad="63500" sx="102000" sy="102000" algn="ctr" rotWithShape="0">
              <a:prstClr val="black">
                <a:alpha val="40000"/>
              </a:prstClr>
            </a:outerShdw>
          </a:effectLst>
        </p:grpSpPr>
        <p:sp>
          <p:nvSpPr>
            <p:cNvPr id="61" name="Freeform 232"/>
            <p:cNvSpPr>
              <a:spLocks/>
            </p:cNvSpPr>
            <p:nvPr/>
          </p:nvSpPr>
          <p:spPr bwMode="auto">
            <a:xfrm>
              <a:off x="6626225" y="6738938"/>
              <a:ext cx="1196975" cy="515938"/>
            </a:xfrm>
            <a:custGeom>
              <a:avLst/>
              <a:gdLst>
                <a:gd name="T0" fmla="*/ 0 w 1507"/>
                <a:gd name="T1" fmla="*/ 0 h 649"/>
                <a:gd name="T2" fmla="*/ 1507 w 1507"/>
                <a:gd name="T3" fmla="*/ 0 h 649"/>
                <a:gd name="T4" fmla="*/ 1507 w 1507"/>
                <a:gd name="T5" fmla="*/ 209 h 649"/>
                <a:gd name="T6" fmla="*/ 1503 w 1507"/>
                <a:gd name="T7" fmla="*/ 274 h 649"/>
                <a:gd name="T8" fmla="*/ 1488 w 1507"/>
                <a:gd name="T9" fmla="*/ 336 h 649"/>
                <a:gd name="T10" fmla="*/ 1464 w 1507"/>
                <a:gd name="T11" fmla="*/ 394 h 649"/>
                <a:gd name="T12" fmla="*/ 1434 w 1507"/>
                <a:gd name="T13" fmla="*/ 448 h 649"/>
                <a:gd name="T14" fmla="*/ 1396 w 1507"/>
                <a:gd name="T15" fmla="*/ 498 h 649"/>
                <a:gd name="T16" fmla="*/ 1351 w 1507"/>
                <a:gd name="T17" fmla="*/ 541 h 649"/>
                <a:gd name="T18" fmla="*/ 1301 w 1507"/>
                <a:gd name="T19" fmla="*/ 579 h 649"/>
                <a:gd name="T20" fmla="*/ 1246 w 1507"/>
                <a:gd name="T21" fmla="*/ 609 h 649"/>
                <a:gd name="T22" fmla="*/ 1185 w 1507"/>
                <a:gd name="T23" fmla="*/ 632 h 649"/>
                <a:gd name="T24" fmla="*/ 1121 w 1507"/>
                <a:gd name="T25" fmla="*/ 645 h 649"/>
                <a:gd name="T26" fmla="*/ 1054 w 1507"/>
                <a:gd name="T27" fmla="*/ 649 h 649"/>
                <a:gd name="T28" fmla="*/ 452 w 1507"/>
                <a:gd name="T29" fmla="*/ 649 h 649"/>
                <a:gd name="T30" fmla="*/ 385 w 1507"/>
                <a:gd name="T31" fmla="*/ 645 h 649"/>
                <a:gd name="T32" fmla="*/ 321 w 1507"/>
                <a:gd name="T33" fmla="*/ 632 h 649"/>
                <a:gd name="T34" fmla="*/ 262 w 1507"/>
                <a:gd name="T35" fmla="*/ 609 h 649"/>
                <a:gd name="T36" fmla="*/ 206 w 1507"/>
                <a:gd name="T37" fmla="*/ 579 h 649"/>
                <a:gd name="T38" fmla="*/ 155 w 1507"/>
                <a:gd name="T39" fmla="*/ 541 h 649"/>
                <a:gd name="T40" fmla="*/ 110 w 1507"/>
                <a:gd name="T41" fmla="*/ 498 h 649"/>
                <a:gd name="T42" fmla="*/ 73 w 1507"/>
                <a:gd name="T43" fmla="*/ 448 h 649"/>
                <a:gd name="T44" fmla="*/ 41 w 1507"/>
                <a:gd name="T45" fmla="*/ 394 h 649"/>
                <a:gd name="T46" fmla="*/ 19 w 1507"/>
                <a:gd name="T47" fmla="*/ 336 h 649"/>
                <a:gd name="T48" fmla="*/ 5 w 1507"/>
                <a:gd name="T49" fmla="*/ 274 h 649"/>
                <a:gd name="T50" fmla="*/ 0 w 1507"/>
                <a:gd name="T51" fmla="*/ 209 h 649"/>
                <a:gd name="T52" fmla="*/ 0 w 1507"/>
                <a:gd name="T5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7" h="649">
                  <a:moveTo>
                    <a:pt x="0" y="0"/>
                  </a:moveTo>
                  <a:lnTo>
                    <a:pt x="1507" y="0"/>
                  </a:lnTo>
                  <a:lnTo>
                    <a:pt x="1507" y="209"/>
                  </a:lnTo>
                  <a:lnTo>
                    <a:pt x="1503" y="274"/>
                  </a:lnTo>
                  <a:lnTo>
                    <a:pt x="1488" y="336"/>
                  </a:lnTo>
                  <a:lnTo>
                    <a:pt x="1464" y="394"/>
                  </a:lnTo>
                  <a:lnTo>
                    <a:pt x="1434" y="448"/>
                  </a:lnTo>
                  <a:lnTo>
                    <a:pt x="1396" y="498"/>
                  </a:lnTo>
                  <a:lnTo>
                    <a:pt x="1351" y="541"/>
                  </a:lnTo>
                  <a:lnTo>
                    <a:pt x="1301" y="579"/>
                  </a:lnTo>
                  <a:lnTo>
                    <a:pt x="1246" y="609"/>
                  </a:lnTo>
                  <a:lnTo>
                    <a:pt x="1185" y="632"/>
                  </a:lnTo>
                  <a:lnTo>
                    <a:pt x="1121" y="645"/>
                  </a:lnTo>
                  <a:lnTo>
                    <a:pt x="1054" y="649"/>
                  </a:lnTo>
                  <a:lnTo>
                    <a:pt x="452" y="649"/>
                  </a:lnTo>
                  <a:lnTo>
                    <a:pt x="385" y="645"/>
                  </a:lnTo>
                  <a:lnTo>
                    <a:pt x="321" y="632"/>
                  </a:lnTo>
                  <a:lnTo>
                    <a:pt x="262" y="609"/>
                  </a:lnTo>
                  <a:lnTo>
                    <a:pt x="206" y="579"/>
                  </a:lnTo>
                  <a:lnTo>
                    <a:pt x="155" y="541"/>
                  </a:lnTo>
                  <a:lnTo>
                    <a:pt x="110" y="498"/>
                  </a:lnTo>
                  <a:lnTo>
                    <a:pt x="73" y="448"/>
                  </a:lnTo>
                  <a:lnTo>
                    <a:pt x="41" y="394"/>
                  </a:lnTo>
                  <a:lnTo>
                    <a:pt x="19" y="336"/>
                  </a:lnTo>
                  <a:lnTo>
                    <a:pt x="5" y="274"/>
                  </a:lnTo>
                  <a:lnTo>
                    <a:pt x="0" y="2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2" name="Freeform 233"/>
            <p:cNvSpPr>
              <a:spLocks/>
            </p:cNvSpPr>
            <p:nvPr/>
          </p:nvSpPr>
          <p:spPr bwMode="auto">
            <a:xfrm>
              <a:off x="5943600" y="3198813"/>
              <a:ext cx="2563813" cy="3384550"/>
            </a:xfrm>
            <a:custGeom>
              <a:avLst/>
              <a:gdLst>
                <a:gd name="T0" fmla="*/ 1864 w 3229"/>
                <a:gd name="T1" fmla="*/ 20 h 4264"/>
                <a:gd name="T2" fmla="*/ 2215 w 3229"/>
                <a:gd name="T3" fmla="*/ 115 h 4264"/>
                <a:gd name="T4" fmla="*/ 2528 w 3229"/>
                <a:gd name="T5" fmla="*/ 280 h 4264"/>
                <a:gd name="T6" fmla="*/ 2796 w 3229"/>
                <a:gd name="T7" fmla="*/ 506 h 4264"/>
                <a:gd name="T8" fmla="*/ 3009 w 3229"/>
                <a:gd name="T9" fmla="*/ 786 h 4264"/>
                <a:gd name="T10" fmla="*/ 3154 w 3229"/>
                <a:gd name="T11" fmla="*/ 1107 h 4264"/>
                <a:gd name="T12" fmla="*/ 3224 w 3229"/>
                <a:gd name="T13" fmla="*/ 1461 h 4264"/>
                <a:gd name="T14" fmla="*/ 3210 w 3229"/>
                <a:gd name="T15" fmla="*/ 1827 h 4264"/>
                <a:gd name="T16" fmla="*/ 3113 w 3229"/>
                <a:gd name="T17" fmla="*/ 2173 h 4264"/>
                <a:gd name="T18" fmla="*/ 2934 w 3229"/>
                <a:gd name="T19" fmla="*/ 2494 h 4264"/>
                <a:gd name="T20" fmla="*/ 2793 w 3229"/>
                <a:gd name="T21" fmla="*/ 2697 h 4264"/>
                <a:gd name="T22" fmla="*/ 2694 w 3229"/>
                <a:gd name="T23" fmla="*/ 2848 h 4264"/>
                <a:gd name="T24" fmla="*/ 2632 w 3229"/>
                <a:gd name="T25" fmla="*/ 2960 h 4264"/>
                <a:gd name="T26" fmla="*/ 2595 w 3229"/>
                <a:gd name="T27" fmla="*/ 3038 h 4264"/>
                <a:gd name="T28" fmla="*/ 2579 w 3229"/>
                <a:gd name="T29" fmla="*/ 3093 h 4264"/>
                <a:gd name="T30" fmla="*/ 2576 w 3229"/>
                <a:gd name="T31" fmla="*/ 3134 h 4264"/>
                <a:gd name="T32" fmla="*/ 2685 w 3229"/>
                <a:gd name="T33" fmla="*/ 3437 h 4264"/>
                <a:gd name="T34" fmla="*/ 2752 w 3229"/>
                <a:gd name="T35" fmla="*/ 3461 h 4264"/>
                <a:gd name="T36" fmla="*/ 2788 w 3229"/>
                <a:gd name="T37" fmla="*/ 3522 h 4264"/>
                <a:gd name="T38" fmla="*/ 2788 w 3229"/>
                <a:gd name="T39" fmla="*/ 4165 h 4264"/>
                <a:gd name="T40" fmla="*/ 2742 w 3229"/>
                <a:gd name="T41" fmla="*/ 4239 h 4264"/>
                <a:gd name="T42" fmla="*/ 2657 w 3229"/>
                <a:gd name="T43" fmla="*/ 4264 h 4264"/>
                <a:gd name="T44" fmla="*/ 513 w 3229"/>
                <a:gd name="T45" fmla="*/ 4253 h 4264"/>
                <a:gd name="T46" fmla="*/ 450 w 3229"/>
                <a:gd name="T47" fmla="*/ 4196 h 4264"/>
                <a:gd name="T48" fmla="*/ 438 w 3229"/>
                <a:gd name="T49" fmla="*/ 3554 h 4264"/>
                <a:gd name="T50" fmla="*/ 460 w 3229"/>
                <a:gd name="T51" fmla="*/ 3477 h 4264"/>
                <a:gd name="T52" fmla="*/ 519 w 3229"/>
                <a:gd name="T53" fmla="*/ 3442 h 4264"/>
                <a:gd name="T54" fmla="*/ 652 w 3229"/>
                <a:gd name="T55" fmla="*/ 3436 h 4264"/>
                <a:gd name="T56" fmla="*/ 648 w 3229"/>
                <a:gd name="T57" fmla="*/ 3099 h 4264"/>
                <a:gd name="T58" fmla="*/ 629 w 3229"/>
                <a:gd name="T59" fmla="*/ 3032 h 4264"/>
                <a:gd name="T60" fmla="*/ 585 w 3229"/>
                <a:gd name="T61" fmla="*/ 2938 h 4264"/>
                <a:gd name="T62" fmla="*/ 509 w 3229"/>
                <a:gd name="T63" fmla="*/ 2810 h 4264"/>
                <a:gd name="T64" fmla="*/ 394 w 3229"/>
                <a:gd name="T65" fmla="*/ 2638 h 4264"/>
                <a:gd name="T66" fmla="*/ 279 w 3229"/>
                <a:gd name="T67" fmla="*/ 2476 h 4264"/>
                <a:gd name="T68" fmla="*/ 152 w 3229"/>
                <a:gd name="T69" fmla="*/ 2253 h 4264"/>
                <a:gd name="T70" fmla="*/ 38 w 3229"/>
                <a:gd name="T71" fmla="*/ 1927 h 4264"/>
                <a:gd name="T72" fmla="*/ 0 w 3229"/>
                <a:gd name="T73" fmla="*/ 1584 h 4264"/>
                <a:gd name="T74" fmla="*/ 42 w 3229"/>
                <a:gd name="T75" fmla="*/ 1222 h 4264"/>
                <a:gd name="T76" fmla="*/ 164 w 3229"/>
                <a:gd name="T77" fmla="*/ 888 h 4264"/>
                <a:gd name="T78" fmla="*/ 355 w 3229"/>
                <a:gd name="T79" fmla="*/ 594 h 4264"/>
                <a:gd name="T80" fmla="*/ 605 w 3229"/>
                <a:gd name="T81" fmla="*/ 350 h 4264"/>
                <a:gd name="T82" fmla="*/ 906 w 3229"/>
                <a:gd name="T83" fmla="*/ 162 h 4264"/>
                <a:gd name="T84" fmla="*/ 1244 w 3229"/>
                <a:gd name="T85" fmla="*/ 43 h 4264"/>
                <a:gd name="T86" fmla="*/ 1615 w 3229"/>
                <a:gd name="T87" fmla="*/ 0 h 4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29" h="4264">
                  <a:moveTo>
                    <a:pt x="1615" y="0"/>
                  </a:moveTo>
                  <a:lnTo>
                    <a:pt x="1741" y="5"/>
                  </a:lnTo>
                  <a:lnTo>
                    <a:pt x="1864" y="20"/>
                  </a:lnTo>
                  <a:lnTo>
                    <a:pt x="1984" y="43"/>
                  </a:lnTo>
                  <a:lnTo>
                    <a:pt x="2102" y="75"/>
                  </a:lnTo>
                  <a:lnTo>
                    <a:pt x="2215" y="115"/>
                  </a:lnTo>
                  <a:lnTo>
                    <a:pt x="2324" y="162"/>
                  </a:lnTo>
                  <a:lnTo>
                    <a:pt x="2429" y="217"/>
                  </a:lnTo>
                  <a:lnTo>
                    <a:pt x="2528" y="280"/>
                  </a:lnTo>
                  <a:lnTo>
                    <a:pt x="2624" y="350"/>
                  </a:lnTo>
                  <a:lnTo>
                    <a:pt x="2713" y="425"/>
                  </a:lnTo>
                  <a:lnTo>
                    <a:pt x="2796" y="506"/>
                  </a:lnTo>
                  <a:lnTo>
                    <a:pt x="2875" y="594"/>
                  </a:lnTo>
                  <a:lnTo>
                    <a:pt x="2945" y="688"/>
                  </a:lnTo>
                  <a:lnTo>
                    <a:pt x="3009" y="786"/>
                  </a:lnTo>
                  <a:lnTo>
                    <a:pt x="3065" y="888"/>
                  </a:lnTo>
                  <a:lnTo>
                    <a:pt x="3114" y="996"/>
                  </a:lnTo>
                  <a:lnTo>
                    <a:pt x="3154" y="1107"/>
                  </a:lnTo>
                  <a:lnTo>
                    <a:pt x="3186" y="1222"/>
                  </a:lnTo>
                  <a:lnTo>
                    <a:pt x="3210" y="1340"/>
                  </a:lnTo>
                  <a:lnTo>
                    <a:pt x="3224" y="1461"/>
                  </a:lnTo>
                  <a:lnTo>
                    <a:pt x="3229" y="1584"/>
                  </a:lnTo>
                  <a:lnTo>
                    <a:pt x="3224" y="1705"/>
                  </a:lnTo>
                  <a:lnTo>
                    <a:pt x="3210" y="1827"/>
                  </a:lnTo>
                  <a:lnTo>
                    <a:pt x="3186" y="1945"/>
                  </a:lnTo>
                  <a:lnTo>
                    <a:pt x="3154" y="2060"/>
                  </a:lnTo>
                  <a:lnTo>
                    <a:pt x="3113" y="2173"/>
                  </a:lnTo>
                  <a:lnTo>
                    <a:pt x="3062" y="2285"/>
                  </a:lnTo>
                  <a:lnTo>
                    <a:pt x="3002" y="2392"/>
                  </a:lnTo>
                  <a:lnTo>
                    <a:pt x="2934" y="2494"/>
                  </a:lnTo>
                  <a:lnTo>
                    <a:pt x="2881" y="2567"/>
                  </a:lnTo>
                  <a:lnTo>
                    <a:pt x="2835" y="2634"/>
                  </a:lnTo>
                  <a:lnTo>
                    <a:pt x="2793" y="2697"/>
                  </a:lnTo>
                  <a:lnTo>
                    <a:pt x="2755" y="2752"/>
                  </a:lnTo>
                  <a:lnTo>
                    <a:pt x="2723" y="2802"/>
                  </a:lnTo>
                  <a:lnTo>
                    <a:pt x="2694" y="2848"/>
                  </a:lnTo>
                  <a:lnTo>
                    <a:pt x="2670" y="2890"/>
                  </a:lnTo>
                  <a:lnTo>
                    <a:pt x="2649" y="2926"/>
                  </a:lnTo>
                  <a:lnTo>
                    <a:pt x="2632" y="2960"/>
                  </a:lnTo>
                  <a:lnTo>
                    <a:pt x="2618" y="2989"/>
                  </a:lnTo>
                  <a:lnTo>
                    <a:pt x="2605" y="3014"/>
                  </a:lnTo>
                  <a:lnTo>
                    <a:pt x="2595" y="3038"/>
                  </a:lnTo>
                  <a:lnTo>
                    <a:pt x="2589" y="3059"/>
                  </a:lnTo>
                  <a:lnTo>
                    <a:pt x="2584" y="3077"/>
                  </a:lnTo>
                  <a:lnTo>
                    <a:pt x="2579" y="3093"/>
                  </a:lnTo>
                  <a:lnTo>
                    <a:pt x="2578" y="3108"/>
                  </a:lnTo>
                  <a:lnTo>
                    <a:pt x="2576" y="3121"/>
                  </a:lnTo>
                  <a:lnTo>
                    <a:pt x="2576" y="3134"/>
                  </a:lnTo>
                  <a:lnTo>
                    <a:pt x="2576" y="3436"/>
                  </a:lnTo>
                  <a:lnTo>
                    <a:pt x="2657" y="3436"/>
                  </a:lnTo>
                  <a:lnTo>
                    <a:pt x="2685" y="3437"/>
                  </a:lnTo>
                  <a:lnTo>
                    <a:pt x="2710" y="3442"/>
                  </a:lnTo>
                  <a:lnTo>
                    <a:pt x="2733" y="3450"/>
                  </a:lnTo>
                  <a:lnTo>
                    <a:pt x="2752" y="3461"/>
                  </a:lnTo>
                  <a:lnTo>
                    <a:pt x="2769" y="3477"/>
                  </a:lnTo>
                  <a:lnTo>
                    <a:pt x="2780" y="3498"/>
                  </a:lnTo>
                  <a:lnTo>
                    <a:pt x="2788" y="3522"/>
                  </a:lnTo>
                  <a:lnTo>
                    <a:pt x="2792" y="3554"/>
                  </a:lnTo>
                  <a:lnTo>
                    <a:pt x="2792" y="4130"/>
                  </a:lnTo>
                  <a:lnTo>
                    <a:pt x="2788" y="4165"/>
                  </a:lnTo>
                  <a:lnTo>
                    <a:pt x="2779" y="4196"/>
                  </a:lnTo>
                  <a:lnTo>
                    <a:pt x="2763" y="4220"/>
                  </a:lnTo>
                  <a:lnTo>
                    <a:pt x="2742" y="4239"/>
                  </a:lnTo>
                  <a:lnTo>
                    <a:pt x="2717" y="4253"/>
                  </a:lnTo>
                  <a:lnTo>
                    <a:pt x="2688" y="4261"/>
                  </a:lnTo>
                  <a:lnTo>
                    <a:pt x="2657" y="4264"/>
                  </a:lnTo>
                  <a:lnTo>
                    <a:pt x="572" y="4264"/>
                  </a:lnTo>
                  <a:lnTo>
                    <a:pt x="541" y="4261"/>
                  </a:lnTo>
                  <a:lnTo>
                    <a:pt x="513" y="4253"/>
                  </a:lnTo>
                  <a:lnTo>
                    <a:pt x="487" y="4239"/>
                  </a:lnTo>
                  <a:lnTo>
                    <a:pt x="466" y="4220"/>
                  </a:lnTo>
                  <a:lnTo>
                    <a:pt x="450" y="4196"/>
                  </a:lnTo>
                  <a:lnTo>
                    <a:pt x="441" y="4165"/>
                  </a:lnTo>
                  <a:lnTo>
                    <a:pt x="438" y="4130"/>
                  </a:lnTo>
                  <a:lnTo>
                    <a:pt x="438" y="3554"/>
                  </a:lnTo>
                  <a:lnTo>
                    <a:pt x="439" y="3522"/>
                  </a:lnTo>
                  <a:lnTo>
                    <a:pt x="447" y="3498"/>
                  </a:lnTo>
                  <a:lnTo>
                    <a:pt x="460" y="3477"/>
                  </a:lnTo>
                  <a:lnTo>
                    <a:pt x="476" y="3461"/>
                  </a:lnTo>
                  <a:lnTo>
                    <a:pt x="497" y="3450"/>
                  </a:lnTo>
                  <a:lnTo>
                    <a:pt x="519" y="3442"/>
                  </a:lnTo>
                  <a:lnTo>
                    <a:pt x="545" y="3437"/>
                  </a:lnTo>
                  <a:lnTo>
                    <a:pt x="572" y="3436"/>
                  </a:lnTo>
                  <a:lnTo>
                    <a:pt x="652" y="3436"/>
                  </a:lnTo>
                  <a:lnTo>
                    <a:pt x="652" y="3134"/>
                  </a:lnTo>
                  <a:lnTo>
                    <a:pt x="652" y="3116"/>
                  </a:lnTo>
                  <a:lnTo>
                    <a:pt x="648" y="3099"/>
                  </a:lnTo>
                  <a:lnTo>
                    <a:pt x="645" y="3078"/>
                  </a:lnTo>
                  <a:lnTo>
                    <a:pt x="639" y="3056"/>
                  </a:lnTo>
                  <a:lnTo>
                    <a:pt x="629" y="3032"/>
                  </a:lnTo>
                  <a:lnTo>
                    <a:pt x="618" y="3003"/>
                  </a:lnTo>
                  <a:lnTo>
                    <a:pt x="602" y="2973"/>
                  </a:lnTo>
                  <a:lnTo>
                    <a:pt x="585" y="2938"/>
                  </a:lnTo>
                  <a:lnTo>
                    <a:pt x="564" y="2899"/>
                  </a:lnTo>
                  <a:lnTo>
                    <a:pt x="538" y="2858"/>
                  </a:lnTo>
                  <a:lnTo>
                    <a:pt x="509" y="2810"/>
                  </a:lnTo>
                  <a:lnTo>
                    <a:pt x="474" y="2757"/>
                  </a:lnTo>
                  <a:lnTo>
                    <a:pt x="438" y="2701"/>
                  </a:lnTo>
                  <a:lnTo>
                    <a:pt x="394" y="2638"/>
                  </a:lnTo>
                  <a:lnTo>
                    <a:pt x="347" y="2569"/>
                  </a:lnTo>
                  <a:lnTo>
                    <a:pt x="292" y="2494"/>
                  </a:lnTo>
                  <a:lnTo>
                    <a:pt x="279" y="2476"/>
                  </a:lnTo>
                  <a:lnTo>
                    <a:pt x="268" y="2456"/>
                  </a:lnTo>
                  <a:lnTo>
                    <a:pt x="206" y="2355"/>
                  </a:lnTo>
                  <a:lnTo>
                    <a:pt x="152" y="2253"/>
                  </a:lnTo>
                  <a:lnTo>
                    <a:pt x="105" y="2147"/>
                  </a:lnTo>
                  <a:lnTo>
                    <a:pt x="67" y="2039"/>
                  </a:lnTo>
                  <a:lnTo>
                    <a:pt x="38" y="1927"/>
                  </a:lnTo>
                  <a:lnTo>
                    <a:pt x="16" y="1814"/>
                  </a:lnTo>
                  <a:lnTo>
                    <a:pt x="3" y="1700"/>
                  </a:lnTo>
                  <a:lnTo>
                    <a:pt x="0" y="1584"/>
                  </a:lnTo>
                  <a:lnTo>
                    <a:pt x="5" y="1461"/>
                  </a:lnTo>
                  <a:lnTo>
                    <a:pt x="19" y="1340"/>
                  </a:lnTo>
                  <a:lnTo>
                    <a:pt x="42" y="1222"/>
                  </a:lnTo>
                  <a:lnTo>
                    <a:pt x="75" y="1107"/>
                  </a:lnTo>
                  <a:lnTo>
                    <a:pt x="115" y="996"/>
                  </a:lnTo>
                  <a:lnTo>
                    <a:pt x="164" y="888"/>
                  </a:lnTo>
                  <a:lnTo>
                    <a:pt x="220" y="786"/>
                  </a:lnTo>
                  <a:lnTo>
                    <a:pt x="284" y="688"/>
                  </a:lnTo>
                  <a:lnTo>
                    <a:pt x="355" y="594"/>
                  </a:lnTo>
                  <a:lnTo>
                    <a:pt x="431" y="506"/>
                  </a:lnTo>
                  <a:lnTo>
                    <a:pt x="516" y="425"/>
                  </a:lnTo>
                  <a:lnTo>
                    <a:pt x="605" y="350"/>
                  </a:lnTo>
                  <a:lnTo>
                    <a:pt x="700" y="280"/>
                  </a:lnTo>
                  <a:lnTo>
                    <a:pt x="800" y="217"/>
                  </a:lnTo>
                  <a:lnTo>
                    <a:pt x="906" y="162"/>
                  </a:lnTo>
                  <a:lnTo>
                    <a:pt x="1014" y="115"/>
                  </a:lnTo>
                  <a:lnTo>
                    <a:pt x="1128" y="75"/>
                  </a:lnTo>
                  <a:lnTo>
                    <a:pt x="1244" y="43"/>
                  </a:lnTo>
                  <a:lnTo>
                    <a:pt x="1365" y="20"/>
                  </a:lnTo>
                  <a:lnTo>
                    <a:pt x="1488" y="5"/>
                  </a:lnTo>
                  <a:lnTo>
                    <a:pt x="16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3" name="Группа 298"/>
          <p:cNvGrpSpPr/>
          <p:nvPr/>
        </p:nvGrpSpPr>
        <p:grpSpPr>
          <a:xfrm>
            <a:off x="9044627" y="1576575"/>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64" name="Freeform 266"/>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67"/>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6" name="Freeform 286"/>
          <p:cNvSpPr>
            <a:spLocks noEditPoints="1"/>
          </p:cNvSpPr>
          <p:nvPr/>
        </p:nvSpPr>
        <p:spPr bwMode="auto">
          <a:xfrm>
            <a:off x="9419112" y="3142546"/>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67" name="Группа 358"/>
          <p:cNvGrpSpPr/>
          <p:nvPr/>
        </p:nvGrpSpPr>
        <p:grpSpPr>
          <a:xfrm>
            <a:off x="6476358" y="2019073"/>
            <a:ext cx="277894" cy="397061"/>
            <a:chOff x="5905500" y="3163888"/>
            <a:chExt cx="1828800" cy="2613025"/>
          </a:xfrm>
          <a:solidFill>
            <a:schemeClr val="bg1"/>
          </a:solidFill>
          <a:effectLst>
            <a:outerShdw blurRad="63500" sx="102000" sy="102000" algn="ctr" rotWithShape="0">
              <a:prstClr val="black">
                <a:alpha val="40000"/>
              </a:prstClr>
            </a:outerShdw>
          </a:effectLst>
        </p:grpSpPr>
        <p:sp>
          <p:nvSpPr>
            <p:cNvPr id="68" name="Freeform 319"/>
            <p:cNvSpPr>
              <a:spLocks noEditPoints="1"/>
            </p:cNvSpPr>
            <p:nvPr/>
          </p:nvSpPr>
          <p:spPr bwMode="auto">
            <a:xfrm>
              <a:off x="6313488" y="3163888"/>
              <a:ext cx="1011238" cy="2411412"/>
            </a:xfrm>
            <a:custGeom>
              <a:avLst/>
              <a:gdLst>
                <a:gd name="T0" fmla="*/ 576 w 1273"/>
                <a:gd name="T1" fmla="*/ 371 h 3038"/>
                <a:gd name="T2" fmla="*/ 476 w 1273"/>
                <a:gd name="T3" fmla="*/ 529 h 3038"/>
                <a:gd name="T4" fmla="*/ 378 w 1273"/>
                <a:gd name="T5" fmla="*/ 737 h 3038"/>
                <a:gd name="T6" fmla="*/ 391 w 1273"/>
                <a:gd name="T7" fmla="*/ 915 h 3038"/>
                <a:gd name="T8" fmla="*/ 629 w 1273"/>
                <a:gd name="T9" fmla="*/ 932 h 3038"/>
                <a:gd name="T10" fmla="*/ 832 w 1273"/>
                <a:gd name="T11" fmla="*/ 920 h 3038"/>
                <a:gd name="T12" fmla="*/ 926 w 1273"/>
                <a:gd name="T13" fmla="*/ 815 h 3038"/>
                <a:gd name="T14" fmla="*/ 832 w 1273"/>
                <a:gd name="T15" fmla="*/ 591 h 3038"/>
                <a:gd name="T16" fmla="*/ 731 w 1273"/>
                <a:gd name="T17" fmla="*/ 417 h 3038"/>
                <a:gd name="T18" fmla="*/ 638 w 1273"/>
                <a:gd name="T19" fmla="*/ 291 h 3038"/>
                <a:gd name="T20" fmla="*/ 643 w 1273"/>
                <a:gd name="T21" fmla="*/ 6 h 3038"/>
                <a:gd name="T22" fmla="*/ 678 w 1273"/>
                <a:gd name="T23" fmla="*/ 36 h 3038"/>
                <a:gd name="T24" fmla="*/ 736 w 1273"/>
                <a:gd name="T25" fmla="*/ 93 h 3038"/>
                <a:gd name="T26" fmla="*/ 810 w 1273"/>
                <a:gd name="T27" fmla="*/ 180 h 3038"/>
                <a:gd name="T28" fmla="*/ 895 w 1273"/>
                <a:gd name="T29" fmla="*/ 296 h 3038"/>
                <a:gd name="T30" fmla="*/ 985 w 1273"/>
                <a:gd name="T31" fmla="*/ 444 h 3038"/>
                <a:gd name="T32" fmla="*/ 1072 w 1273"/>
                <a:gd name="T33" fmla="*/ 625 h 3038"/>
                <a:gd name="T34" fmla="*/ 1151 w 1273"/>
                <a:gd name="T35" fmla="*/ 839 h 3038"/>
                <a:gd name="T36" fmla="*/ 1215 w 1273"/>
                <a:gd name="T37" fmla="*/ 1088 h 3038"/>
                <a:gd name="T38" fmla="*/ 1258 w 1273"/>
                <a:gd name="T39" fmla="*/ 1374 h 3038"/>
                <a:gd name="T40" fmla="*/ 1273 w 1273"/>
                <a:gd name="T41" fmla="*/ 1698 h 3038"/>
                <a:gd name="T42" fmla="*/ 1258 w 1273"/>
                <a:gd name="T43" fmla="*/ 2026 h 3038"/>
                <a:gd name="T44" fmla="*/ 1214 w 1273"/>
                <a:gd name="T45" fmla="*/ 2314 h 3038"/>
                <a:gd name="T46" fmla="*/ 1146 w 1273"/>
                <a:gd name="T47" fmla="*/ 2556 h 3038"/>
                <a:gd name="T48" fmla="*/ 1054 w 1273"/>
                <a:gd name="T49" fmla="*/ 2754 h 3038"/>
                <a:gd name="T50" fmla="*/ 945 w 1273"/>
                <a:gd name="T51" fmla="*/ 2903 h 3038"/>
                <a:gd name="T52" fmla="*/ 821 w 1273"/>
                <a:gd name="T53" fmla="*/ 3001 h 3038"/>
                <a:gd name="T54" fmla="*/ 732 w 1273"/>
                <a:gd name="T55" fmla="*/ 2259 h 3038"/>
                <a:gd name="T56" fmla="*/ 710 w 1273"/>
                <a:gd name="T57" fmla="*/ 2201 h 3038"/>
                <a:gd name="T58" fmla="*/ 658 w 1273"/>
                <a:gd name="T59" fmla="*/ 2168 h 3038"/>
                <a:gd name="T60" fmla="*/ 595 w 1273"/>
                <a:gd name="T61" fmla="*/ 2175 h 3038"/>
                <a:gd name="T62" fmla="*/ 552 w 1273"/>
                <a:gd name="T63" fmla="*/ 2218 h 3038"/>
                <a:gd name="T64" fmla="*/ 541 w 1273"/>
                <a:gd name="T65" fmla="*/ 3038 h 3038"/>
                <a:gd name="T66" fmla="*/ 410 w 1273"/>
                <a:gd name="T67" fmla="*/ 2975 h 3038"/>
                <a:gd name="T68" fmla="*/ 289 w 1273"/>
                <a:gd name="T69" fmla="*/ 2859 h 3038"/>
                <a:gd name="T70" fmla="*/ 186 w 1273"/>
                <a:gd name="T71" fmla="*/ 2693 h 3038"/>
                <a:gd name="T72" fmla="*/ 103 w 1273"/>
                <a:gd name="T73" fmla="*/ 2480 h 3038"/>
                <a:gd name="T74" fmla="*/ 42 w 1273"/>
                <a:gd name="T75" fmla="*/ 2223 h 3038"/>
                <a:gd name="T76" fmla="*/ 7 w 1273"/>
                <a:gd name="T77" fmla="*/ 1922 h 3038"/>
                <a:gd name="T78" fmla="*/ 2 w 1273"/>
                <a:gd name="T79" fmla="*/ 1587 h 3038"/>
                <a:gd name="T80" fmla="*/ 28 w 1273"/>
                <a:gd name="T81" fmla="*/ 1279 h 3038"/>
                <a:gd name="T82" fmla="*/ 78 w 1273"/>
                <a:gd name="T83" fmla="*/ 1006 h 3038"/>
                <a:gd name="T84" fmla="*/ 148 w 1273"/>
                <a:gd name="T85" fmla="*/ 770 h 3038"/>
                <a:gd name="T86" fmla="*/ 229 w 1273"/>
                <a:gd name="T87" fmla="*/ 566 h 3038"/>
                <a:gd name="T88" fmla="*/ 318 w 1273"/>
                <a:gd name="T89" fmla="*/ 396 h 3038"/>
                <a:gd name="T90" fmla="*/ 406 w 1273"/>
                <a:gd name="T91" fmla="*/ 258 h 3038"/>
                <a:gd name="T92" fmla="*/ 489 w 1273"/>
                <a:gd name="T93" fmla="*/ 151 h 3038"/>
                <a:gd name="T94" fmla="*/ 559 w 1273"/>
                <a:gd name="T95" fmla="*/ 73 h 3038"/>
                <a:gd name="T96" fmla="*/ 609 w 1273"/>
                <a:gd name="T97" fmla="*/ 24 h 3038"/>
                <a:gd name="T98" fmla="*/ 635 w 1273"/>
                <a:gd name="T99" fmla="*/ 1 h 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73" h="3038">
                  <a:moveTo>
                    <a:pt x="638" y="291"/>
                  </a:moveTo>
                  <a:lnTo>
                    <a:pt x="608" y="328"/>
                  </a:lnTo>
                  <a:lnTo>
                    <a:pt x="576" y="371"/>
                  </a:lnTo>
                  <a:lnTo>
                    <a:pt x="543" y="419"/>
                  </a:lnTo>
                  <a:lnTo>
                    <a:pt x="510" y="471"/>
                  </a:lnTo>
                  <a:lnTo>
                    <a:pt x="476" y="529"/>
                  </a:lnTo>
                  <a:lnTo>
                    <a:pt x="444" y="594"/>
                  </a:lnTo>
                  <a:lnTo>
                    <a:pt x="411" y="662"/>
                  </a:lnTo>
                  <a:lnTo>
                    <a:pt x="378" y="737"/>
                  </a:lnTo>
                  <a:lnTo>
                    <a:pt x="348" y="818"/>
                  </a:lnTo>
                  <a:lnTo>
                    <a:pt x="319" y="904"/>
                  </a:lnTo>
                  <a:lnTo>
                    <a:pt x="391" y="915"/>
                  </a:lnTo>
                  <a:lnTo>
                    <a:pt x="468" y="925"/>
                  </a:lnTo>
                  <a:lnTo>
                    <a:pt x="547" y="930"/>
                  </a:lnTo>
                  <a:lnTo>
                    <a:pt x="629" y="932"/>
                  </a:lnTo>
                  <a:lnTo>
                    <a:pt x="698" y="931"/>
                  </a:lnTo>
                  <a:lnTo>
                    <a:pt x="766" y="927"/>
                  </a:lnTo>
                  <a:lnTo>
                    <a:pt x="832" y="920"/>
                  </a:lnTo>
                  <a:lnTo>
                    <a:pt x="894" y="912"/>
                  </a:lnTo>
                  <a:lnTo>
                    <a:pt x="955" y="901"/>
                  </a:lnTo>
                  <a:lnTo>
                    <a:pt x="926" y="815"/>
                  </a:lnTo>
                  <a:lnTo>
                    <a:pt x="896" y="735"/>
                  </a:lnTo>
                  <a:lnTo>
                    <a:pt x="865" y="660"/>
                  </a:lnTo>
                  <a:lnTo>
                    <a:pt x="832" y="591"/>
                  </a:lnTo>
                  <a:lnTo>
                    <a:pt x="798" y="527"/>
                  </a:lnTo>
                  <a:lnTo>
                    <a:pt x="765" y="470"/>
                  </a:lnTo>
                  <a:lnTo>
                    <a:pt x="731" y="417"/>
                  </a:lnTo>
                  <a:lnTo>
                    <a:pt x="699" y="370"/>
                  </a:lnTo>
                  <a:lnTo>
                    <a:pt x="667" y="328"/>
                  </a:lnTo>
                  <a:lnTo>
                    <a:pt x="638" y="291"/>
                  </a:lnTo>
                  <a:close/>
                  <a:moveTo>
                    <a:pt x="636" y="0"/>
                  </a:moveTo>
                  <a:lnTo>
                    <a:pt x="638" y="1"/>
                  </a:lnTo>
                  <a:lnTo>
                    <a:pt x="643" y="6"/>
                  </a:lnTo>
                  <a:lnTo>
                    <a:pt x="652" y="12"/>
                  </a:lnTo>
                  <a:lnTo>
                    <a:pt x="664" y="23"/>
                  </a:lnTo>
                  <a:lnTo>
                    <a:pt x="678" y="36"/>
                  </a:lnTo>
                  <a:lnTo>
                    <a:pt x="695" y="52"/>
                  </a:lnTo>
                  <a:lnTo>
                    <a:pt x="714" y="72"/>
                  </a:lnTo>
                  <a:lnTo>
                    <a:pt x="736" y="93"/>
                  </a:lnTo>
                  <a:lnTo>
                    <a:pt x="760" y="119"/>
                  </a:lnTo>
                  <a:lnTo>
                    <a:pt x="784" y="148"/>
                  </a:lnTo>
                  <a:lnTo>
                    <a:pt x="810" y="180"/>
                  </a:lnTo>
                  <a:lnTo>
                    <a:pt x="838" y="215"/>
                  </a:lnTo>
                  <a:lnTo>
                    <a:pt x="867" y="254"/>
                  </a:lnTo>
                  <a:lnTo>
                    <a:pt x="895" y="296"/>
                  </a:lnTo>
                  <a:lnTo>
                    <a:pt x="925" y="342"/>
                  </a:lnTo>
                  <a:lnTo>
                    <a:pt x="955" y="391"/>
                  </a:lnTo>
                  <a:lnTo>
                    <a:pt x="985" y="444"/>
                  </a:lnTo>
                  <a:lnTo>
                    <a:pt x="1014" y="501"/>
                  </a:lnTo>
                  <a:lnTo>
                    <a:pt x="1044" y="560"/>
                  </a:lnTo>
                  <a:lnTo>
                    <a:pt x="1072" y="625"/>
                  </a:lnTo>
                  <a:lnTo>
                    <a:pt x="1099" y="692"/>
                  </a:lnTo>
                  <a:lnTo>
                    <a:pt x="1125" y="764"/>
                  </a:lnTo>
                  <a:lnTo>
                    <a:pt x="1151" y="839"/>
                  </a:lnTo>
                  <a:lnTo>
                    <a:pt x="1173" y="917"/>
                  </a:lnTo>
                  <a:lnTo>
                    <a:pt x="1195" y="1001"/>
                  </a:lnTo>
                  <a:lnTo>
                    <a:pt x="1215" y="1088"/>
                  </a:lnTo>
                  <a:lnTo>
                    <a:pt x="1231" y="1179"/>
                  </a:lnTo>
                  <a:lnTo>
                    <a:pt x="1246" y="1275"/>
                  </a:lnTo>
                  <a:lnTo>
                    <a:pt x="1258" y="1374"/>
                  </a:lnTo>
                  <a:lnTo>
                    <a:pt x="1266" y="1478"/>
                  </a:lnTo>
                  <a:lnTo>
                    <a:pt x="1271" y="1586"/>
                  </a:lnTo>
                  <a:lnTo>
                    <a:pt x="1273" y="1698"/>
                  </a:lnTo>
                  <a:lnTo>
                    <a:pt x="1271" y="1812"/>
                  </a:lnTo>
                  <a:lnTo>
                    <a:pt x="1266" y="1922"/>
                  </a:lnTo>
                  <a:lnTo>
                    <a:pt x="1258" y="2026"/>
                  </a:lnTo>
                  <a:lnTo>
                    <a:pt x="1247" y="2126"/>
                  </a:lnTo>
                  <a:lnTo>
                    <a:pt x="1231" y="2223"/>
                  </a:lnTo>
                  <a:lnTo>
                    <a:pt x="1214" y="2314"/>
                  </a:lnTo>
                  <a:lnTo>
                    <a:pt x="1194" y="2400"/>
                  </a:lnTo>
                  <a:lnTo>
                    <a:pt x="1170" y="2480"/>
                  </a:lnTo>
                  <a:lnTo>
                    <a:pt x="1146" y="2556"/>
                  </a:lnTo>
                  <a:lnTo>
                    <a:pt x="1117" y="2628"/>
                  </a:lnTo>
                  <a:lnTo>
                    <a:pt x="1087" y="2693"/>
                  </a:lnTo>
                  <a:lnTo>
                    <a:pt x="1054" y="2754"/>
                  </a:lnTo>
                  <a:lnTo>
                    <a:pt x="1020" y="2809"/>
                  </a:lnTo>
                  <a:lnTo>
                    <a:pt x="984" y="2859"/>
                  </a:lnTo>
                  <a:lnTo>
                    <a:pt x="945" y="2903"/>
                  </a:lnTo>
                  <a:lnTo>
                    <a:pt x="906" y="2942"/>
                  </a:lnTo>
                  <a:lnTo>
                    <a:pt x="864" y="2975"/>
                  </a:lnTo>
                  <a:lnTo>
                    <a:pt x="821" y="3001"/>
                  </a:lnTo>
                  <a:lnTo>
                    <a:pt x="777" y="3023"/>
                  </a:lnTo>
                  <a:lnTo>
                    <a:pt x="732" y="3038"/>
                  </a:lnTo>
                  <a:lnTo>
                    <a:pt x="732" y="2259"/>
                  </a:lnTo>
                  <a:lnTo>
                    <a:pt x="729" y="2238"/>
                  </a:lnTo>
                  <a:lnTo>
                    <a:pt x="721" y="2218"/>
                  </a:lnTo>
                  <a:lnTo>
                    <a:pt x="710" y="2201"/>
                  </a:lnTo>
                  <a:lnTo>
                    <a:pt x="696" y="2186"/>
                  </a:lnTo>
                  <a:lnTo>
                    <a:pt x="678" y="2175"/>
                  </a:lnTo>
                  <a:lnTo>
                    <a:pt x="658" y="2168"/>
                  </a:lnTo>
                  <a:lnTo>
                    <a:pt x="636" y="2165"/>
                  </a:lnTo>
                  <a:lnTo>
                    <a:pt x="614" y="2168"/>
                  </a:lnTo>
                  <a:lnTo>
                    <a:pt x="595" y="2175"/>
                  </a:lnTo>
                  <a:lnTo>
                    <a:pt x="577" y="2186"/>
                  </a:lnTo>
                  <a:lnTo>
                    <a:pt x="563" y="2201"/>
                  </a:lnTo>
                  <a:lnTo>
                    <a:pt x="552" y="2218"/>
                  </a:lnTo>
                  <a:lnTo>
                    <a:pt x="544" y="2238"/>
                  </a:lnTo>
                  <a:lnTo>
                    <a:pt x="541" y="2259"/>
                  </a:lnTo>
                  <a:lnTo>
                    <a:pt x="541" y="3038"/>
                  </a:lnTo>
                  <a:lnTo>
                    <a:pt x="496" y="3023"/>
                  </a:lnTo>
                  <a:lnTo>
                    <a:pt x="452" y="3001"/>
                  </a:lnTo>
                  <a:lnTo>
                    <a:pt x="410" y="2975"/>
                  </a:lnTo>
                  <a:lnTo>
                    <a:pt x="367" y="2942"/>
                  </a:lnTo>
                  <a:lnTo>
                    <a:pt x="328" y="2903"/>
                  </a:lnTo>
                  <a:lnTo>
                    <a:pt x="289" y="2859"/>
                  </a:lnTo>
                  <a:lnTo>
                    <a:pt x="253" y="2809"/>
                  </a:lnTo>
                  <a:lnTo>
                    <a:pt x="219" y="2754"/>
                  </a:lnTo>
                  <a:lnTo>
                    <a:pt x="186" y="2693"/>
                  </a:lnTo>
                  <a:lnTo>
                    <a:pt x="156" y="2628"/>
                  </a:lnTo>
                  <a:lnTo>
                    <a:pt x="127" y="2556"/>
                  </a:lnTo>
                  <a:lnTo>
                    <a:pt x="103" y="2480"/>
                  </a:lnTo>
                  <a:lnTo>
                    <a:pt x="79" y="2400"/>
                  </a:lnTo>
                  <a:lnTo>
                    <a:pt x="59" y="2314"/>
                  </a:lnTo>
                  <a:lnTo>
                    <a:pt x="42" y="2223"/>
                  </a:lnTo>
                  <a:lnTo>
                    <a:pt x="27" y="2126"/>
                  </a:lnTo>
                  <a:lnTo>
                    <a:pt x="15" y="2026"/>
                  </a:lnTo>
                  <a:lnTo>
                    <a:pt x="7" y="1922"/>
                  </a:lnTo>
                  <a:lnTo>
                    <a:pt x="2" y="1812"/>
                  </a:lnTo>
                  <a:lnTo>
                    <a:pt x="0" y="1698"/>
                  </a:lnTo>
                  <a:lnTo>
                    <a:pt x="2" y="1587"/>
                  </a:lnTo>
                  <a:lnTo>
                    <a:pt x="7" y="1480"/>
                  </a:lnTo>
                  <a:lnTo>
                    <a:pt x="15" y="1377"/>
                  </a:lnTo>
                  <a:lnTo>
                    <a:pt x="28" y="1279"/>
                  </a:lnTo>
                  <a:lnTo>
                    <a:pt x="42" y="1184"/>
                  </a:lnTo>
                  <a:lnTo>
                    <a:pt x="58" y="1093"/>
                  </a:lnTo>
                  <a:lnTo>
                    <a:pt x="78" y="1006"/>
                  </a:lnTo>
                  <a:lnTo>
                    <a:pt x="100" y="924"/>
                  </a:lnTo>
                  <a:lnTo>
                    <a:pt x="122" y="845"/>
                  </a:lnTo>
                  <a:lnTo>
                    <a:pt x="148" y="770"/>
                  </a:lnTo>
                  <a:lnTo>
                    <a:pt x="174" y="698"/>
                  </a:lnTo>
                  <a:lnTo>
                    <a:pt x="202" y="631"/>
                  </a:lnTo>
                  <a:lnTo>
                    <a:pt x="229" y="566"/>
                  </a:lnTo>
                  <a:lnTo>
                    <a:pt x="259" y="507"/>
                  </a:lnTo>
                  <a:lnTo>
                    <a:pt x="288" y="450"/>
                  </a:lnTo>
                  <a:lnTo>
                    <a:pt x="318" y="396"/>
                  </a:lnTo>
                  <a:lnTo>
                    <a:pt x="348" y="347"/>
                  </a:lnTo>
                  <a:lnTo>
                    <a:pt x="378" y="301"/>
                  </a:lnTo>
                  <a:lnTo>
                    <a:pt x="406" y="258"/>
                  </a:lnTo>
                  <a:lnTo>
                    <a:pt x="435" y="219"/>
                  </a:lnTo>
                  <a:lnTo>
                    <a:pt x="462" y="183"/>
                  </a:lnTo>
                  <a:lnTo>
                    <a:pt x="489" y="151"/>
                  </a:lnTo>
                  <a:lnTo>
                    <a:pt x="514" y="122"/>
                  </a:lnTo>
                  <a:lnTo>
                    <a:pt x="537" y="95"/>
                  </a:lnTo>
                  <a:lnTo>
                    <a:pt x="559" y="73"/>
                  </a:lnTo>
                  <a:lnTo>
                    <a:pt x="577" y="53"/>
                  </a:lnTo>
                  <a:lnTo>
                    <a:pt x="595" y="37"/>
                  </a:lnTo>
                  <a:lnTo>
                    <a:pt x="609" y="24"/>
                  </a:lnTo>
                  <a:lnTo>
                    <a:pt x="621" y="13"/>
                  </a:lnTo>
                  <a:lnTo>
                    <a:pt x="629" y="6"/>
                  </a:lnTo>
                  <a:lnTo>
                    <a:pt x="635" y="1"/>
                  </a:lnTo>
                  <a:lnTo>
                    <a:pt x="6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20"/>
            <p:cNvSpPr>
              <a:spLocks/>
            </p:cNvSpPr>
            <p:nvPr/>
          </p:nvSpPr>
          <p:spPr bwMode="auto">
            <a:xfrm>
              <a:off x="5905500" y="4935538"/>
              <a:ext cx="493713" cy="841375"/>
            </a:xfrm>
            <a:custGeom>
              <a:avLst/>
              <a:gdLst>
                <a:gd name="T0" fmla="*/ 344 w 623"/>
                <a:gd name="T1" fmla="*/ 0 h 1059"/>
                <a:gd name="T2" fmla="*/ 421 w 623"/>
                <a:gd name="T3" fmla="*/ 0 h 1059"/>
                <a:gd name="T4" fmla="*/ 438 w 623"/>
                <a:gd name="T5" fmla="*/ 88 h 1059"/>
                <a:gd name="T6" fmla="*/ 457 w 623"/>
                <a:gd name="T7" fmla="*/ 173 h 1059"/>
                <a:gd name="T8" fmla="*/ 479 w 623"/>
                <a:gd name="T9" fmla="*/ 255 h 1059"/>
                <a:gd name="T10" fmla="*/ 502 w 623"/>
                <a:gd name="T11" fmla="*/ 331 h 1059"/>
                <a:gd name="T12" fmla="*/ 529 w 623"/>
                <a:gd name="T13" fmla="*/ 405 h 1059"/>
                <a:gd name="T14" fmla="*/ 558 w 623"/>
                <a:gd name="T15" fmla="*/ 475 h 1059"/>
                <a:gd name="T16" fmla="*/ 590 w 623"/>
                <a:gd name="T17" fmla="*/ 540 h 1059"/>
                <a:gd name="T18" fmla="*/ 623 w 623"/>
                <a:gd name="T19" fmla="*/ 601 h 1059"/>
                <a:gd name="T20" fmla="*/ 0 w 623"/>
                <a:gd name="T21" fmla="*/ 1059 h 1059"/>
                <a:gd name="T22" fmla="*/ 0 w 623"/>
                <a:gd name="T23" fmla="*/ 291 h 1059"/>
                <a:gd name="T24" fmla="*/ 3 w 623"/>
                <a:gd name="T25" fmla="*/ 252 h 1059"/>
                <a:gd name="T26" fmla="*/ 12 w 623"/>
                <a:gd name="T27" fmla="*/ 214 h 1059"/>
                <a:gd name="T28" fmla="*/ 27 w 623"/>
                <a:gd name="T29" fmla="*/ 178 h 1059"/>
                <a:gd name="T30" fmla="*/ 46 w 623"/>
                <a:gd name="T31" fmla="*/ 144 h 1059"/>
                <a:gd name="T32" fmla="*/ 71 w 623"/>
                <a:gd name="T33" fmla="*/ 113 h 1059"/>
                <a:gd name="T34" fmla="*/ 101 w 623"/>
                <a:gd name="T35" fmla="*/ 85 h 1059"/>
                <a:gd name="T36" fmla="*/ 134 w 623"/>
                <a:gd name="T37" fmla="*/ 60 h 1059"/>
                <a:gd name="T38" fmla="*/ 170 w 623"/>
                <a:gd name="T39" fmla="*/ 40 h 1059"/>
                <a:gd name="T40" fmla="*/ 210 w 623"/>
                <a:gd name="T41" fmla="*/ 22 h 1059"/>
                <a:gd name="T42" fmla="*/ 252 w 623"/>
                <a:gd name="T43" fmla="*/ 10 h 1059"/>
                <a:gd name="T44" fmla="*/ 298 w 623"/>
                <a:gd name="T45" fmla="*/ 2 h 1059"/>
                <a:gd name="T46" fmla="*/ 344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344" y="0"/>
                  </a:moveTo>
                  <a:lnTo>
                    <a:pt x="421" y="0"/>
                  </a:lnTo>
                  <a:lnTo>
                    <a:pt x="438" y="88"/>
                  </a:lnTo>
                  <a:lnTo>
                    <a:pt x="457" y="173"/>
                  </a:lnTo>
                  <a:lnTo>
                    <a:pt x="479" y="255"/>
                  </a:lnTo>
                  <a:lnTo>
                    <a:pt x="502" y="331"/>
                  </a:lnTo>
                  <a:lnTo>
                    <a:pt x="529" y="405"/>
                  </a:lnTo>
                  <a:lnTo>
                    <a:pt x="558" y="475"/>
                  </a:lnTo>
                  <a:lnTo>
                    <a:pt x="590" y="540"/>
                  </a:lnTo>
                  <a:lnTo>
                    <a:pt x="623" y="601"/>
                  </a:lnTo>
                  <a:lnTo>
                    <a:pt x="0" y="1059"/>
                  </a:lnTo>
                  <a:lnTo>
                    <a:pt x="0" y="291"/>
                  </a:lnTo>
                  <a:lnTo>
                    <a:pt x="3" y="252"/>
                  </a:lnTo>
                  <a:lnTo>
                    <a:pt x="12" y="214"/>
                  </a:lnTo>
                  <a:lnTo>
                    <a:pt x="27" y="178"/>
                  </a:lnTo>
                  <a:lnTo>
                    <a:pt x="46" y="144"/>
                  </a:lnTo>
                  <a:lnTo>
                    <a:pt x="71" y="113"/>
                  </a:lnTo>
                  <a:lnTo>
                    <a:pt x="101" y="85"/>
                  </a:lnTo>
                  <a:lnTo>
                    <a:pt x="134" y="60"/>
                  </a:lnTo>
                  <a:lnTo>
                    <a:pt x="170" y="40"/>
                  </a:lnTo>
                  <a:lnTo>
                    <a:pt x="210" y="22"/>
                  </a:lnTo>
                  <a:lnTo>
                    <a:pt x="252" y="10"/>
                  </a:lnTo>
                  <a:lnTo>
                    <a:pt x="298" y="2"/>
                  </a:lnTo>
                  <a:lnTo>
                    <a:pt x="3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321"/>
            <p:cNvSpPr>
              <a:spLocks/>
            </p:cNvSpPr>
            <p:nvPr/>
          </p:nvSpPr>
          <p:spPr bwMode="auto">
            <a:xfrm>
              <a:off x="7239000" y="4935538"/>
              <a:ext cx="495300" cy="841375"/>
            </a:xfrm>
            <a:custGeom>
              <a:avLst/>
              <a:gdLst>
                <a:gd name="T0" fmla="*/ 202 w 623"/>
                <a:gd name="T1" fmla="*/ 0 h 1059"/>
                <a:gd name="T2" fmla="*/ 279 w 623"/>
                <a:gd name="T3" fmla="*/ 0 h 1059"/>
                <a:gd name="T4" fmla="*/ 326 w 623"/>
                <a:gd name="T5" fmla="*/ 2 h 1059"/>
                <a:gd name="T6" fmla="*/ 371 w 623"/>
                <a:gd name="T7" fmla="*/ 10 h 1059"/>
                <a:gd name="T8" fmla="*/ 413 w 623"/>
                <a:gd name="T9" fmla="*/ 22 h 1059"/>
                <a:gd name="T10" fmla="*/ 453 w 623"/>
                <a:gd name="T11" fmla="*/ 40 h 1059"/>
                <a:gd name="T12" fmla="*/ 489 w 623"/>
                <a:gd name="T13" fmla="*/ 60 h 1059"/>
                <a:gd name="T14" fmla="*/ 522 w 623"/>
                <a:gd name="T15" fmla="*/ 85 h 1059"/>
                <a:gd name="T16" fmla="*/ 551 w 623"/>
                <a:gd name="T17" fmla="*/ 113 h 1059"/>
                <a:gd name="T18" fmla="*/ 576 w 623"/>
                <a:gd name="T19" fmla="*/ 144 h 1059"/>
                <a:gd name="T20" fmla="*/ 596 w 623"/>
                <a:gd name="T21" fmla="*/ 178 h 1059"/>
                <a:gd name="T22" fmla="*/ 611 w 623"/>
                <a:gd name="T23" fmla="*/ 214 h 1059"/>
                <a:gd name="T24" fmla="*/ 620 w 623"/>
                <a:gd name="T25" fmla="*/ 252 h 1059"/>
                <a:gd name="T26" fmla="*/ 623 w 623"/>
                <a:gd name="T27" fmla="*/ 291 h 1059"/>
                <a:gd name="T28" fmla="*/ 623 w 623"/>
                <a:gd name="T29" fmla="*/ 1059 h 1059"/>
                <a:gd name="T30" fmla="*/ 0 w 623"/>
                <a:gd name="T31" fmla="*/ 601 h 1059"/>
                <a:gd name="T32" fmla="*/ 33 w 623"/>
                <a:gd name="T33" fmla="*/ 540 h 1059"/>
                <a:gd name="T34" fmla="*/ 65 w 623"/>
                <a:gd name="T35" fmla="*/ 475 h 1059"/>
                <a:gd name="T36" fmla="*/ 94 w 623"/>
                <a:gd name="T37" fmla="*/ 405 h 1059"/>
                <a:gd name="T38" fmla="*/ 121 w 623"/>
                <a:gd name="T39" fmla="*/ 331 h 1059"/>
                <a:gd name="T40" fmla="*/ 144 w 623"/>
                <a:gd name="T41" fmla="*/ 255 h 1059"/>
                <a:gd name="T42" fmla="*/ 166 w 623"/>
                <a:gd name="T43" fmla="*/ 173 h 1059"/>
                <a:gd name="T44" fmla="*/ 186 w 623"/>
                <a:gd name="T45" fmla="*/ 88 h 1059"/>
                <a:gd name="T46" fmla="*/ 202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202" y="0"/>
                  </a:moveTo>
                  <a:lnTo>
                    <a:pt x="279" y="0"/>
                  </a:lnTo>
                  <a:lnTo>
                    <a:pt x="326" y="2"/>
                  </a:lnTo>
                  <a:lnTo>
                    <a:pt x="371" y="10"/>
                  </a:lnTo>
                  <a:lnTo>
                    <a:pt x="413" y="22"/>
                  </a:lnTo>
                  <a:lnTo>
                    <a:pt x="453" y="40"/>
                  </a:lnTo>
                  <a:lnTo>
                    <a:pt x="489" y="60"/>
                  </a:lnTo>
                  <a:lnTo>
                    <a:pt x="522" y="85"/>
                  </a:lnTo>
                  <a:lnTo>
                    <a:pt x="551" y="113"/>
                  </a:lnTo>
                  <a:lnTo>
                    <a:pt x="576" y="144"/>
                  </a:lnTo>
                  <a:lnTo>
                    <a:pt x="596" y="178"/>
                  </a:lnTo>
                  <a:lnTo>
                    <a:pt x="611" y="214"/>
                  </a:lnTo>
                  <a:lnTo>
                    <a:pt x="620" y="252"/>
                  </a:lnTo>
                  <a:lnTo>
                    <a:pt x="623" y="291"/>
                  </a:lnTo>
                  <a:lnTo>
                    <a:pt x="623" y="1059"/>
                  </a:lnTo>
                  <a:lnTo>
                    <a:pt x="0" y="601"/>
                  </a:lnTo>
                  <a:lnTo>
                    <a:pt x="33" y="540"/>
                  </a:lnTo>
                  <a:lnTo>
                    <a:pt x="65" y="475"/>
                  </a:lnTo>
                  <a:lnTo>
                    <a:pt x="94" y="405"/>
                  </a:lnTo>
                  <a:lnTo>
                    <a:pt x="121" y="331"/>
                  </a:lnTo>
                  <a:lnTo>
                    <a:pt x="144" y="255"/>
                  </a:lnTo>
                  <a:lnTo>
                    <a:pt x="166" y="173"/>
                  </a:lnTo>
                  <a:lnTo>
                    <a:pt x="186" y="88"/>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Freeform 332"/>
          <p:cNvSpPr>
            <a:spLocks/>
          </p:cNvSpPr>
          <p:nvPr/>
        </p:nvSpPr>
        <p:spPr bwMode="auto">
          <a:xfrm>
            <a:off x="3842549" y="3657155"/>
            <a:ext cx="401005" cy="391849"/>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72" name="Группа 379"/>
          <p:cNvGrpSpPr/>
          <p:nvPr/>
        </p:nvGrpSpPr>
        <p:grpSpPr>
          <a:xfrm>
            <a:off x="9019161" y="5027186"/>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73" name="Freeform 337"/>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4" name="Freeform 338"/>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5" name="Freeform 339"/>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340"/>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0" name="Text Box 10"/>
          <p:cNvSpPr txBox="1">
            <a:spLocks noChangeArrowheads="1"/>
          </p:cNvSpPr>
          <p:nvPr/>
        </p:nvSpPr>
        <p:spPr bwMode="auto">
          <a:xfrm>
            <a:off x="649461" y="3199955"/>
            <a:ext cx="2743200" cy="91440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1" name="Text Box 10"/>
          <p:cNvSpPr txBox="1">
            <a:spLocks noChangeArrowheads="1"/>
          </p:cNvSpPr>
          <p:nvPr/>
        </p:nvSpPr>
        <p:spPr bwMode="auto">
          <a:xfrm>
            <a:off x="2820752" y="4157731"/>
            <a:ext cx="2743200" cy="91440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2" name="Text Box 10"/>
          <p:cNvSpPr txBox="1">
            <a:spLocks noChangeArrowheads="1"/>
          </p:cNvSpPr>
          <p:nvPr/>
        </p:nvSpPr>
        <p:spPr bwMode="auto">
          <a:xfrm>
            <a:off x="3697435" y="2261870"/>
            <a:ext cx="1820258" cy="108337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sp>
        <p:nvSpPr>
          <p:cNvPr id="83" name="Text Box 10"/>
          <p:cNvSpPr txBox="1">
            <a:spLocks noChangeArrowheads="1"/>
          </p:cNvSpPr>
          <p:nvPr/>
        </p:nvSpPr>
        <p:spPr bwMode="auto">
          <a:xfrm>
            <a:off x="5571150" y="2492021"/>
            <a:ext cx="2282465" cy="108337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endParaRPr lang="en-US" sz="10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4" name="Text Box 10"/>
          <p:cNvSpPr txBox="1">
            <a:spLocks noChangeArrowheads="1"/>
          </p:cNvSpPr>
          <p:nvPr/>
        </p:nvSpPr>
        <p:spPr bwMode="auto">
          <a:xfrm>
            <a:off x="5711558" y="4548932"/>
            <a:ext cx="2193764" cy="108337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5" name="Text Box 10"/>
          <p:cNvSpPr txBox="1">
            <a:spLocks noChangeArrowheads="1"/>
          </p:cNvSpPr>
          <p:nvPr/>
        </p:nvSpPr>
        <p:spPr bwMode="auto">
          <a:xfrm>
            <a:off x="8064788" y="5551916"/>
            <a:ext cx="2743200" cy="91440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6" name="Text Box 10"/>
          <p:cNvSpPr txBox="1">
            <a:spLocks noChangeArrowheads="1"/>
          </p:cNvSpPr>
          <p:nvPr/>
        </p:nvSpPr>
        <p:spPr bwMode="auto">
          <a:xfrm>
            <a:off x="8246739" y="3741076"/>
            <a:ext cx="3027940" cy="91440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7" name="Text Box 10"/>
          <p:cNvSpPr txBox="1">
            <a:spLocks noChangeArrowheads="1"/>
          </p:cNvSpPr>
          <p:nvPr/>
        </p:nvSpPr>
        <p:spPr bwMode="auto">
          <a:xfrm>
            <a:off x="8057177" y="2086885"/>
            <a:ext cx="2743200" cy="71404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a:t>
            </a:r>
          </a:p>
        </p:txBody>
      </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3059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0"/>
                                        </p:tgtEl>
                                        <p:attrNameLst>
                                          <p:attrName>style.visibility</p:attrName>
                                        </p:attrNameLst>
                                      </p:cBhvr>
                                      <p:to>
                                        <p:strVal val="visible"/>
                                      </p:to>
                                    </p:set>
                                    <p:anim calcmode="lin" valueType="num">
                                      <p:cBhvr>
                                        <p:cTn id="16" dur="500" fill="hold"/>
                                        <p:tgtEl>
                                          <p:spTgt spid="60"/>
                                        </p:tgtEl>
                                        <p:attrNameLst>
                                          <p:attrName>ppt_w</p:attrName>
                                        </p:attrNameLst>
                                      </p:cBhvr>
                                      <p:tavLst>
                                        <p:tav tm="0">
                                          <p:val>
                                            <p:fltVal val="0"/>
                                          </p:val>
                                        </p:tav>
                                        <p:tav tm="100000">
                                          <p:val>
                                            <p:strVal val="#ppt_w"/>
                                          </p:val>
                                        </p:tav>
                                      </p:tavLst>
                                    </p:anim>
                                    <p:anim calcmode="lin" valueType="num">
                                      <p:cBhvr>
                                        <p:cTn id="17" dur="500" fill="hold"/>
                                        <p:tgtEl>
                                          <p:spTgt spid="60"/>
                                        </p:tgtEl>
                                        <p:attrNameLst>
                                          <p:attrName>ppt_h</p:attrName>
                                        </p:attrNameLst>
                                      </p:cBhvr>
                                      <p:tavLst>
                                        <p:tav tm="0">
                                          <p:val>
                                            <p:fltVal val="0"/>
                                          </p:val>
                                        </p:tav>
                                        <p:tav tm="100000">
                                          <p:val>
                                            <p:strVal val="#ppt_h"/>
                                          </p:val>
                                        </p:tav>
                                      </p:tavLst>
                                    </p:anim>
                                    <p:animEffect transition="in" filter="fade">
                                      <p:cBhvr>
                                        <p:cTn id="18" dur="500"/>
                                        <p:tgtEl>
                                          <p:spTgt spid="60"/>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80"/>
                                        </p:tgtEl>
                                        <p:attrNameLst>
                                          <p:attrName>style.visibility</p:attrName>
                                        </p:attrNameLst>
                                      </p:cBhvr>
                                      <p:to>
                                        <p:strVal val="visible"/>
                                      </p:to>
                                    </p:set>
                                    <p:animEffect transition="in" filter="wipe(up)">
                                      <p:cBhvr>
                                        <p:cTn id="22" dur="500"/>
                                        <p:tgtEl>
                                          <p:spTgt spid="80"/>
                                        </p:tgtEl>
                                      </p:cBhvr>
                                    </p:animEffect>
                                  </p:childTnLst>
                                </p:cTn>
                              </p:par>
                            </p:childTnLst>
                          </p:cTn>
                        </p:par>
                        <p:par>
                          <p:cTn id="23" fill="hold">
                            <p:stCondLst>
                              <p:cond delay="2000"/>
                            </p:stCondLst>
                            <p:childTnLst>
                              <p:par>
                                <p:cTn id="24" presetID="2" presetClass="entr" presetSubtype="2"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1+#ppt_w/2"/>
                                          </p:val>
                                        </p:tav>
                                        <p:tav tm="100000">
                                          <p:val>
                                            <p:strVal val="#ppt_x"/>
                                          </p:val>
                                        </p:tav>
                                      </p:tavLst>
                                    </p:anim>
                                    <p:anim calcmode="lin" valueType="num">
                                      <p:cBhvr additive="base">
                                        <p:cTn id="27" dur="500" fill="hold"/>
                                        <p:tgtEl>
                                          <p:spTgt spid="1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59"/>
                                        </p:tgtEl>
                                        <p:attrNameLst>
                                          <p:attrName>style.visibility</p:attrName>
                                        </p:attrNameLst>
                                      </p:cBhvr>
                                      <p:to>
                                        <p:strVal val="visible"/>
                                      </p:to>
                                    </p:set>
                                    <p:anim calcmode="lin" valueType="num">
                                      <p:cBhvr>
                                        <p:cTn id="31" dur="500" fill="hold"/>
                                        <p:tgtEl>
                                          <p:spTgt spid="59"/>
                                        </p:tgtEl>
                                        <p:attrNameLst>
                                          <p:attrName>ppt_w</p:attrName>
                                        </p:attrNameLst>
                                      </p:cBhvr>
                                      <p:tavLst>
                                        <p:tav tm="0">
                                          <p:val>
                                            <p:fltVal val="0"/>
                                          </p:val>
                                        </p:tav>
                                        <p:tav tm="100000">
                                          <p:val>
                                            <p:strVal val="#ppt_w"/>
                                          </p:val>
                                        </p:tav>
                                      </p:tavLst>
                                    </p:anim>
                                    <p:anim calcmode="lin" valueType="num">
                                      <p:cBhvr>
                                        <p:cTn id="32" dur="500" fill="hold"/>
                                        <p:tgtEl>
                                          <p:spTgt spid="59"/>
                                        </p:tgtEl>
                                        <p:attrNameLst>
                                          <p:attrName>ppt_h</p:attrName>
                                        </p:attrNameLst>
                                      </p:cBhvr>
                                      <p:tavLst>
                                        <p:tav tm="0">
                                          <p:val>
                                            <p:fltVal val="0"/>
                                          </p:val>
                                        </p:tav>
                                        <p:tav tm="100000">
                                          <p:val>
                                            <p:strVal val="#ppt_h"/>
                                          </p:val>
                                        </p:tav>
                                      </p:tavLst>
                                    </p:anim>
                                    <p:animEffect transition="in" filter="fade">
                                      <p:cBhvr>
                                        <p:cTn id="33" dur="500"/>
                                        <p:tgtEl>
                                          <p:spTgt spid="59"/>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82"/>
                                        </p:tgtEl>
                                        <p:attrNameLst>
                                          <p:attrName>style.visibility</p:attrName>
                                        </p:attrNameLst>
                                      </p:cBhvr>
                                      <p:to>
                                        <p:strVal val="visible"/>
                                      </p:to>
                                    </p:set>
                                    <p:animEffect transition="in" filter="wipe(up)">
                                      <p:cBhvr>
                                        <p:cTn id="37" dur="500"/>
                                        <p:tgtEl>
                                          <p:spTgt spid="82"/>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1+#ppt_w/2"/>
                                          </p:val>
                                        </p:tav>
                                        <p:tav tm="100000">
                                          <p:val>
                                            <p:strVal val="#ppt_x"/>
                                          </p:val>
                                        </p:tav>
                                      </p:tavLst>
                                    </p:anim>
                                    <p:anim calcmode="lin" valueType="num">
                                      <p:cBhvr additive="base">
                                        <p:cTn id="42" dur="500" fill="hold"/>
                                        <p:tgtEl>
                                          <p:spTgt spid="14"/>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71"/>
                                        </p:tgtEl>
                                        <p:attrNameLst>
                                          <p:attrName>style.visibility</p:attrName>
                                        </p:attrNameLst>
                                      </p:cBhvr>
                                      <p:to>
                                        <p:strVal val="visible"/>
                                      </p:to>
                                    </p:set>
                                    <p:anim calcmode="lin" valueType="num">
                                      <p:cBhvr>
                                        <p:cTn id="46" dur="500" fill="hold"/>
                                        <p:tgtEl>
                                          <p:spTgt spid="71"/>
                                        </p:tgtEl>
                                        <p:attrNameLst>
                                          <p:attrName>ppt_w</p:attrName>
                                        </p:attrNameLst>
                                      </p:cBhvr>
                                      <p:tavLst>
                                        <p:tav tm="0">
                                          <p:val>
                                            <p:fltVal val="0"/>
                                          </p:val>
                                        </p:tav>
                                        <p:tav tm="100000">
                                          <p:val>
                                            <p:strVal val="#ppt_w"/>
                                          </p:val>
                                        </p:tav>
                                      </p:tavLst>
                                    </p:anim>
                                    <p:anim calcmode="lin" valueType="num">
                                      <p:cBhvr>
                                        <p:cTn id="47" dur="500" fill="hold"/>
                                        <p:tgtEl>
                                          <p:spTgt spid="71"/>
                                        </p:tgtEl>
                                        <p:attrNameLst>
                                          <p:attrName>ppt_h</p:attrName>
                                        </p:attrNameLst>
                                      </p:cBhvr>
                                      <p:tavLst>
                                        <p:tav tm="0">
                                          <p:val>
                                            <p:fltVal val="0"/>
                                          </p:val>
                                        </p:tav>
                                        <p:tav tm="100000">
                                          <p:val>
                                            <p:strVal val="#ppt_h"/>
                                          </p:val>
                                        </p:tav>
                                      </p:tavLst>
                                    </p:anim>
                                    <p:animEffect transition="in" filter="fade">
                                      <p:cBhvr>
                                        <p:cTn id="48" dur="500"/>
                                        <p:tgtEl>
                                          <p:spTgt spid="71"/>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81"/>
                                        </p:tgtEl>
                                        <p:attrNameLst>
                                          <p:attrName>style.visibility</p:attrName>
                                        </p:attrNameLst>
                                      </p:cBhvr>
                                      <p:to>
                                        <p:strVal val="visible"/>
                                      </p:to>
                                    </p:set>
                                    <p:animEffect transition="in" filter="wipe(up)">
                                      <p:cBhvr>
                                        <p:cTn id="52" dur="500"/>
                                        <p:tgtEl>
                                          <p:spTgt spid="81"/>
                                        </p:tgtEl>
                                      </p:cBhvr>
                                    </p:animEffect>
                                  </p:childTnLst>
                                </p:cTn>
                              </p:par>
                            </p:childTnLst>
                          </p:cTn>
                        </p:par>
                        <p:par>
                          <p:cTn id="53" fill="hold">
                            <p:stCondLst>
                              <p:cond delay="50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67"/>
                                        </p:tgtEl>
                                        <p:attrNameLst>
                                          <p:attrName>style.visibility</p:attrName>
                                        </p:attrNameLst>
                                      </p:cBhvr>
                                      <p:to>
                                        <p:strVal val="visible"/>
                                      </p:to>
                                    </p:set>
                                    <p:anim calcmode="lin" valueType="num">
                                      <p:cBhvr>
                                        <p:cTn id="61" dur="500" fill="hold"/>
                                        <p:tgtEl>
                                          <p:spTgt spid="67"/>
                                        </p:tgtEl>
                                        <p:attrNameLst>
                                          <p:attrName>ppt_w</p:attrName>
                                        </p:attrNameLst>
                                      </p:cBhvr>
                                      <p:tavLst>
                                        <p:tav tm="0">
                                          <p:val>
                                            <p:fltVal val="0"/>
                                          </p:val>
                                        </p:tav>
                                        <p:tav tm="100000">
                                          <p:val>
                                            <p:strVal val="#ppt_w"/>
                                          </p:val>
                                        </p:tav>
                                      </p:tavLst>
                                    </p:anim>
                                    <p:anim calcmode="lin" valueType="num">
                                      <p:cBhvr>
                                        <p:cTn id="62" dur="500" fill="hold"/>
                                        <p:tgtEl>
                                          <p:spTgt spid="67"/>
                                        </p:tgtEl>
                                        <p:attrNameLst>
                                          <p:attrName>ppt_h</p:attrName>
                                        </p:attrNameLst>
                                      </p:cBhvr>
                                      <p:tavLst>
                                        <p:tav tm="0">
                                          <p:val>
                                            <p:fltVal val="0"/>
                                          </p:val>
                                        </p:tav>
                                        <p:tav tm="100000">
                                          <p:val>
                                            <p:strVal val="#ppt_h"/>
                                          </p:val>
                                        </p:tav>
                                      </p:tavLst>
                                    </p:anim>
                                    <p:animEffect transition="in" filter="fade">
                                      <p:cBhvr>
                                        <p:cTn id="63" dur="500"/>
                                        <p:tgtEl>
                                          <p:spTgt spid="67"/>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wipe(up)">
                                      <p:cBhvr>
                                        <p:cTn id="67" dur="500"/>
                                        <p:tgtEl>
                                          <p:spTgt spid="83"/>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500" fill="hold"/>
                                        <p:tgtEl>
                                          <p:spTgt spid="15"/>
                                        </p:tgtEl>
                                        <p:attrNameLst>
                                          <p:attrName>ppt_x</p:attrName>
                                        </p:attrNameLst>
                                      </p:cBhvr>
                                      <p:tavLst>
                                        <p:tav tm="0">
                                          <p:val>
                                            <p:strVal val="1+#ppt_w/2"/>
                                          </p:val>
                                        </p:tav>
                                        <p:tav tm="100000">
                                          <p:val>
                                            <p:strVal val="#ppt_x"/>
                                          </p:val>
                                        </p:tav>
                                      </p:tavLst>
                                    </p:anim>
                                    <p:anim calcmode="lin" valueType="num">
                                      <p:cBhvr additive="base">
                                        <p:cTn id="72" dur="5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p:cTn id="76" dur="500" fill="hold"/>
                                        <p:tgtEl>
                                          <p:spTgt spid="49"/>
                                        </p:tgtEl>
                                        <p:attrNameLst>
                                          <p:attrName>ppt_w</p:attrName>
                                        </p:attrNameLst>
                                      </p:cBhvr>
                                      <p:tavLst>
                                        <p:tav tm="0">
                                          <p:val>
                                            <p:fltVal val="0"/>
                                          </p:val>
                                        </p:tav>
                                        <p:tav tm="100000">
                                          <p:val>
                                            <p:strVal val="#ppt_w"/>
                                          </p:val>
                                        </p:tav>
                                      </p:tavLst>
                                    </p:anim>
                                    <p:anim calcmode="lin" valueType="num">
                                      <p:cBhvr>
                                        <p:cTn id="77" dur="500" fill="hold"/>
                                        <p:tgtEl>
                                          <p:spTgt spid="49"/>
                                        </p:tgtEl>
                                        <p:attrNameLst>
                                          <p:attrName>ppt_h</p:attrName>
                                        </p:attrNameLst>
                                      </p:cBhvr>
                                      <p:tavLst>
                                        <p:tav tm="0">
                                          <p:val>
                                            <p:fltVal val="0"/>
                                          </p:val>
                                        </p:tav>
                                        <p:tav tm="100000">
                                          <p:val>
                                            <p:strVal val="#ppt_h"/>
                                          </p:val>
                                        </p:tav>
                                      </p:tavLst>
                                    </p:anim>
                                    <p:animEffect transition="in" filter="fade">
                                      <p:cBhvr>
                                        <p:cTn id="78" dur="500"/>
                                        <p:tgtEl>
                                          <p:spTgt spid="49"/>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84"/>
                                        </p:tgtEl>
                                        <p:attrNameLst>
                                          <p:attrName>style.visibility</p:attrName>
                                        </p:attrNameLst>
                                      </p:cBhvr>
                                      <p:to>
                                        <p:strVal val="visible"/>
                                      </p:to>
                                    </p:set>
                                    <p:animEffect transition="in" filter="wipe(up)">
                                      <p:cBhvr>
                                        <p:cTn id="82" dur="500"/>
                                        <p:tgtEl>
                                          <p:spTgt spid="84"/>
                                        </p:tgtEl>
                                      </p:cBhvr>
                                    </p:animEffect>
                                  </p:childTnLst>
                                </p:cTn>
                              </p:par>
                            </p:childTnLst>
                          </p:cTn>
                        </p:par>
                        <p:par>
                          <p:cTn id="83" fill="hold">
                            <p:stCondLst>
                              <p:cond delay="8000"/>
                            </p:stCondLst>
                            <p:childTnLst>
                              <p:par>
                                <p:cTn id="84" presetID="2" presetClass="entr" presetSubtype="2" fill="hold" grpId="0"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8500"/>
                            </p:stCondLst>
                            <p:childTnLst>
                              <p:par>
                                <p:cTn id="89" presetID="53" presetClass="entr" presetSubtype="16"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 calcmode="lin" valueType="num">
                                      <p:cBhvr>
                                        <p:cTn id="91" dur="500" fill="hold"/>
                                        <p:tgtEl>
                                          <p:spTgt spid="63"/>
                                        </p:tgtEl>
                                        <p:attrNameLst>
                                          <p:attrName>ppt_w</p:attrName>
                                        </p:attrNameLst>
                                      </p:cBhvr>
                                      <p:tavLst>
                                        <p:tav tm="0">
                                          <p:val>
                                            <p:fltVal val="0"/>
                                          </p:val>
                                        </p:tav>
                                        <p:tav tm="100000">
                                          <p:val>
                                            <p:strVal val="#ppt_w"/>
                                          </p:val>
                                        </p:tav>
                                      </p:tavLst>
                                    </p:anim>
                                    <p:anim calcmode="lin" valueType="num">
                                      <p:cBhvr>
                                        <p:cTn id="92" dur="500" fill="hold"/>
                                        <p:tgtEl>
                                          <p:spTgt spid="63"/>
                                        </p:tgtEl>
                                        <p:attrNameLst>
                                          <p:attrName>ppt_h</p:attrName>
                                        </p:attrNameLst>
                                      </p:cBhvr>
                                      <p:tavLst>
                                        <p:tav tm="0">
                                          <p:val>
                                            <p:fltVal val="0"/>
                                          </p:val>
                                        </p:tav>
                                        <p:tav tm="100000">
                                          <p:val>
                                            <p:strVal val="#ppt_h"/>
                                          </p:val>
                                        </p:tav>
                                      </p:tavLst>
                                    </p:anim>
                                    <p:animEffect transition="in" filter="fade">
                                      <p:cBhvr>
                                        <p:cTn id="93" dur="500"/>
                                        <p:tgtEl>
                                          <p:spTgt spid="63"/>
                                        </p:tgtEl>
                                      </p:cBhvr>
                                    </p:animEffect>
                                  </p:childTnLst>
                                </p:cTn>
                              </p:par>
                            </p:childTnLst>
                          </p:cTn>
                        </p:par>
                        <p:par>
                          <p:cTn id="94" fill="hold">
                            <p:stCondLst>
                              <p:cond delay="9000"/>
                            </p:stCondLst>
                            <p:childTnLst>
                              <p:par>
                                <p:cTn id="95" presetID="22" presetClass="entr" presetSubtype="1" fill="hold" grpId="0" nodeType="afterEffect">
                                  <p:stCondLst>
                                    <p:cond delay="0"/>
                                  </p:stCondLst>
                                  <p:childTnLst>
                                    <p:set>
                                      <p:cBhvr>
                                        <p:cTn id="96" dur="1" fill="hold">
                                          <p:stCondLst>
                                            <p:cond delay="0"/>
                                          </p:stCondLst>
                                        </p:cTn>
                                        <p:tgtEl>
                                          <p:spTgt spid="87"/>
                                        </p:tgtEl>
                                        <p:attrNameLst>
                                          <p:attrName>style.visibility</p:attrName>
                                        </p:attrNameLst>
                                      </p:cBhvr>
                                      <p:to>
                                        <p:strVal val="visible"/>
                                      </p:to>
                                    </p:set>
                                    <p:animEffect transition="in" filter="wipe(up)">
                                      <p:cBhvr>
                                        <p:cTn id="97" dur="500"/>
                                        <p:tgtEl>
                                          <p:spTgt spid="87"/>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10"/>
                                        </p:tgtEl>
                                        <p:attrNameLst>
                                          <p:attrName>style.visibility</p:attrName>
                                        </p:attrNameLst>
                                      </p:cBhvr>
                                      <p:to>
                                        <p:strVal val="visible"/>
                                      </p:to>
                                    </p:set>
                                    <p:anim calcmode="lin" valueType="num">
                                      <p:cBhvr additive="base">
                                        <p:cTn id="101" dur="500" fill="hold"/>
                                        <p:tgtEl>
                                          <p:spTgt spid="10"/>
                                        </p:tgtEl>
                                        <p:attrNameLst>
                                          <p:attrName>ppt_x</p:attrName>
                                        </p:attrNameLst>
                                      </p:cBhvr>
                                      <p:tavLst>
                                        <p:tav tm="0">
                                          <p:val>
                                            <p:strVal val="1+#ppt_w/2"/>
                                          </p:val>
                                        </p:tav>
                                        <p:tav tm="100000">
                                          <p:val>
                                            <p:strVal val="#ppt_x"/>
                                          </p:val>
                                        </p:tav>
                                      </p:tavLst>
                                    </p:anim>
                                    <p:anim calcmode="lin" valueType="num">
                                      <p:cBhvr additive="base">
                                        <p:cTn id="102" dur="500" fill="hold"/>
                                        <p:tgtEl>
                                          <p:spTgt spid="10"/>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66"/>
                                        </p:tgtEl>
                                        <p:attrNameLst>
                                          <p:attrName>style.visibility</p:attrName>
                                        </p:attrNameLst>
                                      </p:cBhvr>
                                      <p:to>
                                        <p:strVal val="visible"/>
                                      </p:to>
                                    </p:set>
                                    <p:anim calcmode="lin" valueType="num">
                                      <p:cBhvr>
                                        <p:cTn id="106" dur="500" fill="hold"/>
                                        <p:tgtEl>
                                          <p:spTgt spid="66"/>
                                        </p:tgtEl>
                                        <p:attrNameLst>
                                          <p:attrName>ppt_w</p:attrName>
                                        </p:attrNameLst>
                                      </p:cBhvr>
                                      <p:tavLst>
                                        <p:tav tm="0">
                                          <p:val>
                                            <p:fltVal val="0"/>
                                          </p:val>
                                        </p:tav>
                                        <p:tav tm="100000">
                                          <p:val>
                                            <p:strVal val="#ppt_w"/>
                                          </p:val>
                                        </p:tav>
                                      </p:tavLst>
                                    </p:anim>
                                    <p:anim calcmode="lin" valueType="num">
                                      <p:cBhvr>
                                        <p:cTn id="107" dur="500" fill="hold"/>
                                        <p:tgtEl>
                                          <p:spTgt spid="66"/>
                                        </p:tgtEl>
                                        <p:attrNameLst>
                                          <p:attrName>ppt_h</p:attrName>
                                        </p:attrNameLst>
                                      </p:cBhvr>
                                      <p:tavLst>
                                        <p:tav tm="0">
                                          <p:val>
                                            <p:fltVal val="0"/>
                                          </p:val>
                                        </p:tav>
                                        <p:tav tm="100000">
                                          <p:val>
                                            <p:strVal val="#ppt_h"/>
                                          </p:val>
                                        </p:tav>
                                      </p:tavLst>
                                    </p:anim>
                                    <p:animEffect transition="in" filter="fade">
                                      <p:cBhvr>
                                        <p:cTn id="108" dur="500"/>
                                        <p:tgtEl>
                                          <p:spTgt spid="66"/>
                                        </p:tgtEl>
                                      </p:cBhvr>
                                    </p:animEffect>
                                  </p:childTnLst>
                                </p:cTn>
                              </p:par>
                            </p:childTnLst>
                          </p:cTn>
                        </p:par>
                        <p:par>
                          <p:cTn id="109" fill="hold">
                            <p:stCondLst>
                              <p:cond delay="10500"/>
                            </p:stCondLst>
                            <p:childTnLst>
                              <p:par>
                                <p:cTn id="110" presetID="22" presetClass="entr" presetSubtype="1" fill="hold" grpId="0" nodeType="afterEffect">
                                  <p:stCondLst>
                                    <p:cond delay="0"/>
                                  </p:stCondLst>
                                  <p:childTnLst>
                                    <p:set>
                                      <p:cBhvr>
                                        <p:cTn id="111" dur="1" fill="hold">
                                          <p:stCondLst>
                                            <p:cond delay="0"/>
                                          </p:stCondLst>
                                        </p:cTn>
                                        <p:tgtEl>
                                          <p:spTgt spid="86"/>
                                        </p:tgtEl>
                                        <p:attrNameLst>
                                          <p:attrName>style.visibility</p:attrName>
                                        </p:attrNameLst>
                                      </p:cBhvr>
                                      <p:to>
                                        <p:strVal val="visible"/>
                                      </p:to>
                                    </p:set>
                                    <p:animEffect transition="in" filter="wipe(up)">
                                      <p:cBhvr>
                                        <p:cTn id="112" dur="500"/>
                                        <p:tgtEl>
                                          <p:spTgt spid="86"/>
                                        </p:tgtEl>
                                      </p:cBhvr>
                                    </p:animEffect>
                                  </p:childTnLst>
                                </p:cTn>
                              </p:par>
                            </p:childTnLst>
                          </p:cTn>
                        </p:par>
                        <p:par>
                          <p:cTn id="113" fill="hold">
                            <p:stCondLst>
                              <p:cond delay="11000"/>
                            </p:stCondLst>
                            <p:childTnLst>
                              <p:par>
                                <p:cTn id="114" presetID="2" presetClass="entr" presetSubtype="2" fill="hold" grpId="0" nodeType="afterEffect">
                                  <p:stCondLst>
                                    <p:cond delay="0"/>
                                  </p:stCondLst>
                                  <p:childTnLst>
                                    <p:set>
                                      <p:cBhvr>
                                        <p:cTn id="115" dur="1" fill="hold">
                                          <p:stCondLst>
                                            <p:cond delay="0"/>
                                          </p:stCondLst>
                                        </p:cTn>
                                        <p:tgtEl>
                                          <p:spTgt spid="16"/>
                                        </p:tgtEl>
                                        <p:attrNameLst>
                                          <p:attrName>style.visibility</p:attrName>
                                        </p:attrNameLst>
                                      </p:cBhvr>
                                      <p:to>
                                        <p:strVal val="visible"/>
                                      </p:to>
                                    </p:set>
                                    <p:anim calcmode="lin" valueType="num">
                                      <p:cBhvr additive="base">
                                        <p:cTn id="116" dur="500" fill="hold"/>
                                        <p:tgtEl>
                                          <p:spTgt spid="16"/>
                                        </p:tgtEl>
                                        <p:attrNameLst>
                                          <p:attrName>ppt_x</p:attrName>
                                        </p:attrNameLst>
                                      </p:cBhvr>
                                      <p:tavLst>
                                        <p:tav tm="0">
                                          <p:val>
                                            <p:strVal val="1+#ppt_w/2"/>
                                          </p:val>
                                        </p:tav>
                                        <p:tav tm="100000">
                                          <p:val>
                                            <p:strVal val="#ppt_x"/>
                                          </p:val>
                                        </p:tav>
                                      </p:tavLst>
                                    </p:anim>
                                    <p:anim calcmode="lin" valueType="num">
                                      <p:cBhvr additive="base">
                                        <p:cTn id="117" dur="500" fill="hold"/>
                                        <p:tgtEl>
                                          <p:spTgt spid="16"/>
                                        </p:tgtEl>
                                        <p:attrNameLst>
                                          <p:attrName>ppt_y</p:attrName>
                                        </p:attrNameLst>
                                      </p:cBhvr>
                                      <p:tavLst>
                                        <p:tav tm="0">
                                          <p:val>
                                            <p:strVal val="#ppt_y"/>
                                          </p:val>
                                        </p:tav>
                                        <p:tav tm="100000">
                                          <p:val>
                                            <p:strVal val="#ppt_y"/>
                                          </p:val>
                                        </p:tav>
                                      </p:tavLst>
                                    </p:anim>
                                  </p:childTnLst>
                                </p:cTn>
                              </p:par>
                            </p:childTnLst>
                          </p:cTn>
                        </p:par>
                        <p:par>
                          <p:cTn id="118" fill="hold">
                            <p:stCondLst>
                              <p:cond delay="11500"/>
                            </p:stCondLst>
                            <p:childTnLst>
                              <p:par>
                                <p:cTn id="119" presetID="53" presetClass="entr" presetSubtype="16" fill="hold" nodeType="afterEffect">
                                  <p:stCondLst>
                                    <p:cond delay="0"/>
                                  </p:stCondLst>
                                  <p:childTnLst>
                                    <p:set>
                                      <p:cBhvr>
                                        <p:cTn id="120" dur="1" fill="hold">
                                          <p:stCondLst>
                                            <p:cond delay="0"/>
                                          </p:stCondLst>
                                        </p:cTn>
                                        <p:tgtEl>
                                          <p:spTgt spid="72"/>
                                        </p:tgtEl>
                                        <p:attrNameLst>
                                          <p:attrName>style.visibility</p:attrName>
                                        </p:attrNameLst>
                                      </p:cBhvr>
                                      <p:to>
                                        <p:strVal val="visible"/>
                                      </p:to>
                                    </p:set>
                                    <p:anim calcmode="lin" valueType="num">
                                      <p:cBhvr>
                                        <p:cTn id="121" dur="500" fill="hold"/>
                                        <p:tgtEl>
                                          <p:spTgt spid="72"/>
                                        </p:tgtEl>
                                        <p:attrNameLst>
                                          <p:attrName>ppt_w</p:attrName>
                                        </p:attrNameLst>
                                      </p:cBhvr>
                                      <p:tavLst>
                                        <p:tav tm="0">
                                          <p:val>
                                            <p:fltVal val="0"/>
                                          </p:val>
                                        </p:tav>
                                        <p:tav tm="100000">
                                          <p:val>
                                            <p:strVal val="#ppt_w"/>
                                          </p:val>
                                        </p:tav>
                                      </p:tavLst>
                                    </p:anim>
                                    <p:anim calcmode="lin" valueType="num">
                                      <p:cBhvr>
                                        <p:cTn id="122" dur="500" fill="hold"/>
                                        <p:tgtEl>
                                          <p:spTgt spid="72"/>
                                        </p:tgtEl>
                                        <p:attrNameLst>
                                          <p:attrName>ppt_h</p:attrName>
                                        </p:attrNameLst>
                                      </p:cBhvr>
                                      <p:tavLst>
                                        <p:tav tm="0">
                                          <p:val>
                                            <p:fltVal val="0"/>
                                          </p:val>
                                        </p:tav>
                                        <p:tav tm="100000">
                                          <p:val>
                                            <p:strVal val="#ppt_h"/>
                                          </p:val>
                                        </p:tav>
                                      </p:tavLst>
                                    </p:anim>
                                    <p:animEffect transition="in" filter="fade">
                                      <p:cBhvr>
                                        <p:cTn id="123" dur="500"/>
                                        <p:tgtEl>
                                          <p:spTgt spid="72"/>
                                        </p:tgtEl>
                                      </p:cBhvr>
                                    </p:animEffect>
                                  </p:childTnLst>
                                </p:cTn>
                              </p:par>
                            </p:childTnLst>
                          </p:cTn>
                        </p:par>
                        <p:par>
                          <p:cTn id="124" fill="hold">
                            <p:stCondLst>
                              <p:cond delay="12000"/>
                            </p:stCondLst>
                            <p:childTnLst>
                              <p:par>
                                <p:cTn id="125" presetID="22" presetClass="entr" presetSubtype="1" fill="hold" grpId="0" nodeType="afterEffect">
                                  <p:stCondLst>
                                    <p:cond delay="0"/>
                                  </p:stCondLst>
                                  <p:childTnLst>
                                    <p:set>
                                      <p:cBhvr>
                                        <p:cTn id="126" dur="1" fill="hold">
                                          <p:stCondLst>
                                            <p:cond delay="0"/>
                                          </p:stCondLst>
                                        </p:cTn>
                                        <p:tgtEl>
                                          <p:spTgt spid="85"/>
                                        </p:tgtEl>
                                        <p:attrNameLst>
                                          <p:attrName>style.visibility</p:attrName>
                                        </p:attrNameLst>
                                      </p:cBhvr>
                                      <p:to>
                                        <p:strVal val="visible"/>
                                      </p:to>
                                    </p:set>
                                    <p:animEffect transition="in" filter="wipe(up)">
                                      <p:cBhvr>
                                        <p:cTn id="127"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3" grpId="0" animBg="1"/>
      <p:bldP spid="14" grpId="0" animBg="1"/>
      <p:bldP spid="12" grpId="0" animBg="1"/>
      <p:bldP spid="15" grpId="0" animBg="1"/>
      <p:bldP spid="17" grpId="0" animBg="1"/>
      <p:bldP spid="10" grpId="0" animBg="1"/>
      <p:bldP spid="16" grpId="0" animBg="1"/>
      <p:bldP spid="59" grpId="0" animBg="1"/>
      <p:bldP spid="66" grpId="0" animBg="1"/>
      <p:bldP spid="71" grpId="0" animBg="1"/>
      <p:bldP spid="80" grpId="0"/>
      <p:bldP spid="81" grpId="0"/>
      <p:bldP spid="82" grpId="0"/>
      <p:bldP spid="83" grpId="0"/>
      <p:bldP spid="84" grpId="0"/>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1326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2017-01-26T22:57:28Z</dcterms:modified>
</cp:coreProperties>
</file>