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405"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0" d="100"/>
          <a:sy n="90" d="100"/>
        </p:scale>
        <p:origin x="84" y="390"/>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1/26/2017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6121657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1/26/2017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1/26/2017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1/26/2017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1/26/2017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lumMod val="85000"/>
                  </a:schemeClr>
                </a:solidFill>
                <a:latin typeface="Candara" panose="020E0502030303020204" pitchFamily="34" charset="0"/>
              </a:rPr>
              <a:t>Your Subtitle</a:t>
            </a:r>
          </a:p>
        </p:txBody>
      </p:sp>
      <p:sp>
        <p:nvSpPr>
          <p:cNvPr id="11" name="Freeform 10"/>
          <p:cNvSpPr>
            <a:spLocks noChangeAspect="1"/>
          </p:cNvSpPr>
          <p:nvPr/>
        </p:nvSpPr>
        <p:spPr>
          <a:xfrm>
            <a:off x="472440" y="2347003"/>
            <a:ext cx="3224673" cy="2049596"/>
          </a:xfrm>
          <a:custGeom>
            <a:avLst/>
            <a:gdLst>
              <a:gd name="connsiteX0" fmla="*/ 1684712 w 3701242"/>
              <a:gd name="connsiteY0" fmla="*/ 0 h 2352502"/>
              <a:gd name="connsiteX1" fmla="*/ 2580535 w 3701242"/>
              <a:gd name="connsiteY1" fmla="*/ 730116 h 2352502"/>
              <a:gd name="connsiteX2" fmla="*/ 2583730 w 3701242"/>
              <a:gd name="connsiteY2" fmla="*/ 761818 h 2352502"/>
              <a:gd name="connsiteX3" fmla="*/ 2633559 w 3701242"/>
              <a:gd name="connsiteY3" fmla="*/ 743581 h 2352502"/>
              <a:gd name="connsiteX4" fmla="*/ 2878282 w 3701242"/>
              <a:gd name="connsiteY4" fmla="*/ 706582 h 2352502"/>
              <a:gd name="connsiteX5" fmla="*/ 3701242 w 3701242"/>
              <a:gd name="connsiteY5" fmla="*/ 1529542 h 2352502"/>
              <a:gd name="connsiteX6" fmla="*/ 2878282 w 3701242"/>
              <a:gd name="connsiteY6" fmla="*/ 2352502 h 2352502"/>
              <a:gd name="connsiteX7" fmla="*/ 2790350 w 3701242"/>
              <a:gd name="connsiteY7" fmla="*/ 2345849 h 2352502"/>
              <a:gd name="connsiteX8" fmla="*/ 2757397 w 3701242"/>
              <a:gd name="connsiteY8" fmla="*/ 2352502 h 2352502"/>
              <a:gd name="connsiteX9" fmla="*/ 641122 w 3701242"/>
              <a:gd name="connsiteY9" fmla="*/ 2352502 h 2352502"/>
              <a:gd name="connsiteX10" fmla="*/ 583822 w 3701242"/>
              <a:gd name="connsiteY10" fmla="*/ 2340934 h 2352502"/>
              <a:gd name="connsiteX11" fmla="*/ 583233 w 3701242"/>
              <a:gd name="connsiteY11" fmla="*/ 2340536 h 2352502"/>
              <a:gd name="connsiteX12" fmla="*/ 511082 w 3701242"/>
              <a:gd name="connsiteY12" fmla="*/ 2333263 h 2352502"/>
              <a:gd name="connsiteX13" fmla="*/ 0 w 3701242"/>
              <a:gd name="connsiteY13" fmla="*/ 1706187 h 2352502"/>
              <a:gd name="connsiteX14" fmla="*/ 640080 w 3701242"/>
              <a:gd name="connsiteY14" fmla="*/ 1066107 h 2352502"/>
              <a:gd name="connsiteX15" fmla="*/ 769079 w 3701242"/>
              <a:gd name="connsiteY15" fmla="*/ 1079111 h 2352502"/>
              <a:gd name="connsiteX16" fmla="*/ 786739 w 3701242"/>
              <a:gd name="connsiteY16" fmla="*/ 1084593 h 2352502"/>
              <a:gd name="connsiteX17" fmla="*/ 775033 w 3701242"/>
              <a:gd name="connsiteY17" fmla="*/ 1007892 h 2352502"/>
              <a:gd name="connsiteX18" fmla="*/ 770312 w 3701242"/>
              <a:gd name="connsiteY18" fmla="*/ 914400 h 2352502"/>
              <a:gd name="connsiteX19" fmla="*/ 1684712 w 3701242"/>
              <a:gd name="connsiteY19" fmla="*/ 0 h 23525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3701242" h="2352502">
                <a:moveTo>
                  <a:pt x="1684712" y="0"/>
                </a:moveTo>
                <a:cubicBezTo>
                  <a:pt x="2126595" y="0"/>
                  <a:pt x="2495270" y="313440"/>
                  <a:pt x="2580535" y="730116"/>
                </a:cubicBezTo>
                <a:lnTo>
                  <a:pt x="2583730" y="761818"/>
                </a:lnTo>
                <a:lnTo>
                  <a:pt x="2633559" y="743581"/>
                </a:lnTo>
                <a:cubicBezTo>
                  <a:pt x="2710867" y="719535"/>
                  <a:pt x="2793062" y="706582"/>
                  <a:pt x="2878282" y="706582"/>
                </a:cubicBezTo>
                <a:cubicBezTo>
                  <a:pt x="3332790" y="706582"/>
                  <a:pt x="3701242" y="1075034"/>
                  <a:pt x="3701242" y="1529542"/>
                </a:cubicBezTo>
                <a:cubicBezTo>
                  <a:pt x="3701242" y="1984050"/>
                  <a:pt x="3332790" y="2352502"/>
                  <a:pt x="2878282" y="2352502"/>
                </a:cubicBezTo>
                <a:lnTo>
                  <a:pt x="2790350" y="2345849"/>
                </a:lnTo>
                <a:lnTo>
                  <a:pt x="2757397" y="2352502"/>
                </a:lnTo>
                <a:lnTo>
                  <a:pt x="641122" y="2352502"/>
                </a:lnTo>
                <a:cubicBezTo>
                  <a:pt x="620797" y="2352502"/>
                  <a:pt x="601434" y="2348383"/>
                  <a:pt x="583822" y="2340934"/>
                </a:cubicBezTo>
                <a:lnTo>
                  <a:pt x="583233" y="2340536"/>
                </a:lnTo>
                <a:lnTo>
                  <a:pt x="511082" y="2333263"/>
                </a:lnTo>
                <a:cubicBezTo>
                  <a:pt x="219409" y="2273578"/>
                  <a:pt x="0" y="2015505"/>
                  <a:pt x="0" y="1706187"/>
                </a:cubicBezTo>
                <a:cubicBezTo>
                  <a:pt x="0" y="1352681"/>
                  <a:pt x="286574" y="1066107"/>
                  <a:pt x="640080" y="1066107"/>
                </a:cubicBezTo>
                <a:cubicBezTo>
                  <a:pt x="684269" y="1066107"/>
                  <a:pt x="727411" y="1070585"/>
                  <a:pt x="769079" y="1079111"/>
                </a:cubicBezTo>
                <a:lnTo>
                  <a:pt x="786739" y="1084593"/>
                </a:lnTo>
                <a:lnTo>
                  <a:pt x="775033" y="1007892"/>
                </a:lnTo>
                <a:cubicBezTo>
                  <a:pt x="771911" y="977153"/>
                  <a:pt x="770312" y="945963"/>
                  <a:pt x="770312" y="914400"/>
                </a:cubicBezTo>
                <a:cubicBezTo>
                  <a:pt x="770312" y="409391"/>
                  <a:pt x="1179703" y="0"/>
                  <a:pt x="1684712" y="0"/>
                </a:cubicBezTo>
                <a:close/>
              </a:path>
            </a:pathLst>
          </a:custGeom>
          <a:solidFill>
            <a:srgbClr val="FE4A1E"/>
          </a:solidFill>
          <a:ln w="50800">
            <a:solidFill>
              <a:schemeClr val="bg1"/>
            </a:solid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12"/>
          <p:cNvSpPr>
            <a:spLocks noChangeAspect="1"/>
          </p:cNvSpPr>
          <p:nvPr/>
        </p:nvSpPr>
        <p:spPr>
          <a:xfrm>
            <a:off x="3216608" y="1580163"/>
            <a:ext cx="3224673" cy="2049596"/>
          </a:xfrm>
          <a:custGeom>
            <a:avLst/>
            <a:gdLst>
              <a:gd name="connsiteX0" fmla="*/ 1684712 w 3701242"/>
              <a:gd name="connsiteY0" fmla="*/ 0 h 2352502"/>
              <a:gd name="connsiteX1" fmla="*/ 2580535 w 3701242"/>
              <a:gd name="connsiteY1" fmla="*/ 730116 h 2352502"/>
              <a:gd name="connsiteX2" fmla="*/ 2583730 w 3701242"/>
              <a:gd name="connsiteY2" fmla="*/ 761818 h 2352502"/>
              <a:gd name="connsiteX3" fmla="*/ 2633559 w 3701242"/>
              <a:gd name="connsiteY3" fmla="*/ 743581 h 2352502"/>
              <a:gd name="connsiteX4" fmla="*/ 2878282 w 3701242"/>
              <a:gd name="connsiteY4" fmla="*/ 706582 h 2352502"/>
              <a:gd name="connsiteX5" fmla="*/ 3701242 w 3701242"/>
              <a:gd name="connsiteY5" fmla="*/ 1529542 h 2352502"/>
              <a:gd name="connsiteX6" fmla="*/ 2878282 w 3701242"/>
              <a:gd name="connsiteY6" fmla="*/ 2352502 h 2352502"/>
              <a:gd name="connsiteX7" fmla="*/ 2790350 w 3701242"/>
              <a:gd name="connsiteY7" fmla="*/ 2345849 h 2352502"/>
              <a:gd name="connsiteX8" fmla="*/ 2757397 w 3701242"/>
              <a:gd name="connsiteY8" fmla="*/ 2352502 h 2352502"/>
              <a:gd name="connsiteX9" fmla="*/ 641122 w 3701242"/>
              <a:gd name="connsiteY9" fmla="*/ 2352502 h 2352502"/>
              <a:gd name="connsiteX10" fmla="*/ 583822 w 3701242"/>
              <a:gd name="connsiteY10" fmla="*/ 2340934 h 2352502"/>
              <a:gd name="connsiteX11" fmla="*/ 583233 w 3701242"/>
              <a:gd name="connsiteY11" fmla="*/ 2340536 h 2352502"/>
              <a:gd name="connsiteX12" fmla="*/ 511082 w 3701242"/>
              <a:gd name="connsiteY12" fmla="*/ 2333263 h 2352502"/>
              <a:gd name="connsiteX13" fmla="*/ 0 w 3701242"/>
              <a:gd name="connsiteY13" fmla="*/ 1706187 h 2352502"/>
              <a:gd name="connsiteX14" fmla="*/ 640080 w 3701242"/>
              <a:gd name="connsiteY14" fmla="*/ 1066107 h 2352502"/>
              <a:gd name="connsiteX15" fmla="*/ 769079 w 3701242"/>
              <a:gd name="connsiteY15" fmla="*/ 1079111 h 2352502"/>
              <a:gd name="connsiteX16" fmla="*/ 786739 w 3701242"/>
              <a:gd name="connsiteY16" fmla="*/ 1084593 h 2352502"/>
              <a:gd name="connsiteX17" fmla="*/ 775033 w 3701242"/>
              <a:gd name="connsiteY17" fmla="*/ 1007892 h 2352502"/>
              <a:gd name="connsiteX18" fmla="*/ 770312 w 3701242"/>
              <a:gd name="connsiteY18" fmla="*/ 914400 h 2352502"/>
              <a:gd name="connsiteX19" fmla="*/ 1684712 w 3701242"/>
              <a:gd name="connsiteY19" fmla="*/ 0 h 23525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3701242" h="2352502">
                <a:moveTo>
                  <a:pt x="1684712" y="0"/>
                </a:moveTo>
                <a:cubicBezTo>
                  <a:pt x="2126595" y="0"/>
                  <a:pt x="2495270" y="313440"/>
                  <a:pt x="2580535" y="730116"/>
                </a:cubicBezTo>
                <a:lnTo>
                  <a:pt x="2583730" y="761818"/>
                </a:lnTo>
                <a:lnTo>
                  <a:pt x="2633559" y="743581"/>
                </a:lnTo>
                <a:cubicBezTo>
                  <a:pt x="2710867" y="719535"/>
                  <a:pt x="2793062" y="706582"/>
                  <a:pt x="2878282" y="706582"/>
                </a:cubicBezTo>
                <a:cubicBezTo>
                  <a:pt x="3332790" y="706582"/>
                  <a:pt x="3701242" y="1075034"/>
                  <a:pt x="3701242" y="1529542"/>
                </a:cubicBezTo>
                <a:cubicBezTo>
                  <a:pt x="3701242" y="1984050"/>
                  <a:pt x="3332790" y="2352502"/>
                  <a:pt x="2878282" y="2352502"/>
                </a:cubicBezTo>
                <a:lnTo>
                  <a:pt x="2790350" y="2345849"/>
                </a:lnTo>
                <a:lnTo>
                  <a:pt x="2757397" y="2352502"/>
                </a:lnTo>
                <a:lnTo>
                  <a:pt x="641122" y="2352502"/>
                </a:lnTo>
                <a:cubicBezTo>
                  <a:pt x="620797" y="2352502"/>
                  <a:pt x="601434" y="2348383"/>
                  <a:pt x="583822" y="2340934"/>
                </a:cubicBezTo>
                <a:lnTo>
                  <a:pt x="583233" y="2340536"/>
                </a:lnTo>
                <a:lnTo>
                  <a:pt x="511082" y="2333263"/>
                </a:lnTo>
                <a:cubicBezTo>
                  <a:pt x="219409" y="2273578"/>
                  <a:pt x="0" y="2015505"/>
                  <a:pt x="0" y="1706187"/>
                </a:cubicBezTo>
                <a:cubicBezTo>
                  <a:pt x="0" y="1352681"/>
                  <a:pt x="286574" y="1066107"/>
                  <a:pt x="640080" y="1066107"/>
                </a:cubicBezTo>
                <a:cubicBezTo>
                  <a:pt x="684269" y="1066107"/>
                  <a:pt x="727411" y="1070585"/>
                  <a:pt x="769079" y="1079111"/>
                </a:cubicBezTo>
                <a:lnTo>
                  <a:pt x="786739" y="1084593"/>
                </a:lnTo>
                <a:lnTo>
                  <a:pt x="775033" y="1007892"/>
                </a:lnTo>
                <a:cubicBezTo>
                  <a:pt x="771911" y="977153"/>
                  <a:pt x="770312" y="945963"/>
                  <a:pt x="770312" y="914400"/>
                </a:cubicBezTo>
                <a:cubicBezTo>
                  <a:pt x="770312" y="409391"/>
                  <a:pt x="1179703" y="0"/>
                  <a:pt x="1684712" y="0"/>
                </a:cubicBezTo>
                <a:close/>
              </a:path>
            </a:pathLst>
          </a:custGeom>
          <a:solidFill>
            <a:srgbClr val="5C9AD3"/>
          </a:solidFill>
          <a:ln w="50800">
            <a:solidFill>
              <a:schemeClr val="bg1"/>
            </a:solid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13"/>
          <p:cNvSpPr>
            <a:spLocks noChangeAspect="1"/>
          </p:cNvSpPr>
          <p:nvPr/>
        </p:nvSpPr>
        <p:spPr>
          <a:xfrm>
            <a:off x="2561434" y="3386961"/>
            <a:ext cx="3414360" cy="2170161"/>
          </a:xfrm>
          <a:custGeom>
            <a:avLst/>
            <a:gdLst>
              <a:gd name="connsiteX0" fmla="*/ 1684712 w 3701242"/>
              <a:gd name="connsiteY0" fmla="*/ 0 h 2352502"/>
              <a:gd name="connsiteX1" fmla="*/ 2580535 w 3701242"/>
              <a:gd name="connsiteY1" fmla="*/ 730116 h 2352502"/>
              <a:gd name="connsiteX2" fmla="*/ 2583730 w 3701242"/>
              <a:gd name="connsiteY2" fmla="*/ 761818 h 2352502"/>
              <a:gd name="connsiteX3" fmla="*/ 2633559 w 3701242"/>
              <a:gd name="connsiteY3" fmla="*/ 743581 h 2352502"/>
              <a:gd name="connsiteX4" fmla="*/ 2878282 w 3701242"/>
              <a:gd name="connsiteY4" fmla="*/ 706582 h 2352502"/>
              <a:gd name="connsiteX5" fmla="*/ 3701242 w 3701242"/>
              <a:gd name="connsiteY5" fmla="*/ 1529542 h 2352502"/>
              <a:gd name="connsiteX6" fmla="*/ 2878282 w 3701242"/>
              <a:gd name="connsiteY6" fmla="*/ 2352502 h 2352502"/>
              <a:gd name="connsiteX7" fmla="*/ 2790350 w 3701242"/>
              <a:gd name="connsiteY7" fmla="*/ 2345849 h 2352502"/>
              <a:gd name="connsiteX8" fmla="*/ 2757397 w 3701242"/>
              <a:gd name="connsiteY8" fmla="*/ 2352502 h 2352502"/>
              <a:gd name="connsiteX9" fmla="*/ 641122 w 3701242"/>
              <a:gd name="connsiteY9" fmla="*/ 2352502 h 2352502"/>
              <a:gd name="connsiteX10" fmla="*/ 583822 w 3701242"/>
              <a:gd name="connsiteY10" fmla="*/ 2340934 h 2352502"/>
              <a:gd name="connsiteX11" fmla="*/ 583233 w 3701242"/>
              <a:gd name="connsiteY11" fmla="*/ 2340536 h 2352502"/>
              <a:gd name="connsiteX12" fmla="*/ 511082 w 3701242"/>
              <a:gd name="connsiteY12" fmla="*/ 2333263 h 2352502"/>
              <a:gd name="connsiteX13" fmla="*/ 0 w 3701242"/>
              <a:gd name="connsiteY13" fmla="*/ 1706187 h 2352502"/>
              <a:gd name="connsiteX14" fmla="*/ 640080 w 3701242"/>
              <a:gd name="connsiteY14" fmla="*/ 1066107 h 2352502"/>
              <a:gd name="connsiteX15" fmla="*/ 769079 w 3701242"/>
              <a:gd name="connsiteY15" fmla="*/ 1079111 h 2352502"/>
              <a:gd name="connsiteX16" fmla="*/ 786739 w 3701242"/>
              <a:gd name="connsiteY16" fmla="*/ 1084593 h 2352502"/>
              <a:gd name="connsiteX17" fmla="*/ 775033 w 3701242"/>
              <a:gd name="connsiteY17" fmla="*/ 1007892 h 2352502"/>
              <a:gd name="connsiteX18" fmla="*/ 770312 w 3701242"/>
              <a:gd name="connsiteY18" fmla="*/ 914400 h 2352502"/>
              <a:gd name="connsiteX19" fmla="*/ 1684712 w 3701242"/>
              <a:gd name="connsiteY19" fmla="*/ 0 h 23525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3701242" h="2352502">
                <a:moveTo>
                  <a:pt x="1684712" y="0"/>
                </a:moveTo>
                <a:cubicBezTo>
                  <a:pt x="2126595" y="0"/>
                  <a:pt x="2495270" y="313440"/>
                  <a:pt x="2580535" y="730116"/>
                </a:cubicBezTo>
                <a:lnTo>
                  <a:pt x="2583730" y="761818"/>
                </a:lnTo>
                <a:lnTo>
                  <a:pt x="2633559" y="743581"/>
                </a:lnTo>
                <a:cubicBezTo>
                  <a:pt x="2710867" y="719535"/>
                  <a:pt x="2793062" y="706582"/>
                  <a:pt x="2878282" y="706582"/>
                </a:cubicBezTo>
                <a:cubicBezTo>
                  <a:pt x="3332790" y="706582"/>
                  <a:pt x="3701242" y="1075034"/>
                  <a:pt x="3701242" y="1529542"/>
                </a:cubicBezTo>
                <a:cubicBezTo>
                  <a:pt x="3701242" y="1984050"/>
                  <a:pt x="3332790" y="2352502"/>
                  <a:pt x="2878282" y="2352502"/>
                </a:cubicBezTo>
                <a:lnTo>
                  <a:pt x="2790350" y="2345849"/>
                </a:lnTo>
                <a:lnTo>
                  <a:pt x="2757397" y="2352502"/>
                </a:lnTo>
                <a:lnTo>
                  <a:pt x="641122" y="2352502"/>
                </a:lnTo>
                <a:cubicBezTo>
                  <a:pt x="620797" y="2352502"/>
                  <a:pt x="601434" y="2348383"/>
                  <a:pt x="583822" y="2340934"/>
                </a:cubicBezTo>
                <a:lnTo>
                  <a:pt x="583233" y="2340536"/>
                </a:lnTo>
                <a:lnTo>
                  <a:pt x="511082" y="2333263"/>
                </a:lnTo>
                <a:cubicBezTo>
                  <a:pt x="219409" y="2273578"/>
                  <a:pt x="0" y="2015505"/>
                  <a:pt x="0" y="1706187"/>
                </a:cubicBezTo>
                <a:cubicBezTo>
                  <a:pt x="0" y="1352681"/>
                  <a:pt x="286574" y="1066107"/>
                  <a:pt x="640080" y="1066107"/>
                </a:cubicBezTo>
                <a:cubicBezTo>
                  <a:pt x="684269" y="1066107"/>
                  <a:pt x="727411" y="1070585"/>
                  <a:pt x="769079" y="1079111"/>
                </a:cubicBezTo>
                <a:lnTo>
                  <a:pt x="786739" y="1084593"/>
                </a:lnTo>
                <a:lnTo>
                  <a:pt x="775033" y="1007892"/>
                </a:lnTo>
                <a:cubicBezTo>
                  <a:pt x="771911" y="977153"/>
                  <a:pt x="770312" y="945963"/>
                  <a:pt x="770312" y="914400"/>
                </a:cubicBezTo>
                <a:cubicBezTo>
                  <a:pt x="770312" y="409391"/>
                  <a:pt x="1179703" y="0"/>
                  <a:pt x="1684712" y="0"/>
                </a:cubicBezTo>
                <a:close/>
              </a:path>
            </a:pathLst>
          </a:custGeom>
          <a:solidFill>
            <a:srgbClr val="44546B"/>
          </a:solidFill>
          <a:ln w="50800">
            <a:solidFill>
              <a:schemeClr val="bg1"/>
            </a:solid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11"/>
          <p:cNvSpPr>
            <a:spLocks noChangeAspect="1"/>
          </p:cNvSpPr>
          <p:nvPr/>
        </p:nvSpPr>
        <p:spPr>
          <a:xfrm>
            <a:off x="4802282" y="1815773"/>
            <a:ext cx="4078263" cy="2592136"/>
          </a:xfrm>
          <a:custGeom>
            <a:avLst/>
            <a:gdLst>
              <a:gd name="connsiteX0" fmla="*/ 1684712 w 3701242"/>
              <a:gd name="connsiteY0" fmla="*/ 0 h 2352502"/>
              <a:gd name="connsiteX1" fmla="*/ 2580535 w 3701242"/>
              <a:gd name="connsiteY1" fmla="*/ 730116 h 2352502"/>
              <a:gd name="connsiteX2" fmla="*/ 2583730 w 3701242"/>
              <a:gd name="connsiteY2" fmla="*/ 761818 h 2352502"/>
              <a:gd name="connsiteX3" fmla="*/ 2633559 w 3701242"/>
              <a:gd name="connsiteY3" fmla="*/ 743581 h 2352502"/>
              <a:gd name="connsiteX4" fmla="*/ 2878282 w 3701242"/>
              <a:gd name="connsiteY4" fmla="*/ 706582 h 2352502"/>
              <a:gd name="connsiteX5" fmla="*/ 3701242 w 3701242"/>
              <a:gd name="connsiteY5" fmla="*/ 1529542 h 2352502"/>
              <a:gd name="connsiteX6" fmla="*/ 2878282 w 3701242"/>
              <a:gd name="connsiteY6" fmla="*/ 2352502 h 2352502"/>
              <a:gd name="connsiteX7" fmla="*/ 2790350 w 3701242"/>
              <a:gd name="connsiteY7" fmla="*/ 2345849 h 2352502"/>
              <a:gd name="connsiteX8" fmla="*/ 2757397 w 3701242"/>
              <a:gd name="connsiteY8" fmla="*/ 2352502 h 2352502"/>
              <a:gd name="connsiteX9" fmla="*/ 641122 w 3701242"/>
              <a:gd name="connsiteY9" fmla="*/ 2352502 h 2352502"/>
              <a:gd name="connsiteX10" fmla="*/ 583822 w 3701242"/>
              <a:gd name="connsiteY10" fmla="*/ 2340934 h 2352502"/>
              <a:gd name="connsiteX11" fmla="*/ 583233 w 3701242"/>
              <a:gd name="connsiteY11" fmla="*/ 2340536 h 2352502"/>
              <a:gd name="connsiteX12" fmla="*/ 511082 w 3701242"/>
              <a:gd name="connsiteY12" fmla="*/ 2333263 h 2352502"/>
              <a:gd name="connsiteX13" fmla="*/ 0 w 3701242"/>
              <a:gd name="connsiteY13" fmla="*/ 1706187 h 2352502"/>
              <a:gd name="connsiteX14" fmla="*/ 640080 w 3701242"/>
              <a:gd name="connsiteY14" fmla="*/ 1066107 h 2352502"/>
              <a:gd name="connsiteX15" fmla="*/ 769079 w 3701242"/>
              <a:gd name="connsiteY15" fmla="*/ 1079111 h 2352502"/>
              <a:gd name="connsiteX16" fmla="*/ 786739 w 3701242"/>
              <a:gd name="connsiteY16" fmla="*/ 1084593 h 2352502"/>
              <a:gd name="connsiteX17" fmla="*/ 775033 w 3701242"/>
              <a:gd name="connsiteY17" fmla="*/ 1007892 h 2352502"/>
              <a:gd name="connsiteX18" fmla="*/ 770312 w 3701242"/>
              <a:gd name="connsiteY18" fmla="*/ 914400 h 2352502"/>
              <a:gd name="connsiteX19" fmla="*/ 1684712 w 3701242"/>
              <a:gd name="connsiteY19" fmla="*/ 0 h 23525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3701242" h="2352502">
                <a:moveTo>
                  <a:pt x="1684712" y="0"/>
                </a:moveTo>
                <a:cubicBezTo>
                  <a:pt x="2126595" y="0"/>
                  <a:pt x="2495270" y="313440"/>
                  <a:pt x="2580535" y="730116"/>
                </a:cubicBezTo>
                <a:lnTo>
                  <a:pt x="2583730" y="761818"/>
                </a:lnTo>
                <a:lnTo>
                  <a:pt x="2633559" y="743581"/>
                </a:lnTo>
                <a:cubicBezTo>
                  <a:pt x="2710867" y="719535"/>
                  <a:pt x="2793062" y="706582"/>
                  <a:pt x="2878282" y="706582"/>
                </a:cubicBezTo>
                <a:cubicBezTo>
                  <a:pt x="3332790" y="706582"/>
                  <a:pt x="3701242" y="1075034"/>
                  <a:pt x="3701242" y="1529542"/>
                </a:cubicBezTo>
                <a:cubicBezTo>
                  <a:pt x="3701242" y="1984050"/>
                  <a:pt x="3332790" y="2352502"/>
                  <a:pt x="2878282" y="2352502"/>
                </a:cubicBezTo>
                <a:lnTo>
                  <a:pt x="2790350" y="2345849"/>
                </a:lnTo>
                <a:lnTo>
                  <a:pt x="2757397" y="2352502"/>
                </a:lnTo>
                <a:lnTo>
                  <a:pt x="641122" y="2352502"/>
                </a:lnTo>
                <a:cubicBezTo>
                  <a:pt x="620797" y="2352502"/>
                  <a:pt x="601434" y="2348383"/>
                  <a:pt x="583822" y="2340934"/>
                </a:cubicBezTo>
                <a:lnTo>
                  <a:pt x="583233" y="2340536"/>
                </a:lnTo>
                <a:lnTo>
                  <a:pt x="511082" y="2333263"/>
                </a:lnTo>
                <a:cubicBezTo>
                  <a:pt x="219409" y="2273578"/>
                  <a:pt x="0" y="2015505"/>
                  <a:pt x="0" y="1706187"/>
                </a:cubicBezTo>
                <a:cubicBezTo>
                  <a:pt x="0" y="1352681"/>
                  <a:pt x="286574" y="1066107"/>
                  <a:pt x="640080" y="1066107"/>
                </a:cubicBezTo>
                <a:cubicBezTo>
                  <a:pt x="684269" y="1066107"/>
                  <a:pt x="727411" y="1070585"/>
                  <a:pt x="769079" y="1079111"/>
                </a:cubicBezTo>
                <a:lnTo>
                  <a:pt x="786739" y="1084593"/>
                </a:lnTo>
                <a:lnTo>
                  <a:pt x="775033" y="1007892"/>
                </a:lnTo>
                <a:cubicBezTo>
                  <a:pt x="771911" y="977153"/>
                  <a:pt x="770312" y="945963"/>
                  <a:pt x="770312" y="914400"/>
                </a:cubicBezTo>
                <a:cubicBezTo>
                  <a:pt x="770312" y="409391"/>
                  <a:pt x="1179703" y="0"/>
                  <a:pt x="1684712" y="0"/>
                </a:cubicBezTo>
                <a:close/>
              </a:path>
            </a:pathLst>
          </a:custGeom>
          <a:solidFill>
            <a:srgbClr val="7A7A7A"/>
          </a:solidFill>
          <a:ln w="50800">
            <a:solidFill>
              <a:schemeClr val="bg1"/>
            </a:solid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14"/>
          <p:cNvSpPr>
            <a:spLocks noChangeAspect="1"/>
          </p:cNvSpPr>
          <p:nvPr/>
        </p:nvSpPr>
        <p:spPr>
          <a:xfrm>
            <a:off x="4969398" y="3592454"/>
            <a:ext cx="4078263" cy="2592136"/>
          </a:xfrm>
          <a:custGeom>
            <a:avLst/>
            <a:gdLst>
              <a:gd name="connsiteX0" fmla="*/ 1684712 w 3701242"/>
              <a:gd name="connsiteY0" fmla="*/ 0 h 2352502"/>
              <a:gd name="connsiteX1" fmla="*/ 2580535 w 3701242"/>
              <a:gd name="connsiteY1" fmla="*/ 730116 h 2352502"/>
              <a:gd name="connsiteX2" fmla="*/ 2583730 w 3701242"/>
              <a:gd name="connsiteY2" fmla="*/ 761818 h 2352502"/>
              <a:gd name="connsiteX3" fmla="*/ 2633559 w 3701242"/>
              <a:gd name="connsiteY3" fmla="*/ 743581 h 2352502"/>
              <a:gd name="connsiteX4" fmla="*/ 2878282 w 3701242"/>
              <a:gd name="connsiteY4" fmla="*/ 706582 h 2352502"/>
              <a:gd name="connsiteX5" fmla="*/ 3701242 w 3701242"/>
              <a:gd name="connsiteY5" fmla="*/ 1529542 h 2352502"/>
              <a:gd name="connsiteX6" fmla="*/ 2878282 w 3701242"/>
              <a:gd name="connsiteY6" fmla="*/ 2352502 h 2352502"/>
              <a:gd name="connsiteX7" fmla="*/ 2790350 w 3701242"/>
              <a:gd name="connsiteY7" fmla="*/ 2345849 h 2352502"/>
              <a:gd name="connsiteX8" fmla="*/ 2757397 w 3701242"/>
              <a:gd name="connsiteY8" fmla="*/ 2352502 h 2352502"/>
              <a:gd name="connsiteX9" fmla="*/ 641122 w 3701242"/>
              <a:gd name="connsiteY9" fmla="*/ 2352502 h 2352502"/>
              <a:gd name="connsiteX10" fmla="*/ 583822 w 3701242"/>
              <a:gd name="connsiteY10" fmla="*/ 2340934 h 2352502"/>
              <a:gd name="connsiteX11" fmla="*/ 583233 w 3701242"/>
              <a:gd name="connsiteY11" fmla="*/ 2340536 h 2352502"/>
              <a:gd name="connsiteX12" fmla="*/ 511082 w 3701242"/>
              <a:gd name="connsiteY12" fmla="*/ 2333263 h 2352502"/>
              <a:gd name="connsiteX13" fmla="*/ 0 w 3701242"/>
              <a:gd name="connsiteY13" fmla="*/ 1706187 h 2352502"/>
              <a:gd name="connsiteX14" fmla="*/ 640080 w 3701242"/>
              <a:gd name="connsiteY14" fmla="*/ 1066107 h 2352502"/>
              <a:gd name="connsiteX15" fmla="*/ 769079 w 3701242"/>
              <a:gd name="connsiteY15" fmla="*/ 1079111 h 2352502"/>
              <a:gd name="connsiteX16" fmla="*/ 786739 w 3701242"/>
              <a:gd name="connsiteY16" fmla="*/ 1084593 h 2352502"/>
              <a:gd name="connsiteX17" fmla="*/ 775033 w 3701242"/>
              <a:gd name="connsiteY17" fmla="*/ 1007892 h 2352502"/>
              <a:gd name="connsiteX18" fmla="*/ 770312 w 3701242"/>
              <a:gd name="connsiteY18" fmla="*/ 914400 h 2352502"/>
              <a:gd name="connsiteX19" fmla="*/ 1684712 w 3701242"/>
              <a:gd name="connsiteY19" fmla="*/ 0 h 23525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3701242" h="2352502">
                <a:moveTo>
                  <a:pt x="1684712" y="0"/>
                </a:moveTo>
                <a:cubicBezTo>
                  <a:pt x="2126595" y="0"/>
                  <a:pt x="2495270" y="313440"/>
                  <a:pt x="2580535" y="730116"/>
                </a:cubicBezTo>
                <a:lnTo>
                  <a:pt x="2583730" y="761818"/>
                </a:lnTo>
                <a:lnTo>
                  <a:pt x="2633559" y="743581"/>
                </a:lnTo>
                <a:cubicBezTo>
                  <a:pt x="2710867" y="719535"/>
                  <a:pt x="2793062" y="706582"/>
                  <a:pt x="2878282" y="706582"/>
                </a:cubicBezTo>
                <a:cubicBezTo>
                  <a:pt x="3332790" y="706582"/>
                  <a:pt x="3701242" y="1075034"/>
                  <a:pt x="3701242" y="1529542"/>
                </a:cubicBezTo>
                <a:cubicBezTo>
                  <a:pt x="3701242" y="1984050"/>
                  <a:pt x="3332790" y="2352502"/>
                  <a:pt x="2878282" y="2352502"/>
                </a:cubicBezTo>
                <a:lnTo>
                  <a:pt x="2790350" y="2345849"/>
                </a:lnTo>
                <a:lnTo>
                  <a:pt x="2757397" y="2352502"/>
                </a:lnTo>
                <a:lnTo>
                  <a:pt x="641122" y="2352502"/>
                </a:lnTo>
                <a:cubicBezTo>
                  <a:pt x="620797" y="2352502"/>
                  <a:pt x="601434" y="2348383"/>
                  <a:pt x="583822" y="2340934"/>
                </a:cubicBezTo>
                <a:lnTo>
                  <a:pt x="583233" y="2340536"/>
                </a:lnTo>
                <a:lnTo>
                  <a:pt x="511082" y="2333263"/>
                </a:lnTo>
                <a:cubicBezTo>
                  <a:pt x="219409" y="2273578"/>
                  <a:pt x="0" y="2015505"/>
                  <a:pt x="0" y="1706187"/>
                </a:cubicBezTo>
                <a:cubicBezTo>
                  <a:pt x="0" y="1352681"/>
                  <a:pt x="286574" y="1066107"/>
                  <a:pt x="640080" y="1066107"/>
                </a:cubicBezTo>
                <a:cubicBezTo>
                  <a:pt x="684269" y="1066107"/>
                  <a:pt x="727411" y="1070585"/>
                  <a:pt x="769079" y="1079111"/>
                </a:cubicBezTo>
                <a:lnTo>
                  <a:pt x="786739" y="1084593"/>
                </a:lnTo>
                <a:lnTo>
                  <a:pt x="775033" y="1007892"/>
                </a:lnTo>
                <a:cubicBezTo>
                  <a:pt x="771911" y="977153"/>
                  <a:pt x="770312" y="945963"/>
                  <a:pt x="770312" y="914400"/>
                </a:cubicBezTo>
                <a:cubicBezTo>
                  <a:pt x="770312" y="409391"/>
                  <a:pt x="1179703" y="0"/>
                  <a:pt x="1684712" y="0"/>
                </a:cubicBezTo>
                <a:close/>
              </a:path>
            </a:pathLst>
          </a:custGeom>
          <a:solidFill>
            <a:srgbClr val="939393"/>
          </a:solidFill>
          <a:ln w="50800">
            <a:solidFill>
              <a:schemeClr val="bg1"/>
            </a:solid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16"/>
          <p:cNvSpPr>
            <a:spLocks noChangeAspect="1"/>
          </p:cNvSpPr>
          <p:nvPr/>
        </p:nvSpPr>
        <p:spPr>
          <a:xfrm>
            <a:off x="7934449" y="1304668"/>
            <a:ext cx="2940143" cy="1868750"/>
          </a:xfrm>
          <a:custGeom>
            <a:avLst/>
            <a:gdLst>
              <a:gd name="connsiteX0" fmla="*/ 1684712 w 3701242"/>
              <a:gd name="connsiteY0" fmla="*/ 0 h 2352502"/>
              <a:gd name="connsiteX1" fmla="*/ 2580535 w 3701242"/>
              <a:gd name="connsiteY1" fmla="*/ 730116 h 2352502"/>
              <a:gd name="connsiteX2" fmla="*/ 2583730 w 3701242"/>
              <a:gd name="connsiteY2" fmla="*/ 761818 h 2352502"/>
              <a:gd name="connsiteX3" fmla="*/ 2633559 w 3701242"/>
              <a:gd name="connsiteY3" fmla="*/ 743581 h 2352502"/>
              <a:gd name="connsiteX4" fmla="*/ 2878282 w 3701242"/>
              <a:gd name="connsiteY4" fmla="*/ 706582 h 2352502"/>
              <a:gd name="connsiteX5" fmla="*/ 3701242 w 3701242"/>
              <a:gd name="connsiteY5" fmla="*/ 1529542 h 2352502"/>
              <a:gd name="connsiteX6" fmla="*/ 2878282 w 3701242"/>
              <a:gd name="connsiteY6" fmla="*/ 2352502 h 2352502"/>
              <a:gd name="connsiteX7" fmla="*/ 2790350 w 3701242"/>
              <a:gd name="connsiteY7" fmla="*/ 2345849 h 2352502"/>
              <a:gd name="connsiteX8" fmla="*/ 2757397 w 3701242"/>
              <a:gd name="connsiteY8" fmla="*/ 2352502 h 2352502"/>
              <a:gd name="connsiteX9" fmla="*/ 641122 w 3701242"/>
              <a:gd name="connsiteY9" fmla="*/ 2352502 h 2352502"/>
              <a:gd name="connsiteX10" fmla="*/ 583822 w 3701242"/>
              <a:gd name="connsiteY10" fmla="*/ 2340934 h 2352502"/>
              <a:gd name="connsiteX11" fmla="*/ 583233 w 3701242"/>
              <a:gd name="connsiteY11" fmla="*/ 2340536 h 2352502"/>
              <a:gd name="connsiteX12" fmla="*/ 511082 w 3701242"/>
              <a:gd name="connsiteY12" fmla="*/ 2333263 h 2352502"/>
              <a:gd name="connsiteX13" fmla="*/ 0 w 3701242"/>
              <a:gd name="connsiteY13" fmla="*/ 1706187 h 2352502"/>
              <a:gd name="connsiteX14" fmla="*/ 640080 w 3701242"/>
              <a:gd name="connsiteY14" fmla="*/ 1066107 h 2352502"/>
              <a:gd name="connsiteX15" fmla="*/ 769079 w 3701242"/>
              <a:gd name="connsiteY15" fmla="*/ 1079111 h 2352502"/>
              <a:gd name="connsiteX16" fmla="*/ 786739 w 3701242"/>
              <a:gd name="connsiteY16" fmla="*/ 1084593 h 2352502"/>
              <a:gd name="connsiteX17" fmla="*/ 775033 w 3701242"/>
              <a:gd name="connsiteY17" fmla="*/ 1007892 h 2352502"/>
              <a:gd name="connsiteX18" fmla="*/ 770312 w 3701242"/>
              <a:gd name="connsiteY18" fmla="*/ 914400 h 2352502"/>
              <a:gd name="connsiteX19" fmla="*/ 1684712 w 3701242"/>
              <a:gd name="connsiteY19" fmla="*/ 0 h 23525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3701242" h="2352502">
                <a:moveTo>
                  <a:pt x="1684712" y="0"/>
                </a:moveTo>
                <a:cubicBezTo>
                  <a:pt x="2126595" y="0"/>
                  <a:pt x="2495270" y="313440"/>
                  <a:pt x="2580535" y="730116"/>
                </a:cubicBezTo>
                <a:lnTo>
                  <a:pt x="2583730" y="761818"/>
                </a:lnTo>
                <a:lnTo>
                  <a:pt x="2633559" y="743581"/>
                </a:lnTo>
                <a:cubicBezTo>
                  <a:pt x="2710867" y="719535"/>
                  <a:pt x="2793062" y="706582"/>
                  <a:pt x="2878282" y="706582"/>
                </a:cubicBezTo>
                <a:cubicBezTo>
                  <a:pt x="3332790" y="706582"/>
                  <a:pt x="3701242" y="1075034"/>
                  <a:pt x="3701242" y="1529542"/>
                </a:cubicBezTo>
                <a:cubicBezTo>
                  <a:pt x="3701242" y="1984050"/>
                  <a:pt x="3332790" y="2352502"/>
                  <a:pt x="2878282" y="2352502"/>
                </a:cubicBezTo>
                <a:lnTo>
                  <a:pt x="2790350" y="2345849"/>
                </a:lnTo>
                <a:lnTo>
                  <a:pt x="2757397" y="2352502"/>
                </a:lnTo>
                <a:lnTo>
                  <a:pt x="641122" y="2352502"/>
                </a:lnTo>
                <a:cubicBezTo>
                  <a:pt x="620797" y="2352502"/>
                  <a:pt x="601434" y="2348383"/>
                  <a:pt x="583822" y="2340934"/>
                </a:cubicBezTo>
                <a:lnTo>
                  <a:pt x="583233" y="2340536"/>
                </a:lnTo>
                <a:lnTo>
                  <a:pt x="511082" y="2333263"/>
                </a:lnTo>
                <a:cubicBezTo>
                  <a:pt x="219409" y="2273578"/>
                  <a:pt x="0" y="2015505"/>
                  <a:pt x="0" y="1706187"/>
                </a:cubicBezTo>
                <a:cubicBezTo>
                  <a:pt x="0" y="1352681"/>
                  <a:pt x="286574" y="1066107"/>
                  <a:pt x="640080" y="1066107"/>
                </a:cubicBezTo>
                <a:cubicBezTo>
                  <a:pt x="684269" y="1066107"/>
                  <a:pt x="727411" y="1070585"/>
                  <a:pt x="769079" y="1079111"/>
                </a:cubicBezTo>
                <a:lnTo>
                  <a:pt x="786739" y="1084593"/>
                </a:lnTo>
                <a:lnTo>
                  <a:pt x="775033" y="1007892"/>
                </a:lnTo>
                <a:cubicBezTo>
                  <a:pt x="771911" y="977153"/>
                  <a:pt x="770312" y="945963"/>
                  <a:pt x="770312" y="914400"/>
                </a:cubicBezTo>
                <a:cubicBezTo>
                  <a:pt x="770312" y="409391"/>
                  <a:pt x="1179703" y="0"/>
                  <a:pt x="1684712" y="0"/>
                </a:cubicBezTo>
                <a:close/>
              </a:path>
            </a:pathLst>
          </a:custGeom>
          <a:solidFill>
            <a:srgbClr val="FF7246"/>
          </a:solidFill>
          <a:ln w="50800">
            <a:solidFill>
              <a:schemeClr val="bg1"/>
            </a:solid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a:spLocks noChangeAspect="1"/>
          </p:cNvSpPr>
          <p:nvPr/>
        </p:nvSpPr>
        <p:spPr>
          <a:xfrm>
            <a:off x="7880560" y="2856189"/>
            <a:ext cx="3839000" cy="2440061"/>
          </a:xfrm>
          <a:custGeom>
            <a:avLst/>
            <a:gdLst>
              <a:gd name="connsiteX0" fmla="*/ 1684712 w 3701242"/>
              <a:gd name="connsiteY0" fmla="*/ 0 h 2352502"/>
              <a:gd name="connsiteX1" fmla="*/ 2580535 w 3701242"/>
              <a:gd name="connsiteY1" fmla="*/ 730116 h 2352502"/>
              <a:gd name="connsiteX2" fmla="*/ 2583730 w 3701242"/>
              <a:gd name="connsiteY2" fmla="*/ 761818 h 2352502"/>
              <a:gd name="connsiteX3" fmla="*/ 2633559 w 3701242"/>
              <a:gd name="connsiteY3" fmla="*/ 743581 h 2352502"/>
              <a:gd name="connsiteX4" fmla="*/ 2878282 w 3701242"/>
              <a:gd name="connsiteY4" fmla="*/ 706582 h 2352502"/>
              <a:gd name="connsiteX5" fmla="*/ 3701242 w 3701242"/>
              <a:gd name="connsiteY5" fmla="*/ 1529542 h 2352502"/>
              <a:gd name="connsiteX6" fmla="*/ 2878282 w 3701242"/>
              <a:gd name="connsiteY6" fmla="*/ 2352502 h 2352502"/>
              <a:gd name="connsiteX7" fmla="*/ 2790350 w 3701242"/>
              <a:gd name="connsiteY7" fmla="*/ 2345849 h 2352502"/>
              <a:gd name="connsiteX8" fmla="*/ 2757397 w 3701242"/>
              <a:gd name="connsiteY8" fmla="*/ 2352502 h 2352502"/>
              <a:gd name="connsiteX9" fmla="*/ 641122 w 3701242"/>
              <a:gd name="connsiteY9" fmla="*/ 2352502 h 2352502"/>
              <a:gd name="connsiteX10" fmla="*/ 583822 w 3701242"/>
              <a:gd name="connsiteY10" fmla="*/ 2340934 h 2352502"/>
              <a:gd name="connsiteX11" fmla="*/ 583233 w 3701242"/>
              <a:gd name="connsiteY11" fmla="*/ 2340536 h 2352502"/>
              <a:gd name="connsiteX12" fmla="*/ 511082 w 3701242"/>
              <a:gd name="connsiteY12" fmla="*/ 2333263 h 2352502"/>
              <a:gd name="connsiteX13" fmla="*/ 0 w 3701242"/>
              <a:gd name="connsiteY13" fmla="*/ 1706187 h 2352502"/>
              <a:gd name="connsiteX14" fmla="*/ 640080 w 3701242"/>
              <a:gd name="connsiteY14" fmla="*/ 1066107 h 2352502"/>
              <a:gd name="connsiteX15" fmla="*/ 769079 w 3701242"/>
              <a:gd name="connsiteY15" fmla="*/ 1079111 h 2352502"/>
              <a:gd name="connsiteX16" fmla="*/ 786739 w 3701242"/>
              <a:gd name="connsiteY16" fmla="*/ 1084593 h 2352502"/>
              <a:gd name="connsiteX17" fmla="*/ 775033 w 3701242"/>
              <a:gd name="connsiteY17" fmla="*/ 1007892 h 2352502"/>
              <a:gd name="connsiteX18" fmla="*/ 770312 w 3701242"/>
              <a:gd name="connsiteY18" fmla="*/ 914400 h 2352502"/>
              <a:gd name="connsiteX19" fmla="*/ 1684712 w 3701242"/>
              <a:gd name="connsiteY19" fmla="*/ 0 h 23525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3701242" h="2352502">
                <a:moveTo>
                  <a:pt x="1684712" y="0"/>
                </a:moveTo>
                <a:cubicBezTo>
                  <a:pt x="2126595" y="0"/>
                  <a:pt x="2495270" y="313440"/>
                  <a:pt x="2580535" y="730116"/>
                </a:cubicBezTo>
                <a:lnTo>
                  <a:pt x="2583730" y="761818"/>
                </a:lnTo>
                <a:lnTo>
                  <a:pt x="2633559" y="743581"/>
                </a:lnTo>
                <a:cubicBezTo>
                  <a:pt x="2710867" y="719535"/>
                  <a:pt x="2793062" y="706582"/>
                  <a:pt x="2878282" y="706582"/>
                </a:cubicBezTo>
                <a:cubicBezTo>
                  <a:pt x="3332790" y="706582"/>
                  <a:pt x="3701242" y="1075034"/>
                  <a:pt x="3701242" y="1529542"/>
                </a:cubicBezTo>
                <a:cubicBezTo>
                  <a:pt x="3701242" y="1984050"/>
                  <a:pt x="3332790" y="2352502"/>
                  <a:pt x="2878282" y="2352502"/>
                </a:cubicBezTo>
                <a:lnTo>
                  <a:pt x="2790350" y="2345849"/>
                </a:lnTo>
                <a:lnTo>
                  <a:pt x="2757397" y="2352502"/>
                </a:lnTo>
                <a:lnTo>
                  <a:pt x="641122" y="2352502"/>
                </a:lnTo>
                <a:cubicBezTo>
                  <a:pt x="620797" y="2352502"/>
                  <a:pt x="601434" y="2348383"/>
                  <a:pt x="583822" y="2340934"/>
                </a:cubicBezTo>
                <a:lnTo>
                  <a:pt x="583233" y="2340536"/>
                </a:lnTo>
                <a:lnTo>
                  <a:pt x="511082" y="2333263"/>
                </a:lnTo>
                <a:cubicBezTo>
                  <a:pt x="219409" y="2273578"/>
                  <a:pt x="0" y="2015505"/>
                  <a:pt x="0" y="1706187"/>
                </a:cubicBezTo>
                <a:cubicBezTo>
                  <a:pt x="0" y="1352681"/>
                  <a:pt x="286574" y="1066107"/>
                  <a:pt x="640080" y="1066107"/>
                </a:cubicBezTo>
                <a:cubicBezTo>
                  <a:pt x="684269" y="1066107"/>
                  <a:pt x="727411" y="1070585"/>
                  <a:pt x="769079" y="1079111"/>
                </a:cubicBezTo>
                <a:lnTo>
                  <a:pt x="786739" y="1084593"/>
                </a:lnTo>
                <a:lnTo>
                  <a:pt x="775033" y="1007892"/>
                </a:lnTo>
                <a:cubicBezTo>
                  <a:pt x="771911" y="977153"/>
                  <a:pt x="770312" y="945963"/>
                  <a:pt x="770312" y="914400"/>
                </a:cubicBezTo>
                <a:cubicBezTo>
                  <a:pt x="770312" y="409391"/>
                  <a:pt x="1179703" y="0"/>
                  <a:pt x="1684712" y="0"/>
                </a:cubicBezTo>
                <a:close/>
              </a:path>
            </a:pathLst>
          </a:custGeom>
          <a:solidFill>
            <a:srgbClr val="7AB8F1"/>
          </a:solidFill>
          <a:ln w="50800">
            <a:solidFill>
              <a:schemeClr val="bg1"/>
            </a:solid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15"/>
          <p:cNvSpPr>
            <a:spLocks noChangeAspect="1"/>
          </p:cNvSpPr>
          <p:nvPr/>
        </p:nvSpPr>
        <p:spPr>
          <a:xfrm>
            <a:off x="7860528" y="4718626"/>
            <a:ext cx="3034987" cy="1929032"/>
          </a:xfrm>
          <a:custGeom>
            <a:avLst/>
            <a:gdLst>
              <a:gd name="connsiteX0" fmla="*/ 1684712 w 3701242"/>
              <a:gd name="connsiteY0" fmla="*/ 0 h 2352502"/>
              <a:gd name="connsiteX1" fmla="*/ 2580535 w 3701242"/>
              <a:gd name="connsiteY1" fmla="*/ 730116 h 2352502"/>
              <a:gd name="connsiteX2" fmla="*/ 2583730 w 3701242"/>
              <a:gd name="connsiteY2" fmla="*/ 761818 h 2352502"/>
              <a:gd name="connsiteX3" fmla="*/ 2633559 w 3701242"/>
              <a:gd name="connsiteY3" fmla="*/ 743581 h 2352502"/>
              <a:gd name="connsiteX4" fmla="*/ 2878282 w 3701242"/>
              <a:gd name="connsiteY4" fmla="*/ 706582 h 2352502"/>
              <a:gd name="connsiteX5" fmla="*/ 3701242 w 3701242"/>
              <a:gd name="connsiteY5" fmla="*/ 1529542 h 2352502"/>
              <a:gd name="connsiteX6" fmla="*/ 2878282 w 3701242"/>
              <a:gd name="connsiteY6" fmla="*/ 2352502 h 2352502"/>
              <a:gd name="connsiteX7" fmla="*/ 2790350 w 3701242"/>
              <a:gd name="connsiteY7" fmla="*/ 2345849 h 2352502"/>
              <a:gd name="connsiteX8" fmla="*/ 2757397 w 3701242"/>
              <a:gd name="connsiteY8" fmla="*/ 2352502 h 2352502"/>
              <a:gd name="connsiteX9" fmla="*/ 641122 w 3701242"/>
              <a:gd name="connsiteY9" fmla="*/ 2352502 h 2352502"/>
              <a:gd name="connsiteX10" fmla="*/ 583822 w 3701242"/>
              <a:gd name="connsiteY10" fmla="*/ 2340934 h 2352502"/>
              <a:gd name="connsiteX11" fmla="*/ 583233 w 3701242"/>
              <a:gd name="connsiteY11" fmla="*/ 2340536 h 2352502"/>
              <a:gd name="connsiteX12" fmla="*/ 511082 w 3701242"/>
              <a:gd name="connsiteY12" fmla="*/ 2333263 h 2352502"/>
              <a:gd name="connsiteX13" fmla="*/ 0 w 3701242"/>
              <a:gd name="connsiteY13" fmla="*/ 1706187 h 2352502"/>
              <a:gd name="connsiteX14" fmla="*/ 640080 w 3701242"/>
              <a:gd name="connsiteY14" fmla="*/ 1066107 h 2352502"/>
              <a:gd name="connsiteX15" fmla="*/ 769079 w 3701242"/>
              <a:gd name="connsiteY15" fmla="*/ 1079111 h 2352502"/>
              <a:gd name="connsiteX16" fmla="*/ 786739 w 3701242"/>
              <a:gd name="connsiteY16" fmla="*/ 1084593 h 2352502"/>
              <a:gd name="connsiteX17" fmla="*/ 775033 w 3701242"/>
              <a:gd name="connsiteY17" fmla="*/ 1007892 h 2352502"/>
              <a:gd name="connsiteX18" fmla="*/ 770312 w 3701242"/>
              <a:gd name="connsiteY18" fmla="*/ 914400 h 2352502"/>
              <a:gd name="connsiteX19" fmla="*/ 1684712 w 3701242"/>
              <a:gd name="connsiteY19" fmla="*/ 0 h 23525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3701242" h="2352502">
                <a:moveTo>
                  <a:pt x="1684712" y="0"/>
                </a:moveTo>
                <a:cubicBezTo>
                  <a:pt x="2126595" y="0"/>
                  <a:pt x="2495270" y="313440"/>
                  <a:pt x="2580535" y="730116"/>
                </a:cubicBezTo>
                <a:lnTo>
                  <a:pt x="2583730" y="761818"/>
                </a:lnTo>
                <a:lnTo>
                  <a:pt x="2633559" y="743581"/>
                </a:lnTo>
                <a:cubicBezTo>
                  <a:pt x="2710867" y="719535"/>
                  <a:pt x="2793062" y="706582"/>
                  <a:pt x="2878282" y="706582"/>
                </a:cubicBezTo>
                <a:cubicBezTo>
                  <a:pt x="3332790" y="706582"/>
                  <a:pt x="3701242" y="1075034"/>
                  <a:pt x="3701242" y="1529542"/>
                </a:cubicBezTo>
                <a:cubicBezTo>
                  <a:pt x="3701242" y="1984050"/>
                  <a:pt x="3332790" y="2352502"/>
                  <a:pt x="2878282" y="2352502"/>
                </a:cubicBezTo>
                <a:lnTo>
                  <a:pt x="2790350" y="2345849"/>
                </a:lnTo>
                <a:lnTo>
                  <a:pt x="2757397" y="2352502"/>
                </a:lnTo>
                <a:lnTo>
                  <a:pt x="641122" y="2352502"/>
                </a:lnTo>
                <a:cubicBezTo>
                  <a:pt x="620797" y="2352502"/>
                  <a:pt x="601434" y="2348383"/>
                  <a:pt x="583822" y="2340934"/>
                </a:cubicBezTo>
                <a:lnTo>
                  <a:pt x="583233" y="2340536"/>
                </a:lnTo>
                <a:lnTo>
                  <a:pt x="511082" y="2333263"/>
                </a:lnTo>
                <a:cubicBezTo>
                  <a:pt x="219409" y="2273578"/>
                  <a:pt x="0" y="2015505"/>
                  <a:pt x="0" y="1706187"/>
                </a:cubicBezTo>
                <a:cubicBezTo>
                  <a:pt x="0" y="1352681"/>
                  <a:pt x="286574" y="1066107"/>
                  <a:pt x="640080" y="1066107"/>
                </a:cubicBezTo>
                <a:cubicBezTo>
                  <a:pt x="684269" y="1066107"/>
                  <a:pt x="727411" y="1070585"/>
                  <a:pt x="769079" y="1079111"/>
                </a:cubicBezTo>
                <a:lnTo>
                  <a:pt x="786739" y="1084593"/>
                </a:lnTo>
                <a:lnTo>
                  <a:pt x="775033" y="1007892"/>
                </a:lnTo>
                <a:cubicBezTo>
                  <a:pt x="771911" y="977153"/>
                  <a:pt x="770312" y="945963"/>
                  <a:pt x="770312" y="914400"/>
                </a:cubicBezTo>
                <a:cubicBezTo>
                  <a:pt x="770312" y="409391"/>
                  <a:pt x="1179703" y="0"/>
                  <a:pt x="1684712" y="0"/>
                </a:cubicBezTo>
                <a:close/>
              </a:path>
            </a:pathLst>
          </a:custGeom>
          <a:solidFill>
            <a:srgbClr val="627289"/>
          </a:solidFill>
          <a:ln w="50800">
            <a:solidFill>
              <a:schemeClr val="bg1"/>
            </a:solid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9" name="Группа 40"/>
          <p:cNvGrpSpPr/>
          <p:nvPr/>
        </p:nvGrpSpPr>
        <p:grpSpPr>
          <a:xfrm>
            <a:off x="6615185" y="3922251"/>
            <a:ext cx="379385" cy="384208"/>
            <a:chOff x="5842001" y="3197226"/>
            <a:chExt cx="4371974" cy="4427537"/>
          </a:xfrm>
          <a:solidFill>
            <a:schemeClr val="bg1"/>
          </a:solidFill>
          <a:effectLst>
            <a:outerShdw blurRad="63500" sx="102000" sy="102000" algn="ctr" rotWithShape="0">
              <a:prstClr val="black">
                <a:alpha val="40000"/>
              </a:prstClr>
            </a:outerShdw>
          </a:effectLst>
        </p:grpSpPr>
        <p:sp>
          <p:nvSpPr>
            <p:cNvPr id="50" name="Freeform 32"/>
            <p:cNvSpPr>
              <a:spLocks/>
            </p:cNvSpPr>
            <p:nvPr/>
          </p:nvSpPr>
          <p:spPr bwMode="auto">
            <a:xfrm>
              <a:off x="5842001" y="4175126"/>
              <a:ext cx="1500187" cy="1889125"/>
            </a:xfrm>
            <a:custGeom>
              <a:avLst/>
              <a:gdLst>
                <a:gd name="T0" fmla="*/ 472 w 1890"/>
                <a:gd name="T1" fmla="*/ 0 h 2381"/>
                <a:gd name="T2" fmla="*/ 1890 w 1890"/>
                <a:gd name="T3" fmla="*/ 2381 h 2381"/>
                <a:gd name="T4" fmla="*/ 124 w 1890"/>
                <a:gd name="T5" fmla="*/ 2381 h 2381"/>
                <a:gd name="T6" fmla="*/ 80 w 1890"/>
                <a:gd name="T7" fmla="*/ 2222 h 2381"/>
                <a:gd name="T8" fmla="*/ 45 w 1890"/>
                <a:gd name="T9" fmla="*/ 2062 h 2381"/>
                <a:gd name="T10" fmla="*/ 21 w 1890"/>
                <a:gd name="T11" fmla="*/ 1896 h 2381"/>
                <a:gd name="T12" fmla="*/ 5 w 1890"/>
                <a:gd name="T13" fmla="*/ 1728 h 2381"/>
                <a:gd name="T14" fmla="*/ 0 w 1890"/>
                <a:gd name="T15" fmla="*/ 1557 h 2381"/>
                <a:gd name="T16" fmla="*/ 5 w 1890"/>
                <a:gd name="T17" fmla="*/ 1385 h 2381"/>
                <a:gd name="T18" fmla="*/ 21 w 1890"/>
                <a:gd name="T19" fmla="*/ 1217 h 2381"/>
                <a:gd name="T20" fmla="*/ 47 w 1890"/>
                <a:gd name="T21" fmla="*/ 1050 h 2381"/>
                <a:gd name="T22" fmla="*/ 81 w 1890"/>
                <a:gd name="T23" fmla="*/ 888 h 2381"/>
                <a:gd name="T24" fmla="*/ 124 w 1890"/>
                <a:gd name="T25" fmla="*/ 729 h 2381"/>
                <a:gd name="T26" fmla="*/ 178 w 1890"/>
                <a:gd name="T27" fmla="*/ 574 h 2381"/>
                <a:gd name="T28" fmla="*/ 240 w 1890"/>
                <a:gd name="T29" fmla="*/ 424 h 2381"/>
                <a:gd name="T30" fmla="*/ 309 w 1890"/>
                <a:gd name="T31" fmla="*/ 277 h 2381"/>
                <a:gd name="T32" fmla="*/ 386 w 1890"/>
                <a:gd name="T33" fmla="*/ 136 h 2381"/>
                <a:gd name="T34" fmla="*/ 472 w 1890"/>
                <a:gd name="T35" fmla="*/ 0 h 23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890" h="2381">
                  <a:moveTo>
                    <a:pt x="472" y="0"/>
                  </a:moveTo>
                  <a:lnTo>
                    <a:pt x="1890" y="2381"/>
                  </a:lnTo>
                  <a:lnTo>
                    <a:pt x="124" y="2381"/>
                  </a:lnTo>
                  <a:lnTo>
                    <a:pt x="80" y="2222"/>
                  </a:lnTo>
                  <a:lnTo>
                    <a:pt x="45" y="2062"/>
                  </a:lnTo>
                  <a:lnTo>
                    <a:pt x="21" y="1896"/>
                  </a:lnTo>
                  <a:lnTo>
                    <a:pt x="5" y="1728"/>
                  </a:lnTo>
                  <a:lnTo>
                    <a:pt x="0" y="1557"/>
                  </a:lnTo>
                  <a:lnTo>
                    <a:pt x="5" y="1385"/>
                  </a:lnTo>
                  <a:lnTo>
                    <a:pt x="21" y="1217"/>
                  </a:lnTo>
                  <a:lnTo>
                    <a:pt x="47" y="1050"/>
                  </a:lnTo>
                  <a:lnTo>
                    <a:pt x="81" y="888"/>
                  </a:lnTo>
                  <a:lnTo>
                    <a:pt x="124" y="729"/>
                  </a:lnTo>
                  <a:lnTo>
                    <a:pt x="178" y="574"/>
                  </a:lnTo>
                  <a:lnTo>
                    <a:pt x="240" y="424"/>
                  </a:lnTo>
                  <a:lnTo>
                    <a:pt x="309" y="277"/>
                  </a:lnTo>
                  <a:lnTo>
                    <a:pt x="386" y="136"/>
                  </a:lnTo>
                  <a:lnTo>
                    <a:pt x="47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51" name="Freeform 33"/>
            <p:cNvSpPr>
              <a:spLocks/>
            </p:cNvSpPr>
            <p:nvPr/>
          </p:nvSpPr>
          <p:spPr bwMode="auto">
            <a:xfrm>
              <a:off x="7813675" y="3255963"/>
              <a:ext cx="2193925" cy="1216025"/>
            </a:xfrm>
            <a:custGeom>
              <a:avLst/>
              <a:gdLst>
                <a:gd name="T0" fmla="*/ 890 w 2763"/>
                <a:gd name="T1" fmla="*/ 0 h 1533"/>
                <a:gd name="T2" fmla="*/ 1044 w 2763"/>
                <a:gd name="T3" fmla="*/ 40 h 1533"/>
                <a:gd name="T4" fmla="*/ 1195 w 2763"/>
                <a:gd name="T5" fmla="*/ 90 h 1533"/>
                <a:gd name="T6" fmla="*/ 1342 w 2763"/>
                <a:gd name="T7" fmla="*/ 148 h 1533"/>
                <a:gd name="T8" fmla="*/ 1483 w 2763"/>
                <a:gd name="T9" fmla="*/ 214 h 1533"/>
                <a:gd name="T10" fmla="*/ 1621 w 2763"/>
                <a:gd name="T11" fmla="*/ 287 h 1533"/>
                <a:gd name="T12" fmla="*/ 1754 w 2763"/>
                <a:gd name="T13" fmla="*/ 368 h 1533"/>
                <a:gd name="T14" fmla="*/ 1883 w 2763"/>
                <a:gd name="T15" fmla="*/ 457 h 1533"/>
                <a:gd name="T16" fmla="*/ 2005 w 2763"/>
                <a:gd name="T17" fmla="*/ 553 h 1533"/>
                <a:gd name="T18" fmla="*/ 2122 w 2763"/>
                <a:gd name="T19" fmla="*/ 655 h 1533"/>
                <a:gd name="T20" fmla="*/ 2234 w 2763"/>
                <a:gd name="T21" fmla="*/ 764 h 1533"/>
                <a:gd name="T22" fmla="*/ 2339 w 2763"/>
                <a:gd name="T23" fmla="*/ 879 h 1533"/>
                <a:gd name="T24" fmla="*/ 2438 w 2763"/>
                <a:gd name="T25" fmla="*/ 999 h 1533"/>
                <a:gd name="T26" fmla="*/ 2531 w 2763"/>
                <a:gd name="T27" fmla="*/ 1125 h 1533"/>
                <a:gd name="T28" fmla="*/ 2615 w 2763"/>
                <a:gd name="T29" fmla="*/ 1255 h 1533"/>
                <a:gd name="T30" fmla="*/ 2693 w 2763"/>
                <a:gd name="T31" fmla="*/ 1392 h 1533"/>
                <a:gd name="T32" fmla="*/ 2763 w 2763"/>
                <a:gd name="T33" fmla="*/ 1533 h 1533"/>
                <a:gd name="T34" fmla="*/ 0 w 2763"/>
                <a:gd name="T35" fmla="*/ 1533 h 1533"/>
                <a:gd name="T36" fmla="*/ 890 w 2763"/>
                <a:gd name="T37" fmla="*/ 0 h 1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763" h="1533">
                  <a:moveTo>
                    <a:pt x="890" y="0"/>
                  </a:moveTo>
                  <a:lnTo>
                    <a:pt x="1044" y="40"/>
                  </a:lnTo>
                  <a:lnTo>
                    <a:pt x="1195" y="90"/>
                  </a:lnTo>
                  <a:lnTo>
                    <a:pt x="1342" y="148"/>
                  </a:lnTo>
                  <a:lnTo>
                    <a:pt x="1483" y="214"/>
                  </a:lnTo>
                  <a:lnTo>
                    <a:pt x="1621" y="287"/>
                  </a:lnTo>
                  <a:lnTo>
                    <a:pt x="1754" y="368"/>
                  </a:lnTo>
                  <a:lnTo>
                    <a:pt x="1883" y="457"/>
                  </a:lnTo>
                  <a:lnTo>
                    <a:pt x="2005" y="553"/>
                  </a:lnTo>
                  <a:lnTo>
                    <a:pt x="2122" y="655"/>
                  </a:lnTo>
                  <a:lnTo>
                    <a:pt x="2234" y="764"/>
                  </a:lnTo>
                  <a:lnTo>
                    <a:pt x="2339" y="879"/>
                  </a:lnTo>
                  <a:lnTo>
                    <a:pt x="2438" y="999"/>
                  </a:lnTo>
                  <a:lnTo>
                    <a:pt x="2531" y="1125"/>
                  </a:lnTo>
                  <a:lnTo>
                    <a:pt x="2615" y="1255"/>
                  </a:lnTo>
                  <a:lnTo>
                    <a:pt x="2693" y="1392"/>
                  </a:lnTo>
                  <a:lnTo>
                    <a:pt x="2763" y="1533"/>
                  </a:lnTo>
                  <a:lnTo>
                    <a:pt x="0" y="1533"/>
                  </a:lnTo>
                  <a:lnTo>
                    <a:pt x="89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52" name="Freeform 34"/>
            <p:cNvSpPr>
              <a:spLocks/>
            </p:cNvSpPr>
            <p:nvPr/>
          </p:nvSpPr>
          <p:spPr bwMode="auto">
            <a:xfrm>
              <a:off x="6391275" y="3197226"/>
              <a:ext cx="1851025" cy="1960563"/>
            </a:xfrm>
            <a:custGeom>
              <a:avLst/>
              <a:gdLst>
                <a:gd name="T0" fmla="*/ 2064 w 2333"/>
                <a:gd name="T1" fmla="*/ 0 h 2470"/>
                <a:gd name="T2" fmla="*/ 2199 w 2333"/>
                <a:gd name="T3" fmla="*/ 4 h 2470"/>
                <a:gd name="T4" fmla="*/ 2333 w 2333"/>
                <a:gd name="T5" fmla="*/ 14 h 2470"/>
                <a:gd name="T6" fmla="*/ 906 w 2333"/>
                <a:gd name="T7" fmla="*/ 2470 h 2470"/>
                <a:gd name="T8" fmla="*/ 0 w 2333"/>
                <a:gd name="T9" fmla="*/ 946 h 2470"/>
                <a:gd name="T10" fmla="*/ 112 w 2333"/>
                <a:gd name="T11" fmla="*/ 825 h 2470"/>
                <a:gd name="T12" fmla="*/ 229 w 2333"/>
                <a:gd name="T13" fmla="*/ 712 h 2470"/>
                <a:gd name="T14" fmla="*/ 355 w 2333"/>
                <a:gd name="T15" fmla="*/ 606 h 2470"/>
                <a:gd name="T16" fmla="*/ 486 w 2333"/>
                <a:gd name="T17" fmla="*/ 506 h 2470"/>
                <a:gd name="T18" fmla="*/ 624 w 2333"/>
                <a:gd name="T19" fmla="*/ 414 h 2470"/>
                <a:gd name="T20" fmla="*/ 765 w 2333"/>
                <a:gd name="T21" fmla="*/ 332 h 2470"/>
                <a:gd name="T22" fmla="*/ 913 w 2333"/>
                <a:gd name="T23" fmla="*/ 257 h 2470"/>
                <a:gd name="T24" fmla="*/ 1065 w 2333"/>
                <a:gd name="T25" fmla="*/ 190 h 2470"/>
                <a:gd name="T26" fmla="*/ 1222 w 2333"/>
                <a:gd name="T27" fmla="*/ 135 h 2470"/>
                <a:gd name="T28" fmla="*/ 1384 w 2333"/>
                <a:gd name="T29" fmla="*/ 88 h 2470"/>
                <a:gd name="T30" fmla="*/ 1549 w 2333"/>
                <a:gd name="T31" fmla="*/ 49 h 2470"/>
                <a:gd name="T32" fmla="*/ 1718 w 2333"/>
                <a:gd name="T33" fmla="*/ 23 h 2470"/>
                <a:gd name="T34" fmla="*/ 1888 w 2333"/>
                <a:gd name="T35" fmla="*/ 7 h 2470"/>
                <a:gd name="T36" fmla="*/ 2064 w 2333"/>
                <a:gd name="T37" fmla="*/ 0 h 24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333" h="2470">
                  <a:moveTo>
                    <a:pt x="2064" y="0"/>
                  </a:moveTo>
                  <a:lnTo>
                    <a:pt x="2199" y="4"/>
                  </a:lnTo>
                  <a:lnTo>
                    <a:pt x="2333" y="14"/>
                  </a:lnTo>
                  <a:lnTo>
                    <a:pt x="906" y="2470"/>
                  </a:lnTo>
                  <a:lnTo>
                    <a:pt x="0" y="946"/>
                  </a:lnTo>
                  <a:lnTo>
                    <a:pt x="112" y="825"/>
                  </a:lnTo>
                  <a:lnTo>
                    <a:pt x="229" y="712"/>
                  </a:lnTo>
                  <a:lnTo>
                    <a:pt x="355" y="606"/>
                  </a:lnTo>
                  <a:lnTo>
                    <a:pt x="486" y="506"/>
                  </a:lnTo>
                  <a:lnTo>
                    <a:pt x="624" y="414"/>
                  </a:lnTo>
                  <a:lnTo>
                    <a:pt x="765" y="332"/>
                  </a:lnTo>
                  <a:lnTo>
                    <a:pt x="913" y="257"/>
                  </a:lnTo>
                  <a:lnTo>
                    <a:pt x="1065" y="190"/>
                  </a:lnTo>
                  <a:lnTo>
                    <a:pt x="1222" y="135"/>
                  </a:lnTo>
                  <a:lnTo>
                    <a:pt x="1384" y="88"/>
                  </a:lnTo>
                  <a:lnTo>
                    <a:pt x="1549" y="49"/>
                  </a:lnTo>
                  <a:lnTo>
                    <a:pt x="1718" y="23"/>
                  </a:lnTo>
                  <a:lnTo>
                    <a:pt x="1888" y="7"/>
                  </a:lnTo>
                  <a:lnTo>
                    <a:pt x="206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53" name="Freeform 35"/>
            <p:cNvSpPr>
              <a:spLocks/>
            </p:cNvSpPr>
            <p:nvPr/>
          </p:nvSpPr>
          <p:spPr bwMode="auto">
            <a:xfrm>
              <a:off x="6042025" y="6332538"/>
              <a:ext cx="2216150" cy="1252538"/>
            </a:xfrm>
            <a:custGeom>
              <a:avLst/>
              <a:gdLst>
                <a:gd name="T0" fmla="*/ 0 w 2793"/>
                <a:gd name="T1" fmla="*/ 0 h 1579"/>
                <a:gd name="T2" fmla="*/ 2793 w 2793"/>
                <a:gd name="T3" fmla="*/ 0 h 1579"/>
                <a:gd name="T4" fmla="*/ 1921 w 2793"/>
                <a:gd name="T5" fmla="*/ 1541 h 1579"/>
                <a:gd name="T6" fmla="*/ 1985 w 2793"/>
                <a:gd name="T7" fmla="*/ 1579 h 1579"/>
                <a:gd name="T8" fmla="*/ 1821 w 2793"/>
                <a:gd name="T9" fmla="*/ 1542 h 1579"/>
                <a:gd name="T10" fmla="*/ 1661 w 2793"/>
                <a:gd name="T11" fmla="*/ 1495 h 1579"/>
                <a:gd name="T12" fmla="*/ 1506 w 2793"/>
                <a:gd name="T13" fmla="*/ 1439 h 1579"/>
                <a:gd name="T14" fmla="*/ 1354 w 2793"/>
                <a:gd name="T15" fmla="*/ 1373 h 1579"/>
                <a:gd name="T16" fmla="*/ 1208 w 2793"/>
                <a:gd name="T17" fmla="*/ 1300 h 1579"/>
                <a:gd name="T18" fmla="*/ 1065 w 2793"/>
                <a:gd name="T19" fmla="*/ 1218 h 1579"/>
                <a:gd name="T20" fmla="*/ 928 w 2793"/>
                <a:gd name="T21" fmla="*/ 1127 h 1579"/>
                <a:gd name="T22" fmla="*/ 799 w 2793"/>
                <a:gd name="T23" fmla="*/ 1028 h 1579"/>
                <a:gd name="T24" fmla="*/ 673 w 2793"/>
                <a:gd name="T25" fmla="*/ 923 h 1579"/>
                <a:gd name="T26" fmla="*/ 556 w 2793"/>
                <a:gd name="T27" fmla="*/ 810 h 1579"/>
                <a:gd name="T28" fmla="*/ 444 w 2793"/>
                <a:gd name="T29" fmla="*/ 689 h 1579"/>
                <a:gd name="T30" fmla="*/ 341 w 2793"/>
                <a:gd name="T31" fmla="*/ 564 h 1579"/>
                <a:gd name="T32" fmla="*/ 243 w 2793"/>
                <a:gd name="T33" fmla="*/ 431 h 1579"/>
                <a:gd name="T34" fmla="*/ 153 w 2793"/>
                <a:gd name="T35" fmla="*/ 293 h 1579"/>
                <a:gd name="T36" fmla="*/ 72 w 2793"/>
                <a:gd name="T37" fmla="*/ 150 h 1579"/>
                <a:gd name="T38" fmla="*/ 0 w 2793"/>
                <a:gd name="T39" fmla="*/ 0 h 15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793" h="1579">
                  <a:moveTo>
                    <a:pt x="0" y="0"/>
                  </a:moveTo>
                  <a:lnTo>
                    <a:pt x="2793" y="0"/>
                  </a:lnTo>
                  <a:lnTo>
                    <a:pt x="1921" y="1541"/>
                  </a:lnTo>
                  <a:lnTo>
                    <a:pt x="1985" y="1579"/>
                  </a:lnTo>
                  <a:lnTo>
                    <a:pt x="1821" y="1542"/>
                  </a:lnTo>
                  <a:lnTo>
                    <a:pt x="1661" y="1495"/>
                  </a:lnTo>
                  <a:lnTo>
                    <a:pt x="1506" y="1439"/>
                  </a:lnTo>
                  <a:lnTo>
                    <a:pt x="1354" y="1373"/>
                  </a:lnTo>
                  <a:lnTo>
                    <a:pt x="1208" y="1300"/>
                  </a:lnTo>
                  <a:lnTo>
                    <a:pt x="1065" y="1218"/>
                  </a:lnTo>
                  <a:lnTo>
                    <a:pt x="928" y="1127"/>
                  </a:lnTo>
                  <a:lnTo>
                    <a:pt x="799" y="1028"/>
                  </a:lnTo>
                  <a:lnTo>
                    <a:pt x="673" y="923"/>
                  </a:lnTo>
                  <a:lnTo>
                    <a:pt x="556" y="810"/>
                  </a:lnTo>
                  <a:lnTo>
                    <a:pt x="444" y="689"/>
                  </a:lnTo>
                  <a:lnTo>
                    <a:pt x="341" y="564"/>
                  </a:lnTo>
                  <a:lnTo>
                    <a:pt x="243" y="431"/>
                  </a:lnTo>
                  <a:lnTo>
                    <a:pt x="153" y="293"/>
                  </a:lnTo>
                  <a:lnTo>
                    <a:pt x="72" y="15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54" name="Freeform 36"/>
            <p:cNvSpPr>
              <a:spLocks/>
            </p:cNvSpPr>
            <p:nvPr/>
          </p:nvSpPr>
          <p:spPr bwMode="auto">
            <a:xfrm>
              <a:off x="8712200" y="4740276"/>
              <a:ext cx="1501775" cy="1941513"/>
            </a:xfrm>
            <a:custGeom>
              <a:avLst/>
              <a:gdLst>
                <a:gd name="T0" fmla="*/ 0 w 1891"/>
                <a:gd name="T1" fmla="*/ 0 h 2448"/>
                <a:gd name="T2" fmla="*/ 1762 w 1891"/>
                <a:gd name="T3" fmla="*/ 0 h 2448"/>
                <a:gd name="T4" fmla="*/ 1809 w 1891"/>
                <a:gd name="T5" fmla="*/ 163 h 2448"/>
                <a:gd name="T6" fmla="*/ 1845 w 1891"/>
                <a:gd name="T7" fmla="*/ 328 h 2448"/>
                <a:gd name="T8" fmla="*/ 1871 w 1891"/>
                <a:gd name="T9" fmla="*/ 498 h 2448"/>
                <a:gd name="T10" fmla="*/ 1886 w 1891"/>
                <a:gd name="T11" fmla="*/ 670 h 2448"/>
                <a:gd name="T12" fmla="*/ 1891 w 1891"/>
                <a:gd name="T13" fmla="*/ 846 h 2448"/>
                <a:gd name="T14" fmla="*/ 1886 w 1891"/>
                <a:gd name="T15" fmla="*/ 1024 h 2448"/>
                <a:gd name="T16" fmla="*/ 1871 w 1891"/>
                <a:gd name="T17" fmla="*/ 1197 h 2448"/>
                <a:gd name="T18" fmla="*/ 1843 w 1891"/>
                <a:gd name="T19" fmla="*/ 1370 h 2448"/>
                <a:gd name="T20" fmla="*/ 1807 w 1891"/>
                <a:gd name="T21" fmla="*/ 1537 h 2448"/>
                <a:gd name="T22" fmla="*/ 1760 w 1891"/>
                <a:gd name="T23" fmla="*/ 1699 h 2448"/>
                <a:gd name="T24" fmla="*/ 1704 w 1891"/>
                <a:gd name="T25" fmla="*/ 1860 h 2448"/>
                <a:gd name="T26" fmla="*/ 1638 w 1891"/>
                <a:gd name="T27" fmla="*/ 2013 h 2448"/>
                <a:gd name="T28" fmla="*/ 1564 w 1891"/>
                <a:gd name="T29" fmla="*/ 2163 h 2448"/>
                <a:gd name="T30" fmla="*/ 1481 w 1891"/>
                <a:gd name="T31" fmla="*/ 2308 h 2448"/>
                <a:gd name="T32" fmla="*/ 1392 w 1891"/>
                <a:gd name="T33" fmla="*/ 2448 h 2448"/>
                <a:gd name="T34" fmla="*/ 0 w 1891"/>
                <a:gd name="T35" fmla="*/ 0 h 24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891" h="2448">
                  <a:moveTo>
                    <a:pt x="0" y="0"/>
                  </a:moveTo>
                  <a:lnTo>
                    <a:pt x="1762" y="0"/>
                  </a:lnTo>
                  <a:lnTo>
                    <a:pt x="1809" y="163"/>
                  </a:lnTo>
                  <a:lnTo>
                    <a:pt x="1845" y="328"/>
                  </a:lnTo>
                  <a:lnTo>
                    <a:pt x="1871" y="498"/>
                  </a:lnTo>
                  <a:lnTo>
                    <a:pt x="1886" y="670"/>
                  </a:lnTo>
                  <a:lnTo>
                    <a:pt x="1891" y="846"/>
                  </a:lnTo>
                  <a:lnTo>
                    <a:pt x="1886" y="1024"/>
                  </a:lnTo>
                  <a:lnTo>
                    <a:pt x="1871" y="1197"/>
                  </a:lnTo>
                  <a:lnTo>
                    <a:pt x="1843" y="1370"/>
                  </a:lnTo>
                  <a:lnTo>
                    <a:pt x="1807" y="1537"/>
                  </a:lnTo>
                  <a:lnTo>
                    <a:pt x="1760" y="1699"/>
                  </a:lnTo>
                  <a:lnTo>
                    <a:pt x="1704" y="1860"/>
                  </a:lnTo>
                  <a:lnTo>
                    <a:pt x="1638" y="2013"/>
                  </a:lnTo>
                  <a:lnTo>
                    <a:pt x="1564" y="2163"/>
                  </a:lnTo>
                  <a:lnTo>
                    <a:pt x="1481" y="2308"/>
                  </a:lnTo>
                  <a:lnTo>
                    <a:pt x="1392" y="2448"/>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55" name="Freeform 37"/>
            <p:cNvSpPr>
              <a:spLocks/>
            </p:cNvSpPr>
            <p:nvPr/>
          </p:nvSpPr>
          <p:spPr bwMode="auto">
            <a:xfrm>
              <a:off x="7835900" y="5672138"/>
              <a:ext cx="1803400" cy="1952625"/>
            </a:xfrm>
            <a:custGeom>
              <a:avLst/>
              <a:gdLst>
                <a:gd name="T0" fmla="*/ 1387 w 2273"/>
                <a:gd name="T1" fmla="*/ 0 h 2461"/>
                <a:gd name="T2" fmla="*/ 2273 w 2273"/>
                <a:gd name="T3" fmla="*/ 1554 h 2461"/>
                <a:gd name="T4" fmla="*/ 2161 w 2273"/>
                <a:gd name="T5" fmla="*/ 1671 h 2461"/>
                <a:gd name="T6" fmla="*/ 2044 w 2273"/>
                <a:gd name="T7" fmla="*/ 1779 h 2461"/>
                <a:gd name="T8" fmla="*/ 1920 w 2273"/>
                <a:gd name="T9" fmla="*/ 1882 h 2461"/>
                <a:gd name="T10" fmla="*/ 1790 w 2273"/>
                <a:gd name="T11" fmla="*/ 1978 h 2461"/>
                <a:gd name="T12" fmla="*/ 1654 w 2273"/>
                <a:gd name="T13" fmla="*/ 2066 h 2461"/>
                <a:gd name="T14" fmla="*/ 1515 w 2273"/>
                <a:gd name="T15" fmla="*/ 2146 h 2461"/>
                <a:gd name="T16" fmla="*/ 1370 w 2273"/>
                <a:gd name="T17" fmla="*/ 2217 h 2461"/>
                <a:gd name="T18" fmla="*/ 1220 w 2273"/>
                <a:gd name="T19" fmla="*/ 2280 h 2461"/>
                <a:gd name="T20" fmla="*/ 1067 w 2273"/>
                <a:gd name="T21" fmla="*/ 2334 h 2461"/>
                <a:gd name="T22" fmla="*/ 908 w 2273"/>
                <a:gd name="T23" fmla="*/ 2378 h 2461"/>
                <a:gd name="T24" fmla="*/ 746 w 2273"/>
                <a:gd name="T25" fmla="*/ 2414 h 2461"/>
                <a:gd name="T26" fmla="*/ 581 w 2273"/>
                <a:gd name="T27" fmla="*/ 2441 h 2461"/>
                <a:gd name="T28" fmla="*/ 414 w 2273"/>
                <a:gd name="T29" fmla="*/ 2456 h 2461"/>
                <a:gd name="T30" fmla="*/ 243 w 2273"/>
                <a:gd name="T31" fmla="*/ 2461 h 2461"/>
                <a:gd name="T32" fmla="*/ 121 w 2273"/>
                <a:gd name="T33" fmla="*/ 2458 h 2461"/>
                <a:gd name="T34" fmla="*/ 0 w 2273"/>
                <a:gd name="T35" fmla="*/ 2449 h 2461"/>
                <a:gd name="T36" fmla="*/ 1387 w 2273"/>
                <a:gd name="T37" fmla="*/ 0 h 24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273" h="2461">
                  <a:moveTo>
                    <a:pt x="1387" y="0"/>
                  </a:moveTo>
                  <a:lnTo>
                    <a:pt x="2273" y="1554"/>
                  </a:lnTo>
                  <a:lnTo>
                    <a:pt x="2161" y="1671"/>
                  </a:lnTo>
                  <a:lnTo>
                    <a:pt x="2044" y="1779"/>
                  </a:lnTo>
                  <a:lnTo>
                    <a:pt x="1920" y="1882"/>
                  </a:lnTo>
                  <a:lnTo>
                    <a:pt x="1790" y="1978"/>
                  </a:lnTo>
                  <a:lnTo>
                    <a:pt x="1654" y="2066"/>
                  </a:lnTo>
                  <a:lnTo>
                    <a:pt x="1515" y="2146"/>
                  </a:lnTo>
                  <a:lnTo>
                    <a:pt x="1370" y="2217"/>
                  </a:lnTo>
                  <a:lnTo>
                    <a:pt x="1220" y="2280"/>
                  </a:lnTo>
                  <a:lnTo>
                    <a:pt x="1067" y="2334"/>
                  </a:lnTo>
                  <a:lnTo>
                    <a:pt x="908" y="2378"/>
                  </a:lnTo>
                  <a:lnTo>
                    <a:pt x="746" y="2414"/>
                  </a:lnTo>
                  <a:lnTo>
                    <a:pt x="581" y="2441"/>
                  </a:lnTo>
                  <a:lnTo>
                    <a:pt x="414" y="2456"/>
                  </a:lnTo>
                  <a:lnTo>
                    <a:pt x="243" y="2461"/>
                  </a:lnTo>
                  <a:lnTo>
                    <a:pt x="121" y="2458"/>
                  </a:lnTo>
                  <a:lnTo>
                    <a:pt x="0" y="2449"/>
                  </a:lnTo>
                  <a:lnTo>
                    <a:pt x="1387"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sp>
        <p:nvSpPr>
          <p:cNvPr id="59" name="Freeform 145"/>
          <p:cNvSpPr>
            <a:spLocks noEditPoints="1"/>
          </p:cNvSpPr>
          <p:nvPr/>
        </p:nvSpPr>
        <p:spPr bwMode="auto">
          <a:xfrm>
            <a:off x="4508560" y="1768912"/>
            <a:ext cx="330507" cy="392198"/>
          </a:xfrm>
          <a:custGeom>
            <a:avLst/>
            <a:gdLst>
              <a:gd name="T0" fmla="*/ 1321 w 3102"/>
              <a:gd name="T1" fmla="*/ 1301 h 3681"/>
              <a:gd name="T2" fmla="*/ 896 w 3102"/>
              <a:gd name="T3" fmla="*/ 2150 h 3681"/>
              <a:gd name="T4" fmla="*/ 1733 w 3102"/>
              <a:gd name="T5" fmla="*/ 1374 h 3681"/>
              <a:gd name="T6" fmla="*/ 1697 w 3102"/>
              <a:gd name="T7" fmla="*/ 309 h 3681"/>
              <a:gd name="T8" fmla="*/ 920 w 3102"/>
              <a:gd name="T9" fmla="*/ 0 h 3681"/>
              <a:gd name="T10" fmla="*/ 2126 w 3102"/>
              <a:gd name="T11" fmla="*/ 3 h 3681"/>
              <a:gd name="T12" fmla="*/ 2160 w 3102"/>
              <a:gd name="T13" fmla="*/ 23 h 3681"/>
              <a:gd name="T14" fmla="*/ 2180 w 3102"/>
              <a:gd name="T15" fmla="*/ 57 h 3681"/>
              <a:gd name="T16" fmla="*/ 2182 w 3102"/>
              <a:gd name="T17" fmla="*/ 232 h 3681"/>
              <a:gd name="T18" fmla="*/ 2172 w 3102"/>
              <a:gd name="T19" fmla="*/ 271 h 3681"/>
              <a:gd name="T20" fmla="*/ 2145 w 3102"/>
              <a:gd name="T21" fmla="*/ 299 h 3681"/>
              <a:gd name="T22" fmla="*/ 2105 w 3102"/>
              <a:gd name="T23" fmla="*/ 309 h 3681"/>
              <a:gd name="T24" fmla="*/ 2008 w 3102"/>
              <a:gd name="T25" fmla="*/ 1229 h 3681"/>
              <a:gd name="T26" fmla="*/ 3024 w 3102"/>
              <a:gd name="T27" fmla="*/ 3097 h 3681"/>
              <a:gd name="T28" fmla="*/ 3073 w 3102"/>
              <a:gd name="T29" fmla="*/ 3204 h 3681"/>
              <a:gd name="T30" fmla="*/ 3098 w 3102"/>
              <a:gd name="T31" fmla="*/ 3303 h 3681"/>
              <a:gd name="T32" fmla="*/ 3098 w 3102"/>
              <a:gd name="T33" fmla="*/ 3395 h 3681"/>
              <a:gd name="T34" fmla="*/ 3076 w 3102"/>
              <a:gd name="T35" fmla="*/ 3475 h 3681"/>
              <a:gd name="T36" fmla="*/ 3031 w 3102"/>
              <a:gd name="T37" fmla="*/ 3546 h 3681"/>
              <a:gd name="T38" fmla="*/ 2964 w 3102"/>
              <a:gd name="T39" fmla="*/ 3603 h 3681"/>
              <a:gd name="T40" fmla="*/ 2876 w 3102"/>
              <a:gd name="T41" fmla="*/ 3645 h 3681"/>
              <a:gd name="T42" fmla="*/ 2769 w 3102"/>
              <a:gd name="T43" fmla="*/ 3671 h 3681"/>
              <a:gd name="T44" fmla="*/ 2643 w 3102"/>
              <a:gd name="T45" fmla="*/ 3681 h 3681"/>
              <a:gd name="T46" fmla="*/ 399 w 3102"/>
              <a:gd name="T47" fmla="*/ 3678 h 3681"/>
              <a:gd name="T48" fmla="*/ 282 w 3102"/>
              <a:gd name="T49" fmla="*/ 3660 h 3681"/>
              <a:gd name="T50" fmla="*/ 184 w 3102"/>
              <a:gd name="T51" fmla="*/ 3625 h 3681"/>
              <a:gd name="T52" fmla="*/ 106 w 3102"/>
              <a:gd name="T53" fmla="*/ 3574 h 3681"/>
              <a:gd name="T54" fmla="*/ 48 w 3102"/>
              <a:gd name="T55" fmla="*/ 3510 h 3681"/>
              <a:gd name="T56" fmla="*/ 13 w 3102"/>
              <a:gd name="T57" fmla="*/ 3433 h 3681"/>
              <a:gd name="T58" fmla="*/ 0 w 3102"/>
              <a:gd name="T59" fmla="*/ 3346 h 3681"/>
              <a:gd name="T60" fmla="*/ 11 w 3102"/>
              <a:gd name="T61" fmla="*/ 3250 h 3681"/>
              <a:gd name="T62" fmla="*/ 46 w 3102"/>
              <a:gd name="T63" fmla="*/ 3145 h 3681"/>
              <a:gd name="T64" fmla="*/ 106 w 3102"/>
              <a:gd name="T65" fmla="*/ 3035 h 3681"/>
              <a:gd name="T66" fmla="*/ 1010 w 3102"/>
              <a:gd name="T67" fmla="*/ 309 h 3681"/>
              <a:gd name="T68" fmla="*/ 900 w 3102"/>
              <a:gd name="T69" fmla="*/ 307 h 3681"/>
              <a:gd name="T70" fmla="*/ 865 w 3102"/>
              <a:gd name="T71" fmla="*/ 287 h 3681"/>
              <a:gd name="T72" fmla="*/ 845 w 3102"/>
              <a:gd name="T73" fmla="*/ 253 h 3681"/>
              <a:gd name="T74" fmla="*/ 843 w 3102"/>
              <a:gd name="T75" fmla="*/ 78 h 3681"/>
              <a:gd name="T76" fmla="*/ 853 w 3102"/>
              <a:gd name="T77" fmla="*/ 38 h 3681"/>
              <a:gd name="T78" fmla="*/ 881 w 3102"/>
              <a:gd name="T79" fmla="*/ 12 h 3681"/>
              <a:gd name="T80" fmla="*/ 920 w 3102"/>
              <a:gd name="T81" fmla="*/ 0 h 36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102" h="3681">
                <a:moveTo>
                  <a:pt x="1321" y="309"/>
                </a:moveTo>
                <a:lnTo>
                  <a:pt x="1321" y="1301"/>
                </a:lnTo>
                <a:lnTo>
                  <a:pt x="1288" y="1365"/>
                </a:lnTo>
                <a:lnTo>
                  <a:pt x="896" y="2150"/>
                </a:lnTo>
                <a:lnTo>
                  <a:pt x="2154" y="2150"/>
                </a:lnTo>
                <a:lnTo>
                  <a:pt x="1733" y="1374"/>
                </a:lnTo>
                <a:lnTo>
                  <a:pt x="1697" y="1307"/>
                </a:lnTo>
                <a:lnTo>
                  <a:pt x="1697" y="309"/>
                </a:lnTo>
                <a:lnTo>
                  <a:pt x="1321" y="309"/>
                </a:lnTo>
                <a:close/>
                <a:moveTo>
                  <a:pt x="920" y="0"/>
                </a:moveTo>
                <a:lnTo>
                  <a:pt x="2105" y="0"/>
                </a:lnTo>
                <a:lnTo>
                  <a:pt x="2126" y="3"/>
                </a:lnTo>
                <a:lnTo>
                  <a:pt x="2145" y="12"/>
                </a:lnTo>
                <a:lnTo>
                  <a:pt x="2160" y="23"/>
                </a:lnTo>
                <a:lnTo>
                  <a:pt x="2172" y="38"/>
                </a:lnTo>
                <a:lnTo>
                  <a:pt x="2180" y="57"/>
                </a:lnTo>
                <a:lnTo>
                  <a:pt x="2182" y="78"/>
                </a:lnTo>
                <a:lnTo>
                  <a:pt x="2182" y="232"/>
                </a:lnTo>
                <a:lnTo>
                  <a:pt x="2180" y="253"/>
                </a:lnTo>
                <a:lnTo>
                  <a:pt x="2172" y="271"/>
                </a:lnTo>
                <a:lnTo>
                  <a:pt x="2160" y="287"/>
                </a:lnTo>
                <a:lnTo>
                  <a:pt x="2145" y="299"/>
                </a:lnTo>
                <a:lnTo>
                  <a:pt x="2126" y="307"/>
                </a:lnTo>
                <a:lnTo>
                  <a:pt x="2105" y="309"/>
                </a:lnTo>
                <a:lnTo>
                  <a:pt x="2008" y="309"/>
                </a:lnTo>
                <a:lnTo>
                  <a:pt x="2008" y="1229"/>
                </a:lnTo>
                <a:lnTo>
                  <a:pt x="2990" y="3043"/>
                </a:lnTo>
                <a:lnTo>
                  <a:pt x="3024" y="3097"/>
                </a:lnTo>
                <a:lnTo>
                  <a:pt x="3052" y="3152"/>
                </a:lnTo>
                <a:lnTo>
                  <a:pt x="3073" y="3204"/>
                </a:lnTo>
                <a:lnTo>
                  <a:pt x="3089" y="3254"/>
                </a:lnTo>
                <a:lnTo>
                  <a:pt x="3098" y="3303"/>
                </a:lnTo>
                <a:lnTo>
                  <a:pt x="3102" y="3349"/>
                </a:lnTo>
                <a:lnTo>
                  <a:pt x="3098" y="3395"/>
                </a:lnTo>
                <a:lnTo>
                  <a:pt x="3090" y="3437"/>
                </a:lnTo>
                <a:lnTo>
                  <a:pt x="3076" y="3475"/>
                </a:lnTo>
                <a:lnTo>
                  <a:pt x="3056" y="3512"/>
                </a:lnTo>
                <a:lnTo>
                  <a:pt x="3031" y="3546"/>
                </a:lnTo>
                <a:lnTo>
                  <a:pt x="3000" y="3576"/>
                </a:lnTo>
                <a:lnTo>
                  <a:pt x="2964" y="3603"/>
                </a:lnTo>
                <a:lnTo>
                  <a:pt x="2922" y="3626"/>
                </a:lnTo>
                <a:lnTo>
                  <a:pt x="2876" y="3645"/>
                </a:lnTo>
                <a:lnTo>
                  <a:pt x="2825" y="3661"/>
                </a:lnTo>
                <a:lnTo>
                  <a:pt x="2769" y="3671"/>
                </a:lnTo>
                <a:lnTo>
                  <a:pt x="2708" y="3678"/>
                </a:lnTo>
                <a:lnTo>
                  <a:pt x="2643" y="3681"/>
                </a:lnTo>
                <a:lnTo>
                  <a:pt x="464" y="3681"/>
                </a:lnTo>
                <a:lnTo>
                  <a:pt x="399" y="3678"/>
                </a:lnTo>
                <a:lnTo>
                  <a:pt x="338" y="3671"/>
                </a:lnTo>
                <a:lnTo>
                  <a:pt x="282" y="3660"/>
                </a:lnTo>
                <a:lnTo>
                  <a:pt x="231" y="3645"/>
                </a:lnTo>
                <a:lnTo>
                  <a:pt x="184" y="3625"/>
                </a:lnTo>
                <a:lnTo>
                  <a:pt x="143" y="3602"/>
                </a:lnTo>
                <a:lnTo>
                  <a:pt x="106" y="3574"/>
                </a:lnTo>
                <a:lnTo>
                  <a:pt x="74" y="3543"/>
                </a:lnTo>
                <a:lnTo>
                  <a:pt x="48" y="3510"/>
                </a:lnTo>
                <a:lnTo>
                  <a:pt x="28" y="3473"/>
                </a:lnTo>
                <a:lnTo>
                  <a:pt x="13" y="3433"/>
                </a:lnTo>
                <a:lnTo>
                  <a:pt x="4" y="3390"/>
                </a:lnTo>
                <a:lnTo>
                  <a:pt x="0" y="3346"/>
                </a:lnTo>
                <a:lnTo>
                  <a:pt x="2" y="3298"/>
                </a:lnTo>
                <a:lnTo>
                  <a:pt x="11" y="3250"/>
                </a:lnTo>
                <a:lnTo>
                  <a:pt x="25" y="3198"/>
                </a:lnTo>
                <a:lnTo>
                  <a:pt x="46" y="3145"/>
                </a:lnTo>
                <a:lnTo>
                  <a:pt x="72" y="3090"/>
                </a:lnTo>
                <a:lnTo>
                  <a:pt x="106" y="3035"/>
                </a:lnTo>
                <a:lnTo>
                  <a:pt x="1010" y="1229"/>
                </a:lnTo>
                <a:lnTo>
                  <a:pt x="1010" y="309"/>
                </a:lnTo>
                <a:lnTo>
                  <a:pt x="920" y="309"/>
                </a:lnTo>
                <a:lnTo>
                  <a:pt x="900" y="307"/>
                </a:lnTo>
                <a:lnTo>
                  <a:pt x="881" y="299"/>
                </a:lnTo>
                <a:lnTo>
                  <a:pt x="865" y="287"/>
                </a:lnTo>
                <a:lnTo>
                  <a:pt x="853" y="271"/>
                </a:lnTo>
                <a:lnTo>
                  <a:pt x="845" y="253"/>
                </a:lnTo>
                <a:lnTo>
                  <a:pt x="843" y="232"/>
                </a:lnTo>
                <a:lnTo>
                  <a:pt x="843" y="78"/>
                </a:lnTo>
                <a:lnTo>
                  <a:pt x="845" y="57"/>
                </a:lnTo>
                <a:lnTo>
                  <a:pt x="853" y="38"/>
                </a:lnTo>
                <a:lnTo>
                  <a:pt x="865" y="23"/>
                </a:lnTo>
                <a:lnTo>
                  <a:pt x="881" y="12"/>
                </a:lnTo>
                <a:lnTo>
                  <a:pt x="900" y="3"/>
                </a:lnTo>
                <a:lnTo>
                  <a:pt x="920" y="0"/>
                </a:lnTo>
                <a:close/>
              </a:path>
            </a:pathLst>
          </a:custGeom>
          <a:solidFill>
            <a:schemeClr val="bg1"/>
          </a:solidFill>
          <a:ln w="0">
            <a:noFill/>
            <a:prstDash val="solid"/>
            <a:round/>
            <a:headEnd/>
            <a:tailEnd/>
          </a:ln>
          <a:effectLst>
            <a:outerShdw blurRad="63500" sx="102000" sy="102000" algn="ctr"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ru-RU"/>
          </a:p>
        </p:txBody>
      </p:sp>
      <p:grpSp>
        <p:nvGrpSpPr>
          <p:cNvPr id="60" name="Группа 260"/>
          <p:cNvGrpSpPr/>
          <p:nvPr/>
        </p:nvGrpSpPr>
        <p:grpSpPr>
          <a:xfrm>
            <a:off x="1812815" y="2574271"/>
            <a:ext cx="246745" cy="390361"/>
            <a:chOff x="5943600" y="3198813"/>
            <a:chExt cx="2563813" cy="4056063"/>
          </a:xfrm>
          <a:solidFill>
            <a:schemeClr val="bg1"/>
          </a:solidFill>
          <a:effectLst>
            <a:outerShdw blurRad="63500" sx="102000" sy="102000" algn="ctr" rotWithShape="0">
              <a:prstClr val="black">
                <a:alpha val="40000"/>
              </a:prstClr>
            </a:outerShdw>
          </a:effectLst>
        </p:grpSpPr>
        <p:sp>
          <p:nvSpPr>
            <p:cNvPr id="61" name="Freeform 232"/>
            <p:cNvSpPr>
              <a:spLocks/>
            </p:cNvSpPr>
            <p:nvPr/>
          </p:nvSpPr>
          <p:spPr bwMode="auto">
            <a:xfrm>
              <a:off x="6626225" y="6738938"/>
              <a:ext cx="1196975" cy="515938"/>
            </a:xfrm>
            <a:custGeom>
              <a:avLst/>
              <a:gdLst>
                <a:gd name="T0" fmla="*/ 0 w 1507"/>
                <a:gd name="T1" fmla="*/ 0 h 649"/>
                <a:gd name="T2" fmla="*/ 1507 w 1507"/>
                <a:gd name="T3" fmla="*/ 0 h 649"/>
                <a:gd name="T4" fmla="*/ 1507 w 1507"/>
                <a:gd name="T5" fmla="*/ 209 h 649"/>
                <a:gd name="T6" fmla="*/ 1503 w 1507"/>
                <a:gd name="T7" fmla="*/ 274 h 649"/>
                <a:gd name="T8" fmla="*/ 1488 w 1507"/>
                <a:gd name="T9" fmla="*/ 336 h 649"/>
                <a:gd name="T10" fmla="*/ 1464 w 1507"/>
                <a:gd name="T11" fmla="*/ 394 h 649"/>
                <a:gd name="T12" fmla="*/ 1434 w 1507"/>
                <a:gd name="T13" fmla="*/ 448 h 649"/>
                <a:gd name="T14" fmla="*/ 1396 w 1507"/>
                <a:gd name="T15" fmla="*/ 498 h 649"/>
                <a:gd name="T16" fmla="*/ 1351 w 1507"/>
                <a:gd name="T17" fmla="*/ 541 h 649"/>
                <a:gd name="T18" fmla="*/ 1301 w 1507"/>
                <a:gd name="T19" fmla="*/ 579 h 649"/>
                <a:gd name="T20" fmla="*/ 1246 w 1507"/>
                <a:gd name="T21" fmla="*/ 609 h 649"/>
                <a:gd name="T22" fmla="*/ 1185 w 1507"/>
                <a:gd name="T23" fmla="*/ 632 h 649"/>
                <a:gd name="T24" fmla="*/ 1121 w 1507"/>
                <a:gd name="T25" fmla="*/ 645 h 649"/>
                <a:gd name="T26" fmla="*/ 1054 w 1507"/>
                <a:gd name="T27" fmla="*/ 649 h 649"/>
                <a:gd name="T28" fmla="*/ 452 w 1507"/>
                <a:gd name="T29" fmla="*/ 649 h 649"/>
                <a:gd name="T30" fmla="*/ 385 w 1507"/>
                <a:gd name="T31" fmla="*/ 645 h 649"/>
                <a:gd name="T32" fmla="*/ 321 w 1507"/>
                <a:gd name="T33" fmla="*/ 632 h 649"/>
                <a:gd name="T34" fmla="*/ 262 w 1507"/>
                <a:gd name="T35" fmla="*/ 609 h 649"/>
                <a:gd name="T36" fmla="*/ 206 w 1507"/>
                <a:gd name="T37" fmla="*/ 579 h 649"/>
                <a:gd name="T38" fmla="*/ 155 w 1507"/>
                <a:gd name="T39" fmla="*/ 541 h 649"/>
                <a:gd name="T40" fmla="*/ 110 w 1507"/>
                <a:gd name="T41" fmla="*/ 498 h 649"/>
                <a:gd name="T42" fmla="*/ 73 w 1507"/>
                <a:gd name="T43" fmla="*/ 448 h 649"/>
                <a:gd name="T44" fmla="*/ 41 w 1507"/>
                <a:gd name="T45" fmla="*/ 394 h 649"/>
                <a:gd name="T46" fmla="*/ 19 w 1507"/>
                <a:gd name="T47" fmla="*/ 336 h 649"/>
                <a:gd name="T48" fmla="*/ 5 w 1507"/>
                <a:gd name="T49" fmla="*/ 274 h 649"/>
                <a:gd name="T50" fmla="*/ 0 w 1507"/>
                <a:gd name="T51" fmla="*/ 209 h 649"/>
                <a:gd name="T52" fmla="*/ 0 w 1507"/>
                <a:gd name="T53" fmla="*/ 0 h 6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507" h="649">
                  <a:moveTo>
                    <a:pt x="0" y="0"/>
                  </a:moveTo>
                  <a:lnTo>
                    <a:pt x="1507" y="0"/>
                  </a:lnTo>
                  <a:lnTo>
                    <a:pt x="1507" y="209"/>
                  </a:lnTo>
                  <a:lnTo>
                    <a:pt x="1503" y="274"/>
                  </a:lnTo>
                  <a:lnTo>
                    <a:pt x="1488" y="336"/>
                  </a:lnTo>
                  <a:lnTo>
                    <a:pt x="1464" y="394"/>
                  </a:lnTo>
                  <a:lnTo>
                    <a:pt x="1434" y="448"/>
                  </a:lnTo>
                  <a:lnTo>
                    <a:pt x="1396" y="498"/>
                  </a:lnTo>
                  <a:lnTo>
                    <a:pt x="1351" y="541"/>
                  </a:lnTo>
                  <a:lnTo>
                    <a:pt x="1301" y="579"/>
                  </a:lnTo>
                  <a:lnTo>
                    <a:pt x="1246" y="609"/>
                  </a:lnTo>
                  <a:lnTo>
                    <a:pt x="1185" y="632"/>
                  </a:lnTo>
                  <a:lnTo>
                    <a:pt x="1121" y="645"/>
                  </a:lnTo>
                  <a:lnTo>
                    <a:pt x="1054" y="649"/>
                  </a:lnTo>
                  <a:lnTo>
                    <a:pt x="452" y="649"/>
                  </a:lnTo>
                  <a:lnTo>
                    <a:pt x="385" y="645"/>
                  </a:lnTo>
                  <a:lnTo>
                    <a:pt x="321" y="632"/>
                  </a:lnTo>
                  <a:lnTo>
                    <a:pt x="262" y="609"/>
                  </a:lnTo>
                  <a:lnTo>
                    <a:pt x="206" y="579"/>
                  </a:lnTo>
                  <a:lnTo>
                    <a:pt x="155" y="541"/>
                  </a:lnTo>
                  <a:lnTo>
                    <a:pt x="110" y="498"/>
                  </a:lnTo>
                  <a:lnTo>
                    <a:pt x="73" y="448"/>
                  </a:lnTo>
                  <a:lnTo>
                    <a:pt x="41" y="394"/>
                  </a:lnTo>
                  <a:lnTo>
                    <a:pt x="19" y="336"/>
                  </a:lnTo>
                  <a:lnTo>
                    <a:pt x="5" y="274"/>
                  </a:lnTo>
                  <a:lnTo>
                    <a:pt x="0" y="209"/>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62" name="Freeform 233"/>
            <p:cNvSpPr>
              <a:spLocks/>
            </p:cNvSpPr>
            <p:nvPr/>
          </p:nvSpPr>
          <p:spPr bwMode="auto">
            <a:xfrm>
              <a:off x="5943600" y="3198813"/>
              <a:ext cx="2563813" cy="3384550"/>
            </a:xfrm>
            <a:custGeom>
              <a:avLst/>
              <a:gdLst>
                <a:gd name="T0" fmla="*/ 1864 w 3229"/>
                <a:gd name="T1" fmla="*/ 20 h 4264"/>
                <a:gd name="T2" fmla="*/ 2215 w 3229"/>
                <a:gd name="T3" fmla="*/ 115 h 4264"/>
                <a:gd name="T4" fmla="*/ 2528 w 3229"/>
                <a:gd name="T5" fmla="*/ 280 h 4264"/>
                <a:gd name="T6" fmla="*/ 2796 w 3229"/>
                <a:gd name="T7" fmla="*/ 506 h 4264"/>
                <a:gd name="T8" fmla="*/ 3009 w 3229"/>
                <a:gd name="T9" fmla="*/ 786 h 4264"/>
                <a:gd name="T10" fmla="*/ 3154 w 3229"/>
                <a:gd name="T11" fmla="*/ 1107 h 4264"/>
                <a:gd name="T12" fmla="*/ 3224 w 3229"/>
                <a:gd name="T13" fmla="*/ 1461 h 4264"/>
                <a:gd name="T14" fmla="*/ 3210 w 3229"/>
                <a:gd name="T15" fmla="*/ 1827 h 4264"/>
                <a:gd name="T16" fmla="*/ 3113 w 3229"/>
                <a:gd name="T17" fmla="*/ 2173 h 4264"/>
                <a:gd name="T18" fmla="*/ 2934 w 3229"/>
                <a:gd name="T19" fmla="*/ 2494 h 4264"/>
                <a:gd name="T20" fmla="*/ 2793 w 3229"/>
                <a:gd name="T21" fmla="*/ 2697 h 4264"/>
                <a:gd name="T22" fmla="*/ 2694 w 3229"/>
                <a:gd name="T23" fmla="*/ 2848 h 4264"/>
                <a:gd name="T24" fmla="*/ 2632 w 3229"/>
                <a:gd name="T25" fmla="*/ 2960 h 4264"/>
                <a:gd name="T26" fmla="*/ 2595 w 3229"/>
                <a:gd name="T27" fmla="*/ 3038 h 4264"/>
                <a:gd name="T28" fmla="*/ 2579 w 3229"/>
                <a:gd name="T29" fmla="*/ 3093 h 4264"/>
                <a:gd name="T30" fmla="*/ 2576 w 3229"/>
                <a:gd name="T31" fmla="*/ 3134 h 4264"/>
                <a:gd name="T32" fmla="*/ 2685 w 3229"/>
                <a:gd name="T33" fmla="*/ 3437 h 4264"/>
                <a:gd name="T34" fmla="*/ 2752 w 3229"/>
                <a:gd name="T35" fmla="*/ 3461 h 4264"/>
                <a:gd name="T36" fmla="*/ 2788 w 3229"/>
                <a:gd name="T37" fmla="*/ 3522 h 4264"/>
                <a:gd name="T38" fmla="*/ 2788 w 3229"/>
                <a:gd name="T39" fmla="*/ 4165 h 4264"/>
                <a:gd name="T40" fmla="*/ 2742 w 3229"/>
                <a:gd name="T41" fmla="*/ 4239 h 4264"/>
                <a:gd name="T42" fmla="*/ 2657 w 3229"/>
                <a:gd name="T43" fmla="*/ 4264 h 4264"/>
                <a:gd name="T44" fmla="*/ 513 w 3229"/>
                <a:gd name="T45" fmla="*/ 4253 h 4264"/>
                <a:gd name="T46" fmla="*/ 450 w 3229"/>
                <a:gd name="T47" fmla="*/ 4196 h 4264"/>
                <a:gd name="T48" fmla="*/ 438 w 3229"/>
                <a:gd name="T49" fmla="*/ 3554 h 4264"/>
                <a:gd name="T50" fmla="*/ 460 w 3229"/>
                <a:gd name="T51" fmla="*/ 3477 h 4264"/>
                <a:gd name="T52" fmla="*/ 519 w 3229"/>
                <a:gd name="T53" fmla="*/ 3442 h 4264"/>
                <a:gd name="T54" fmla="*/ 652 w 3229"/>
                <a:gd name="T55" fmla="*/ 3436 h 4264"/>
                <a:gd name="T56" fmla="*/ 648 w 3229"/>
                <a:gd name="T57" fmla="*/ 3099 h 4264"/>
                <a:gd name="T58" fmla="*/ 629 w 3229"/>
                <a:gd name="T59" fmla="*/ 3032 h 4264"/>
                <a:gd name="T60" fmla="*/ 585 w 3229"/>
                <a:gd name="T61" fmla="*/ 2938 h 4264"/>
                <a:gd name="T62" fmla="*/ 509 w 3229"/>
                <a:gd name="T63" fmla="*/ 2810 h 4264"/>
                <a:gd name="T64" fmla="*/ 394 w 3229"/>
                <a:gd name="T65" fmla="*/ 2638 h 4264"/>
                <a:gd name="T66" fmla="*/ 279 w 3229"/>
                <a:gd name="T67" fmla="*/ 2476 h 4264"/>
                <a:gd name="T68" fmla="*/ 152 w 3229"/>
                <a:gd name="T69" fmla="*/ 2253 h 4264"/>
                <a:gd name="T70" fmla="*/ 38 w 3229"/>
                <a:gd name="T71" fmla="*/ 1927 h 4264"/>
                <a:gd name="T72" fmla="*/ 0 w 3229"/>
                <a:gd name="T73" fmla="*/ 1584 h 4264"/>
                <a:gd name="T74" fmla="*/ 42 w 3229"/>
                <a:gd name="T75" fmla="*/ 1222 h 4264"/>
                <a:gd name="T76" fmla="*/ 164 w 3229"/>
                <a:gd name="T77" fmla="*/ 888 h 4264"/>
                <a:gd name="T78" fmla="*/ 355 w 3229"/>
                <a:gd name="T79" fmla="*/ 594 h 4264"/>
                <a:gd name="T80" fmla="*/ 605 w 3229"/>
                <a:gd name="T81" fmla="*/ 350 h 4264"/>
                <a:gd name="T82" fmla="*/ 906 w 3229"/>
                <a:gd name="T83" fmla="*/ 162 h 4264"/>
                <a:gd name="T84" fmla="*/ 1244 w 3229"/>
                <a:gd name="T85" fmla="*/ 43 h 4264"/>
                <a:gd name="T86" fmla="*/ 1615 w 3229"/>
                <a:gd name="T87" fmla="*/ 0 h 42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3229" h="4264">
                  <a:moveTo>
                    <a:pt x="1615" y="0"/>
                  </a:moveTo>
                  <a:lnTo>
                    <a:pt x="1741" y="5"/>
                  </a:lnTo>
                  <a:lnTo>
                    <a:pt x="1864" y="20"/>
                  </a:lnTo>
                  <a:lnTo>
                    <a:pt x="1984" y="43"/>
                  </a:lnTo>
                  <a:lnTo>
                    <a:pt x="2102" y="75"/>
                  </a:lnTo>
                  <a:lnTo>
                    <a:pt x="2215" y="115"/>
                  </a:lnTo>
                  <a:lnTo>
                    <a:pt x="2324" y="162"/>
                  </a:lnTo>
                  <a:lnTo>
                    <a:pt x="2429" y="217"/>
                  </a:lnTo>
                  <a:lnTo>
                    <a:pt x="2528" y="280"/>
                  </a:lnTo>
                  <a:lnTo>
                    <a:pt x="2624" y="350"/>
                  </a:lnTo>
                  <a:lnTo>
                    <a:pt x="2713" y="425"/>
                  </a:lnTo>
                  <a:lnTo>
                    <a:pt x="2796" y="506"/>
                  </a:lnTo>
                  <a:lnTo>
                    <a:pt x="2875" y="594"/>
                  </a:lnTo>
                  <a:lnTo>
                    <a:pt x="2945" y="688"/>
                  </a:lnTo>
                  <a:lnTo>
                    <a:pt x="3009" y="786"/>
                  </a:lnTo>
                  <a:lnTo>
                    <a:pt x="3065" y="888"/>
                  </a:lnTo>
                  <a:lnTo>
                    <a:pt x="3114" y="996"/>
                  </a:lnTo>
                  <a:lnTo>
                    <a:pt x="3154" y="1107"/>
                  </a:lnTo>
                  <a:lnTo>
                    <a:pt x="3186" y="1222"/>
                  </a:lnTo>
                  <a:lnTo>
                    <a:pt x="3210" y="1340"/>
                  </a:lnTo>
                  <a:lnTo>
                    <a:pt x="3224" y="1461"/>
                  </a:lnTo>
                  <a:lnTo>
                    <a:pt x="3229" y="1584"/>
                  </a:lnTo>
                  <a:lnTo>
                    <a:pt x="3224" y="1705"/>
                  </a:lnTo>
                  <a:lnTo>
                    <a:pt x="3210" y="1827"/>
                  </a:lnTo>
                  <a:lnTo>
                    <a:pt x="3186" y="1945"/>
                  </a:lnTo>
                  <a:lnTo>
                    <a:pt x="3154" y="2060"/>
                  </a:lnTo>
                  <a:lnTo>
                    <a:pt x="3113" y="2173"/>
                  </a:lnTo>
                  <a:lnTo>
                    <a:pt x="3062" y="2285"/>
                  </a:lnTo>
                  <a:lnTo>
                    <a:pt x="3002" y="2392"/>
                  </a:lnTo>
                  <a:lnTo>
                    <a:pt x="2934" y="2494"/>
                  </a:lnTo>
                  <a:lnTo>
                    <a:pt x="2881" y="2567"/>
                  </a:lnTo>
                  <a:lnTo>
                    <a:pt x="2835" y="2634"/>
                  </a:lnTo>
                  <a:lnTo>
                    <a:pt x="2793" y="2697"/>
                  </a:lnTo>
                  <a:lnTo>
                    <a:pt x="2755" y="2752"/>
                  </a:lnTo>
                  <a:lnTo>
                    <a:pt x="2723" y="2802"/>
                  </a:lnTo>
                  <a:lnTo>
                    <a:pt x="2694" y="2848"/>
                  </a:lnTo>
                  <a:lnTo>
                    <a:pt x="2670" y="2890"/>
                  </a:lnTo>
                  <a:lnTo>
                    <a:pt x="2649" y="2926"/>
                  </a:lnTo>
                  <a:lnTo>
                    <a:pt x="2632" y="2960"/>
                  </a:lnTo>
                  <a:lnTo>
                    <a:pt x="2618" y="2989"/>
                  </a:lnTo>
                  <a:lnTo>
                    <a:pt x="2605" y="3014"/>
                  </a:lnTo>
                  <a:lnTo>
                    <a:pt x="2595" y="3038"/>
                  </a:lnTo>
                  <a:lnTo>
                    <a:pt x="2589" y="3059"/>
                  </a:lnTo>
                  <a:lnTo>
                    <a:pt x="2584" y="3077"/>
                  </a:lnTo>
                  <a:lnTo>
                    <a:pt x="2579" y="3093"/>
                  </a:lnTo>
                  <a:lnTo>
                    <a:pt x="2578" y="3108"/>
                  </a:lnTo>
                  <a:lnTo>
                    <a:pt x="2576" y="3121"/>
                  </a:lnTo>
                  <a:lnTo>
                    <a:pt x="2576" y="3134"/>
                  </a:lnTo>
                  <a:lnTo>
                    <a:pt x="2576" y="3436"/>
                  </a:lnTo>
                  <a:lnTo>
                    <a:pt x="2657" y="3436"/>
                  </a:lnTo>
                  <a:lnTo>
                    <a:pt x="2685" y="3437"/>
                  </a:lnTo>
                  <a:lnTo>
                    <a:pt x="2710" y="3442"/>
                  </a:lnTo>
                  <a:lnTo>
                    <a:pt x="2733" y="3450"/>
                  </a:lnTo>
                  <a:lnTo>
                    <a:pt x="2752" y="3461"/>
                  </a:lnTo>
                  <a:lnTo>
                    <a:pt x="2769" y="3477"/>
                  </a:lnTo>
                  <a:lnTo>
                    <a:pt x="2780" y="3498"/>
                  </a:lnTo>
                  <a:lnTo>
                    <a:pt x="2788" y="3522"/>
                  </a:lnTo>
                  <a:lnTo>
                    <a:pt x="2792" y="3554"/>
                  </a:lnTo>
                  <a:lnTo>
                    <a:pt x="2792" y="4130"/>
                  </a:lnTo>
                  <a:lnTo>
                    <a:pt x="2788" y="4165"/>
                  </a:lnTo>
                  <a:lnTo>
                    <a:pt x="2779" y="4196"/>
                  </a:lnTo>
                  <a:lnTo>
                    <a:pt x="2763" y="4220"/>
                  </a:lnTo>
                  <a:lnTo>
                    <a:pt x="2742" y="4239"/>
                  </a:lnTo>
                  <a:lnTo>
                    <a:pt x="2717" y="4253"/>
                  </a:lnTo>
                  <a:lnTo>
                    <a:pt x="2688" y="4261"/>
                  </a:lnTo>
                  <a:lnTo>
                    <a:pt x="2657" y="4264"/>
                  </a:lnTo>
                  <a:lnTo>
                    <a:pt x="572" y="4264"/>
                  </a:lnTo>
                  <a:lnTo>
                    <a:pt x="541" y="4261"/>
                  </a:lnTo>
                  <a:lnTo>
                    <a:pt x="513" y="4253"/>
                  </a:lnTo>
                  <a:lnTo>
                    <a:pt x="487" y="4239"/>
                  </a:lnTo>
                  <a:lnTo>
                    <a:pt x="466" y="4220"/>
                  </a:lnTo>
                  <a:lnTo>
                    <a:pt x="450" y="4196"/>
                  </a:lnTo>
                  <a:lnTo>
                    <a:pt x="441" y="4165"/>
                  </a:lnTo>
                  <a:lnTo>
                    <a:pt x="438" y="4130"/>
                  </a:lnTo>
                  <a:lnTo>
                    <a:pt x="438" y="3554"/>
                  </a:lnTo>
                  <a:lnTo>
                    <a:pt x="439" y="3522"/>
                  </a:lnTo>
                  <a:lnTo>
                    <a:pt x="447" y="3498"/>
                  </a:lnTo>
                  <a:lnTo>
                    <a:pt x="460" y="3477"/>
                  </a:lnTo>
                  <a:lnTo>
                    <a:pt x="476" y="3461"/>
                  </a:lnTo>
                  <a:lnTo>
                    <a:pt x="497" y="3450"/>
                  </a:lnTo>
                  <a:lnTo>
                    <a:pt x="519" y="3442"/>
                  </a:lnTo>
                  <a:lnTo>
                    <a:pt x="545" y="3437"/>
                  </a:lnTo>
                  <a:lnTo>
                    <a:pt x="572" y="3436"/>
                  </a:lnTo>
                  <a:lnTo>
                    <a:pt x="652" y="3436"/>
                  </a:lnTo>
                  <a:lnTo>
                    <a:pt x="652" y="3134"/>
                  </a:lnTo>
                  <a:lnTo>
                    <a:pt x="652" y="3116"/>
                  </a:lnTo>
                  <a:lnTo>
                    <a:pt x="648" y="3099"/>
                  </a:lnTo>
                  <a:lnTo>
                    <a:pt x="645" y="3078"/>
                  </a:lnTo>
                  <a:lnTo>
                    <a:pt x="639" y="3056"/>
                  </a:lnTo>
                  <a:lnTo>
                    <a:pt x="629" y="3032"/>
                  </a:lnTo>
                  <a:lnTo>
                    <a:pt x="618" y="3003"/>
                  </a:lnTo>
                  <a:lnTo>
                    <a:pt x="602" y="2973"/>
                  </a:lnTo>
                  <a:lnTo>
                    <a:pt x="585" y="2938"/>
                  </a:lnTo>
                  <a:lnTo>
                    <a:pt x="564" y="2899"/>
                  </a:lnTo>
                  <a:lnTo>
                    <a:pt x="538" y="2858"/>
                  </a:lnTo>
                  <a:lnTo>
                    <a:pt x="509" y="2810"/>
                  </a:lnTo>
                  <a:lnTo>
                    <a:pt x="474" y="2757"/>
                  </a:lnTo>
                  <a:lnTo>
                    <a:pt x="438" y="2701"/>
                  </a:lnTo>
                  <a:lnTo>
                    <a:pt x="394" y="2638"/>
                  </a:lnTo>
                  <a:lnTo>
                    <a:pt x="347" y="2569"/>
                  </a:lnTo>
                  <a:lnTo>
                    <a:pt x="292" y="2494"/>
                  </a:lnTo>
                  <a:lnTo>
                    <a:pt x="279" y="2476"/>
                  </a:lnTo>
                  <a:lnTo>
                    <a:pt x="268" y="2456"/>
                  </a:lnTo>
                  <a:lnTo>
                    <a:pt x="206" y="2355"/>
                  </a:lnTo>
                  <a:lnTo>
                    <a:pt x="152" y="2253"/>
                  </a:lnTo>
                  <a:lnTo>
                    <a:pt x="105" y="2147"/>
                  </a:lnTo>
                  <a:lnTo>
                    <a:pt x="67" y="2039"/>
                  </a:lnTo>
                  <a:lnTo>
                    <a:pt x="38" y="1927"/>
                  </a:lnTo>
                  <a:lnTo>
                    <a:pt x="16" y="1814"/>
                  </a:lnTo>
                  <a:lnTo>
                    <a:pt x="3" y="1700"/>
                  </a:lnTo>
                  <a:lnTo>
                    <a:pt x="0" y="1584"/>
                  </a:lnTo>
                  <a:lnTo>
                    <a:pt x="5" y="1461"/>
                  </a:lnTo>
                  <a:lnTo>
                    <a:pt x="19" y="1340"/>
                  </a:lnTo>
                  <a:lnTo>
                    <a:pt x="42" y="1222"/>
                  </a:lnTo>
                  <a:lnTo>
                    <a:pt x="75" y="1107"/>
                  </a:lnTo>
                  <a:lnTo>
                    <a:pt x="115" y="996"/>
                  </a:lnTo>
                  <a:lnTo>
                    <a:pt x="164" y="888"/>
                  </a:lnTo>
                  <a:lnTo>
                    <a:pt x="220" y="786"/>
                  </a:lnTo>
                  <a:lnTo>
                    <a:pt x="284" y="688"/>
                  </a:lnTo>
                  <a:lnTo>
                    <a:pt x="355" y="594"/>
                  </a:lnTo>
                  <a:lnTo>
                    <a:pt x="431" y="506"/>
                  </a:lnTo>
                  <a:lnTo>
                    <a:pt x="516" y="425"/>
                  </a:lnTo>
                  <a:lnTo>
                    <a:pt x="605" y="350"/>
                  </a:lnTo>
                  <a:lnTo>
                    <a:pt x="700" y="280"/>
                  </a:lnTo>
                  <a:lnTo>
                    <a:pt x="800" y="217"/>
                  </a:lnTo>
                  <a:lnTo>
                    <a:pt x="906" y="162"/>
                  </a:lnTo>
                  <a:lnTo>
                    <a:pt x="1014" y="115"/>
                  </a:lnTo>
                  <a:lnTo>
                    <a:pt x="1128" y="75"/>
                  </a:lnTo>
                  <a:lnTo>
                    <a:pt x="1244" y="43"/>
                  </a:lnTo>
                  <a:lnTo>
                    <a:pt x="1365" y="20"/>
                  </a:lnTo>
                  <a:lnTo>
                    <a:pt x="1488" y="5"/>
                  </a:lnTo>
                  <a:lnTo>
                    <a:pt x="161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grpSp>
        <p:nvGrpSpPr>
          <p:cNvPr id="63" name="Группа 298"/>
          <p:cNvGrpSpPr/>
          <p:nvPr/>
        </p:nvGrpSpPr>
        <p:grpSpPr>
          <a:xfrm>
            <a:off x="9044627" y="1576575"/>
            <a:ext cx="393416" cy="391274"/>
            <a:chOff x="5848350" y="3192463"/>
            <a:chExt cx="2041525" cy="2030413"/>
          </a:xfrm>
          <a:solidFill>
            <a:schemeClr val="bg1"/>
          </a:solidFill>
          <a:effectLst>
            <a:outerShdw blurRad="63500" sx="102000" sy="102000" algn="ctr" rotWithShape="0">
              <a:prstClr val="black">
                <a:alpha val="40000"/>
              </a:prstClr>
            </a:outerShdw>
          </a:effectLst>
        </p:grpSpPr>
        <p:sp>
          <p:nvSpPr>
            <p:cNvPr id="64" name="Freeform 266"/>
            <p:cNvSpPr>
              <a:spLocks/>
            </p:cNvSpPr>
            <p:nvPr/>
          </p:nvSpPr>
          <p:spPr bwMode="auto">
            <a:xfrm>
              <a:off x="6692900" y="4033838"/>
              <a:ext cx="352425" cy="349250"/>
            </a:xfrm>
            <a:custGeom>
              <a:avLst/>
              <a:gdLst>
                <a:gd name="T0" fmla="*/ 332 w 665"/>
                <a:gd name="T1" fmla="*/ 0 h 661"/>
                <a:gd name="T2" fmla="*/ 381 w 665"/>
                <a:gd name="T3" fmla="*/ 3 h 661"/>
                <a:gd name="T4" fmla="*/ 428 w 665"/>
                <a:gd name="T5" fmla="*/ 14 h 661"/>
                <a:gd name="T6" fmla="*/ 472 w 665"/>
                <a:gd name="T7" fmla="*/ 30 h 661"/>
                <a:gd name="T8" fmla="*/ 512 w 665"/>
                <a:gd name="T9" fmla="*/ 53 h 661"/>
                <a:gd name="T10" fmla="*/ 550 w 665"/>
                <a:gd name="T11" fmla="*/ 80 h 661"/>
                <a:gd name="T12" fmla="*/ 583 w 665"/>
                <a:gd name="T13" fmla="*/ 113 h 661"/>
                <a:gd name="T14" fmla="*/ 610 w 665"/>
                <a:gd name="T15" fmla="*/ 150 h 661"/>
                <a:gd name="T16" fmla="*/ 633 w 665"/>
                <a:gd name="T17" fmla="*/ 191 h 661"/>
                <a:gd name="T18" fmla="*/ 650 w 665"/>
                <a:gd name="T19" fmla="*/ 234 h 661"/>
                <a:gd name="T20" fmla="*/ 661 w 665"/>
                <a:gd name="T21" fmla="*/ 281 h 661"/>
                <a:gd name="T22" fmla="*/ 665 w 665"/>
                <a:gd name="T23" fmla="*/ 330 h 661"/>
                <a:gd name="T24" fmla="*/ 661 w 665"/>
                <a:gd name="T25" fmla="*/ 378 h 661"/>
                <a:gd name="T26" fmla="*/ 650 w 665"/>
                <a:gd name="T27" fmla="*/ 425 h 661"/>
                <a:gd name="T28" fmla="*/ 633 w 665"/>
                <a:gd name="T29" fmla="*/ 470 h 661"/>
                <a:gd name="T30" fmla="*/ 610 w 665"/>
                <a:gd name="T31" fmla="*/ 511 h 661"/>
                <a:gd name="T32" fmla="*/ 583 w 665"/>
                <a:gd name="T33" fmla="*/ 547 h 661"/>
                <a:gd name="T34" fmla="*/ 550 w 665"/>
                <a:gd name="T35" fmla="*/ 580 h 661"/>
                <a:gd name="T36" fmla="*/ 512 w 665"/>
                <a:gd name="T37" fmla="*/ 608 h 661"/>
                <a:gd name="T38" fmla="*/ 472 w 665"/>
                <a:gd name="T39" fmla="*/ 630 h 661"/>
                <a:gd name="T40" fmla="*/ 428 w 665"/>
                <a:gd name="T41" fmla="*/ 646 h 661"/>
                <a:gd name="T42" fmla="*/ 381 w 665"/>
                <a:gd name="T43" fmla="*/ 657 h 661"/>
                <a:gd name="T44" fmla="*/ 332 w 665"/>
                <a:gd name="T45" fmla="*/ 661 h 661"/>
                <a:gd name="T46" fmla="*/ 283 w 665"/>
                <a:gd name="T47" fmla="*/ 657 h 661"/>
                <a:gd name="T48" fmla="*/ 235 w 665"/>
                <a:gd name="T49" fmla="*/ 646 h 661"/>
                <a:gd name="T50" fmla="*/ 192 w 665"/>
                <a:gd name="T51" fmla="*/ 630 h 661"/>
                <a:gd name="T52" fmla="*/ 151 w 665"/>
                <a:gd name="T53" fmla="*/ 608 h 661"/>
                <a:gd name="T54" fmla="*/ 113 w 665"/>
                <a:gd name="T55" fmla="*/ 580 h 661"/>
                <a:gd name="T56" fmla="*/ 81 w 665"/>
                <a:gd name="T57" fmla="*/ 547 h 661"/>
                <a:gd name="T58" fmla="*/ 53 w 665"/>
                <a:gd name="T59" fmla="*/ 511 h 661"/>
                <a:gd name="T60" fmla="*/ 30 w 665"/>
                <a:gd name="T61" fmla="*/ 470 h 661"/>
                <a:gd name="T62" fmla="*/ 13 w 665"/>
                <a:gd name="T63" fmla="*/ 425 h 661"/>
                <a:gd name="T64" fmla="*/ 3 w 665"/>
                <a:gd name="T65" fmla="*/ 378 h 661"/>
                <a:gd name="T66" fmla="*/ 0 w 665"/>
                <a:gd name="T67" fmla="*/ 330 h 661"/>
                <a:gd name="T68" fmla="*/ 3 w 665"/>
                <a:gd name="T69" fmla="*/ 281 h 661"/>
                <a:gd name="T70" fmla="*/ 13 w 665"/>
                <a:gd name="T71" fmla="*/ 234 h 661"/>
                <a:gd name="T72" fmla="*/ 30 w 665"/>
                <a:gd name="T73" fmla="*/ 191 h 661"/>
                <a:gd name="T74" fmla="*/ 53 w 665"/>
                <a:gd name="T75" fmla="*/ 150 h 661"/>
                <a:gd name="T76" fmla="*/ 81 w 665"/>
                <a:gd name="T77" fmla="*/ 113 h 661"/>
                <a:gd name="T78" fmla="*/ 113 w 665"/>
                <a:gd name="T79" fmla="*/ 80 h 661"/>
                <a:gd name="T80" fmla="*/ 151 w 665"/>
                <a:gd name="T81" fmla="*/ 53 h 661"/>
                <a:gd name="T82" fmla="*/ 192 w 665"/>
                <a:gd name="T83" fmla="*/ 30 h 661"/>
                <a:gd name="T84" fmla="*/ 235 w 665"/>
                <a:gd name="T85" fmla="*/ 14 h 661"/>
                <a:gd name="T86" fmla="*/ 283 w 665"/>
                <a:gd name="T87" fmla="*/ 3 h 661"/>
                <a:gd name="T88" fmla="*/ 332 w 665"/>
                <a:gd name="T89" fmla="*/ 0 h 6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665" h="661">
                  <a:moveTo>
                    <a:pt x="332" y="0"/>
                  </a:moveTo>
                  <a:lnTo>
                    <a:pt x="381" y="3"/>
                  </a:lnTo>
                  <a:lnTo>
                    <a:pt x="428" y="14"/>
                  </a:lnTo>
                  <a:lnTo>
                    <a:pt x="472" y="30"/>
                  </a:lnTo>
                  <a:lnTo>
                    <a:pt x="512" y="53"/>
                  </a:lnTo>
                  <a:lnTo>
                    <a:pt x="550" y="80"/>
                  </a:lnTo>
                  <a:lnTo>
                    <a:pt x="583" y="113"/>
                  </a:lnTo>
                  <a:lnTo>
                    <a:pt x="610" y="150"/>
                  </a:lnTo>
                  <a:lnTo>
                    <a:pt x="633" y="191"/>
                  </a:lnTo>
                  <a:lnTo>
                    <a:pt x="650" y="234"/>
                  </a:lnTo>
                  <a:lnTo>
                    <a:pt x="661" y="281"/>
                  </a:lnTo>
                  <a:lnTo>
                    <a:pt x="665" y="330"/>
                  </a:lnTo>
                  <a:lnTo>
                    <a:pt x="661" y="378"/>
                  </a:lnTo>
                  <a:lnTo>
                    <a:pt x="650" y="425"/>
                  </a:lnTo>
                  <a:lnTo>
                    <a:pt x="633" y="470"/>
                  </a:lnTo>
                  <a:lnTo>
                    <a:pt x="610" y="511"/>
                  </a:lnTo>
                  <a:lnTo>
                    <a:pt x="583" y="547"/>
                  </a:lnTo>
                  <a:lnTo>
                    <a:pt x="550" y="580"/>
                  </a:lnTo>
                  <a:lnTo>
                    <a:pt x="512" y="608"/>
                  </a:lnTo>
                  <a:lnTo>
                    <a:pt x="472" y="630"/>
                  </a:lnTo>
                  <a:lnTo>
                    <a:pt x="428" y="646"/>
                  </a:lnTo>
                  <a:lnTo>
                    <a:pt x="381" y="657"/>
                  </a:lnTo>
                  <a:lnTo>
                    <a:pt x="332" y="661"/>
                  </a:lnTo>
                  <a:lnTo>
                    <a:pt x="283" y="657"/>
                  </a:lnTo>
                  <a:lnTo>
                    <a:pt x="235" y="646"/>
                  </a:lnTo>
                  <a:lnTo>
                    <a:pt x="192" y="630"/>
                  </a:lnTo>
                  <a:lnTo>
                    <a:pt x="151" y="608"/>
                  </a:lnTo>
                  <a:lnTo>
                    <a:pt x="113" y="580"/>
                  </a:lnTo>
                  <a:lnTo>
                    <a:pt x="81" y="547"/>
                  </a:lnTo>
                  <a:lnTo>
                    <a:pt x="53" y="511"/>
                  </a:lnTo>
                  <a:lnTo>
                    <a:pt x="30" y="470"/>
                  </a:lnTo>
                  <a:lnTo>
                    <a:pt x="13" y="425"/>
                  </a:lnTo>
                  <a:lnTo>
                    <a:pt x="3" y="378"/>
                  </a:lnTo>
                  <a:lnTo>
                    <a:pt x="0" y="330"/>
                  </a:lnTo>
                  <a:lnTo>
                    <a:pt x="3" y="281"/>
                  </a:lnTo>
                  <a:lnTo>
                    <a:pt x="13" y="234"/>
                  </a:lnTo>
                  <a:lnTo>
                    <a:pt x="30" y="191"/>
                  </a:lnTo>
                  <a:lnTo>
                    <a:pt x="53" y="150"/>
                  </a:lnTo>
                  <a:lnTo>
                    <a:pt x="81" y="113"/>
                  </a:lnTo>
                  <a:lnTo>
                    <a:pt x="113" y="80"/>
                  </a:lnTo>
                  <a:lnTo>
                    <a:pt x="151" y="53"/>
                  </a:lnTo>
                  <a:lnTo>
                    <a:pt x="192" y="30"/>
                  </a:lnTo>
                  <a:lnTo>
                    <a:pt x="235" y="14"/>
                  </a:lnTo>
                  <a:lnTo>
                    <a:pt x="283" y="3"/>
                  </a:lnTo>
                  <a:lnTo>
                    <a:pt x="33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65" name="Freeform 267"/>
            <p:cNvSpPr>
              <a:spLocks noEditPoints="1"/>
            </p:cNvSpPr>
            <p:nvPr/>
          </p:nvSpPr>
          <p:spPr bwMode="auto">
            <a:xfrm>
              <a:off x="5848350" y="3192463"/>
              <a:ext cx="2041525" cy="2030413"/>
            </a:xfrm>
            <a:custGeom>
              <a:avLst/>
              <a:gdLst>
                <a:gd name="T0" fmla="*/ 1704 w 3859"/>
                <a:gd name="T1" fmla="*/ 1150 h 3835"/>
                <a:gd name="T2" fmla="*/ 1443 w 3859"/>
                <a:gd name="T3" fmla="*/ 1281 h 3835"/>
                <a:gd name="T4" fmla="*/ 1248 w 3859"/>
                <a:gd name="T5" fmla="*/ 1494 h 3835"/>
                <a:gd name="T6" fmla="*/ 1139 w 3859"/>
                <a:gd name="T7" fmla="*/ 1766 h 3835"/>
                <a:gd name="T8" fmla="*/ 1139 w 3859"/>
                <a:gd name="T9" fmla="*/ 2070 h 3835"/>
                <a:gd name="T10" fmla="*/ 1248 w 3859"/>
                <a:gd name="T11" fmla="*/ 2343 h 3835"/>
                <a:gd name="T12" fmla="*/ 1443 w 3859"/>
                <a:gd name="T13" fmla="*/ 2555 h 3835"/>
                <a:gd name="T14" fmla="*/ 1704 w 3859"/>
                <a:gd name="T15" fmla="*/ 2686 h 3835"/>
                <a:gd name="T16" fmla="*/ 2008 w 3859"/>
                <a:gd name="T17" fmla="*/ 2715 h 3835"/>
                <a:gd name="T18" fmla="*/ 2293 w 3859"/>
                <a:gd name="T19" fmla="*/ 2632 h 3835"/>
                <a:gd name="T20" fmla="*/ 2524 w 3859"/>
                <a:gd name="T21" fmla="*/ 2458 h 3835"/>
                <a:gd name="T22" fmla="*/ 2679 w 3859"/>
                <a:gd name="T23" fmla="*/ 2213 h 3835"/>
                <a:gd name="T24" fmla="*/ 2734 w 3859"/>
                <a:gd name="T25" fmla="*/ 1918 h 3835"/>
                <a:gd name="T26" fmla="*/ 2679 w 3859"/>
                <a:gd name="T27" fmla="*/ 1624 h 3835"/>
                <a:gd name="T28" fmla="*/ 2524 w 3859"/>
                <a:gd name="T29" fmla="*/ 1379 h 3835"/>
                <a:gd name="T30" fmla="*/ 2293 w 3859"/>
                <a:gd name="T31" fmla="*/ 1204 h 3835"/>
                <a:gd name="T32" fmla="*/ 2008 w 3859"/>
                <a:gd name="T33" fmla="*/ 1122 h 3835"/>
                <a:gd name="T34" fmla="*/ 2178 w 3859"/>
                <a:gd name="T35" fmla="*/ 4 h 3835"/>
                <a:gd name="T36" fmla="*/ 2245 w 3859"/>
                <a:gd name="T37" fmla="*/ 58 h 3835"/>
                <a:gd name="T38" fmla="*/ 2480 w 3859"/>
                <a:gd name="T39" fmla="*/ 588 h 3835"/>
                <a:gd name="T40" fmla="*/ 3028 w 3859"/>
                <a:gd name="T41" fmla="*/ 373 h 3835"/>
                <a:gd name="T42" fmla="*/ 3113 w 3859"/>
                <a:gd name="T43" fmla="*/ 381 h 3835"/>
                <a:gd name="T44" fmla="*/ 3484 w 3859"/>
                <a:gd name="T45" fmla="*/ 761 h 3835"/>
                <a:gd name="T46" fmla="*/ 3475 w 3859"/>
                <a:gd name="T47" fmla="*/ 845 h 3835"/>
                <a:gd name="T48" fmla="*/ 3316 w 3859"/>
                <a:gd name="T49" fmla="*/ 1504 h 3835"/>
                <a:gd name="T50" fmla="*/ 3836 w 3859"/>
                <a:gd name="T51" fmla="*/ 1624 h 3835"/>
                <a:gd name="T52" fmla="*/ 3859 w 3859"/>
                <a:gd name="T53" fmla="*/ 2150 h 3835"/>
                <a:gd name="T54" fmla="*/ 3821 w 3859"/>
                <a:gd name="T55" fmla="*/ 2226 h 3835"/>
                <a:gd name="T56" fmla="*/ 3285 w 3859"/>
                <a:gd name="T57" fmla="*/ 2426 h 3835"/>
                <a:gd name="T58" fmla="*/ 3480 w 3859"/>
                <a:gd name="T59" fmla="*/ 3011 h 3835"/>
                <a:gd name="T60" fmla="*/ 3471 w 3859"/>
                <a:gd name="T61" fmla="*/ 3095 h 3835"/>
                <a:gd name="T62" fmla="*/ 3089 w 3859"/>
                <a:gd name="T63" fmla="*/ 3464 h 3835"/>
                <a:gd name="T64" fmla="*/ 3004 w 3859"/>
                <a:gd name="T65" fmla="*/ 3453 h 3835"/>
                <a:gd name="T66" fmla="*/ 2339 w 3859"/>
                <a:gd name="T67" fmla="*/ 3298 h 3835"/>
                <a:gd name="T68" fmla="*/ 2218 w 3859"/>
                <a:gd name="T69" fmla="*/ 3812 h 3835"/>
                <a:gd name="T70" fmla="*/ 1688 w 3859"/>
                <a:gd name="T71" fmla="*/ 3835 h 3835"/>
                <a:gd name="T72" fmla="*/ 1612 w 3859"/>
                <a:gd name="T73" fmla="*/ 3797 h 3835"/>
                <a:gd name="T74" fmla="*/ 1415 w 3859"/>
                <a:gd name="T75" fmla="*/ 3263 h 3835"/>
                <a:gd name="T76" fmla="*/ 837 w 3859"/>
                <a:gd name="T77" fmla="*/ 3458 h 3835"/>
                <a:gd name="T78" fmla="*/ 751 w 3859"/>
                <a:gd name="T79" fmla="*/ 3449 h 3835"/>
                <a:gd name="T80" fmla="*/ 380 w 3859"/>
                <a:gd name="T81" fmla="*/ 3070 h 3835"/>
                <a:gd name="T82" fmla="*/ 390 w 3859"/>
                <a:gd name="T83" fmla="*/ 2986 h 3835"/>
                <a:gd name="T84" fmla="*/ 543 w 3859"/>
                <a:gd name="T85" fmla="*/ 2332 h 3835"/>
                <a:gd name="T86" fmla="*/ 23 w 3859"/>
                <a:gd name="T87" fmla="*/ 2212 h 3835"/>
                <a:gd name="T88" fmla="*/ 0 w 3859"/>
                <a:gd name="T89" fmla="*/ 1684 h 3835"/>
                <a:gd name="T90" fmla="*/ 38 w 3859"/>
                <a:gd name="T91" fmla="*/ 1609 h 3835"/>
                <a:gd name="T92" fmla="*/ 574 w 3859"/>
                <a:gd name="T93" fmla="*/ 1414 h 3835"/>
                <a:gd name="T94" fmla="*/ 376 w 3859"/>
                <a:gd name="T95" fmla="*/ 832 h 3835"/>
                <a:gd name="T96" fmla="*/ 383 w 3859"/>
                <a:gd name="T97" fmla="*/ 747 h 3835"/>
                <a:gd name="T98" fmla="*/ 767 w 3859"/>
                <a:gd name="T99" fmla="*/ 378 h 3835"/>
                <a:gd name="T100" fmla="*/ 851 w 3859"/>
                <a:gd name="T101" fmla="*/ 388 h 3835"/>
                <a:gd name="T102" fmla="*/ 1506 w 3859"/>
                <a:gd name="T103" fmla="*/ 542 h 3835"/>
                <a:gd name="T104" fmla="*/ 1627 w 3859"/>
                <a:gd name="T105" fmla="*/ 23 h 38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3859" h="3835">
                  <a:moveTo>
                    <a:pt x="1930" y="1118"/>
                  </a:moveTo>
                  <a:lnTo>
                    <a:pt x="1853" y="1122"/>
                  </a:lnTo>
                  <a:lnTo>
                    <a:pt x="1777" y="1132"/>
                  </a:lnTo>
                  <a:lnTo>
                    <a:pt x="1704" y="1150"/>
                  </a:lnTo>
                  <a:lnTo>
                    <a:pt x="1634" y="1174"/>
                  </a:lnTo>
                  <a:lnTo>
                    <a:pt x="1566" y="1204"/>
                  </a:lnTo>
                  <a:lnTo>
                    <a:pt x="1503" y="1241"/>
                  </a:lnTo>
                  <a:lnTo>
                    <a:pt x="1443" y="1281"/>
                  </a:lnTo>
                  <a:lnTo>
                    <a:pt x="1387" y="1328"/>
                  </a:lnTo>
                  <a:lnTo>
                    <a:pt x="1335" y="1379"/>
                  </a:lnTo>
                  <a:lnTo>
                    <a:pt x="1289" y="1434"/>
                  </a:lnTo>
                  <a:lnTo>
                    <a:pt x="1248" y="1494"/>
                  </a:lnTo>
                  <a:lnTo>
                    <a:pt x="1212" y="1557"/>
                  </a:lnTo>
                  <a:lnTo>
                    <a:pt x="1181" y="1624"/>
                  </a:lnTo>
                  <a:lnTo>
                    <a:pt x="1157" y="1694"/>
                  </a:lnTo>
                  <a:lnTo>
                    <a:pt x="1139" y="1766"/>
                  </a:lnTo>
                  <a:lnTo>
                    <a:pt x="1128" y="1841"/>
                  </a:lnTo>
                  <a:lnTo>
                    <a:pt x="1125" y="1918"/>
                  </a:lnTo>
                  <a:lnTo>
                    <a:pt x="1128" y="1995"/>
                  </a:lnTo>
                  <a:lnTo>
                    <a:pt x="1139" y="2070"/>
                  </a:lnTo>
                  <a:lnTo>
                    <a:pt x="1157" y="2143"/>
                  </a:lnTo>
                  <a:lnTo>
                    <a:pt x="1181" y="2213"/>
                  </a:lnTo>
                  <a:lnTo>
                    <a:pt x="1212" y="2279"/>
                  </a:lnTo>
                  <a:lnTo>
                    <a:pt x="1248" y="2343"/>
                  </a:lnTo>
                  <a:lnTo>
                    <a:pt x="1289" y="2403"/>
                  </a:lnTo>
                  <a:lnTo>
                    <a:pt x="1335" y="2458"/>
                  </a:lnTo>
                  <a:lnTo>
                    <a:pt x="1387" y="2508"/>
                  </a:lnTo>
                  <a:lnTo>
                    <a:pt x="1443" y="2555"/>
                  </a:lnTo>
                  <a:lnTo>
                    <a:pt x="1503" y="2596"/>
                  </a:lnTo>
                  <a:lnTo>
                    <a:pt x="1566" y="2632"/>
                  </a:lnTo>
                  <a:lnTo>
                    <a:pt x="1634" y="2662"/>
                  </a:lnTo>
                  <a:lnTo>
                    <a:pt x="1704" y="2686"/>
                  </a:lnTo>
                  <a:lnTo>
                    <a:pt x="1777" y="2704"/>
                  </a:lnTo>
                  <a:lnTo>
                    <a:pt x="1853" y="2715"/>
                  </a:lnTo>
                  <a:lnTo>
                    <a:pt x="1930" y="2719"/>
                  </a:lnTo>
                  <a:lnTo>
                    <a:pt x="2008" y="2715"/>
                  </a:lnTo>
                  <a:lnTo>
                    <a:pt x="2083" y="2704"/>
                  </a:lnTo>
                  <a:lnTo>
                    <a:pt x="2156" y="2686"/>
                  </a:lnTo>
                  <a:lnTo>
                    <a:pt x="2227" y="2662"/>
                  </a:lnTo>
                  <a:lnTo>
                    <a:pt x="2293" y="2632"/>
                  </a:lnTo>
                  <a:lnTo>
                    <a:pt x="2357" y="2596"/>
                  </a:lnTo>
                  <a:lnTo>
                    <a:pt x="2416" y="2555"/>
                  </a:lnTo>
                  <a:lnTo>
                    <a:pt x="2473" y="2508"/>
                  </a:lnTo>
                  <a:lnTo>
                    <a:pt x="2524" y="2458"/>
                  </a:lnTo>
                  <a:lnTo>
                    <a:pt x="2571" y="2403"/>
                  </a:lnTo>
                  <a:lnTo>
                    <a:pt x="2612" y="2343"/>
                  </a:lnTo>
                  <a:lnTo>
                    <a:pt x="2649" y="2279"/>
                  </a:lnTo>
                  <a:lnTo>
                    <a:pt x="2679" y="2213"/>
                  </a:lnTo>
                  <a:lnTo>
                    <a:pt x="2703" y="2143"/>
                  </a:lnTo>
                  <a:lnTo>
                    <a:pt x="2720" y="2070"/>
                  </a:lnTo>
                  <a:lnTo>
                    <a:pt x="2731" y="1995"/>
                  </a:lnTo>
                  <a:lnTo>
                    <a:pt x="2734" y="1918"/>
                  </a:lnTo>
                  <a:lnTo>
                    <a:pt x="2731" y="1841"/>
                  </a:lnTo>
                  <a:lnTo>
                    <a:pt x="2720" y="1766"/>
                  </a:lnTo>
                  <a:lnTo>
                    <a:pt x="2703" y="1694"/>
                  </a:lnTo>
                  <a:lnTo>
                    <a:pt x="2679" y="1624"/>
                  </a:lnTo>
                  <a:lnTo>
                    <a:pt x="2649" y="1557"/>
                  </a:lnTo>
                  <a:lnTo>
                    <a:pt x="2612" y="1494"/>
                  </a:lnTo>
                  <a:lnTo>
                    <a:pt x="2571" y="1434"/>
                  </a:lnTo>
                  <a:lnTo>
                    <a:pt x="2524" y="1379"/>
                  </a:lnTo>
                  <a:lnTo>
                    <a:pt x="2473" y="1328"/>
                  </a:lnTo>
                  <a:lnTo>
                    <a:pt x="2418" y="1281"/>
                  </a:lnTo>
                  <a:lnTo>
                    <a:pt x="2357" y="1241"/>
                  </a:lnTo>
                  <a:lnTo>
                    <a:pt x="2293" y="1204"/>
                  </a:lnTo>
                  <a:lnTo>
                    <a:pt x="2227" y="1174"/>
                  </a:lnTo>
                  <a:lnTo>
                    <a:pt x="2156" y="1150"/>
                  </a:lnTo>
                  <a:lnTo>
                    <a:pt x="2083" y="1132"/>
                  </a:lnTo>
                  <a:lnTo>
                    <a:pt x="2008" y="1122"/>
                  </a:lnTo>
                  <a:lnTo>
                    <a:pt x="1930" y="1118"/>
                  </a:lnTo>
                  <a:close/>
                  <a:moveTo>
                    <a:pt x="1687" y="0"/>
                  </a:moveTo>
                  <a:lnTo>
                    <a:pt x="2156" y="0"/>
                  </a:lnTo>
                  <a:lnTo>
                    <a:pt x="2178" y="4"/>
                  </a:lnTo>
                  <a:lnTo>
                    <a:pt x="2199" y="11"/>
                  </a:lnTo>
                  <a:lnTo>
                    <a:pt x="2218" y="23"/>
                  </a:lnTo>
                  <a:lnTo>
                    <a:pt x="2233" y="39"/>
                  </a:lnTo>
                  <a:lnTo>
                    <a:pt x="2245" y="58"/>
                  </a:lnTo>
                  <a:lnTo>
                    <a:pt x="2252" y="78"/>
                  </a:lnTo>
                  <a:lnTo>
                    <a:pt x="2338" y="539"/>
                  </a:lnTo>
                  <a:lnTo>
                    <a:pt x="2410" y="561"/>
                  </a:lnTo>
                  <a:lnTo>
                    <a:pt x="2480" y="588"/>
                  </a:lnTo>
                  <a:lnTo>
                    <a:pt x="2548" y="618"/>
                  </a:lnTo>
                  <a:lnTo>
                    <a:pt x="2615" y="650"/>
                  </a:lnTo>
                  <a:lnTo>
                    <a:pt x="3009" y="384"/>
                  </a:lnTo>
                  <a:lnTo>
                    <a:pt x="3028" y="373"/>
                  </a:lnTo>
                  <a:lnTo>
                    <a:pt x="3050" y="368"/>
                  </a:lnTo>
                  <a:lnTo>
                    <a:pt x="3072" y="368"/>
                  </a:lnTo>
                  <a:lnTo>
                    <a:pt x="3094" y="373"/>
                  </a:lnTo>
                  <a:lnTo>
                    <a:pt x="3113" y="381"/>
                  </a:lnTo>
                  <a:lnTo>
                    <a:pt x="3131" y="394"/>
                  </a:lnTo>
                  <a:lnTo>
                    <a:pt x="3463" y="725"/>
                  </a:lnTo>
                  <a:lnTo>
                    <a:pt x="3476" y="742"/>
                  </a:lnTo>
                  <a:lnTo>
                    <a:pt x="3484" y="761"/>
                  </a:lnTo>
                  <a:lnTo>
                    <a:pt x="3489" y="783"/>
                  </a:lnTo>
                  <a:lnTo>
                    <a:pt x="3489" y="805"/>
                  </a:lnTo>
                  <a:lnTo>
                    <a:pt x="3484" y="826"/>
                  </a:lnTo>
                  <a:lnTo>
                    <a:pt x="3475" y="845"/>
                  </a:lnTo>
                  <a:lnTo>
                    <a:pt x="3205" y="1237"/>
                  </a:lnTo>
                  <a:lnTo>
                    <a:pt x="3249" y="1322"/>
                  </a:lnTo>
                  <a:lnTo>
                    <a:pt x="3285" y="1412"/>
                  </a:lnTo>
                  <a:lnTo>
                    <a:pt x="3316" y="1504"/>
                  </a:lnTo>
                  <a:lnTo>
                    <a:pt x="3782" y="1590"/>
                  </a:lnTo>
                  <a:lnTo>
                    <a:pt x="3802" y="1597"/>
                  </a:lnTo>
                  <a:lnTo>
                    <a:pt x="3821" y="1609"/>
                  </a:lnTo>
                  <a:lnTo>
                    <a:pt x="3836" y="1624"/>
                  </a:lnTo>
                  <a:lnTo>
                    <a:pt x="3848" y="1643"/>
                  </a:lnTo>
                  <a:lnTo>
                    <a:pt x="3857" y="1664"/>
                  </a:lnTo>
                  <a:lnTo>
                    <a:pt x="3859" y="1684"/>
                  </a:lnTo>
                  <a:lnTo>
                    <a:pt x="3859" y="2150"/>
                  </a:lnTo>
                  <a:lnTo>
                    <a:pt x="3857" y="2172"/>
                  </a:lnTo>
                  <a:lnTo>
                    <a:pt x="3848" y="2192"/>
                  </a:lnTo>
                  <a:lnTo>
                    <a:pt x="3836" y="2212"/>
                  </a:lnTo>
                  <a:lnTo>
                    <a:pt x="3821" y="2226"/>
                  </a:lnTo>
                  <a:lnTo>
                    <a:pt x="3802" y="2238"/>
                  </a:lnTo>
                  <a:lnTo>
                    <a:pt x="3782" y="2244"/>
                  </a:lnTo>
                  <a:lnTo>
                    <a:pt x="3316" y="2332"/>
                  </a:lnTo>
                  <a:lnTo>
                    <a:pt x="3285" y="2426"/>
                  </a:lnTo>
                  <a:lnTo>
                    <a:pt x="3247" y="2517"/>
                  </a:lnTo>
                  <a:lnTo>
                    <a:pt x="3204" y="2605"/>
                  </a:lnTo>
                  <a:lnTo>
                    <a:pt x="3470" y="2992"/>
                  </a:lnTo>
                  <a:lnTo>
                    <a:pt x="3480" y="3011"/>
                  </a:lnTo>
                  <a:lnTo>
                    <a:pt x="3484" y="3031"/>
                  </a:lnTo>
                  <a:lnTo>
                    <a:pt x="3484" y="3054"/>
                  </a:lnTo>
                  <a:lnTo>
                    <a:pt x="3481" y="3074"/>
                  </a:lnTo>
                  <a:lnTo>
                    <a:pt x="3471" y="3095"/>
                  </a:lnTo>
                  <a:lnTo>
                    <a:pt x="3458" y="3112"/>
                  </a:lnTo>
                  <a:lnTo>
                    <a:pt x="3126" y="3442"/>
                  </a:lnTo>
                  <a:lnTo>
                    <a:pt x="3109" y="3455"/>
                  </a:lnTo>
                  <a:lnTo>
                    <a:pt x="3089" y="3464"/>
                  </a:lnTo>
                  <a:lnTo>
                    <a:pt x="3067" y="3469"/>
                  </a:lnTo>
                  <a:lnTo>
                    <a:pt x="3045" y="3467"/>
                  </a:lnTo>
                  <a:lnTo>
                    <a:pt x="3024" y="3463"/>
                  </a:lnTo>
                  <a:lnTo>
                    <a:pt x="3004" y="3453"/>
                  </a:lnTo>
                  <a:lnTo>
                    <a:pt x="2612" y="3187"/>
                  </a:lnTo>
                  <a:lnTo>
                    <a:pt x="2524" y="3230"/>
                  </a:lnTo>
                  <a:lnTo>
                    <a:pt x="2433" y="3267"/>
                  </a:lnTo>
                  <a:lnTo>
                    <a:pt x="2339" y="3298"/>
                  </a:lnTo>
                  <a:lnTo>
                    <a:pt x="2252" y="3758"/>
                  </a:lnTo>
                  <a:lnTo>
                    <a:pt x="2245" y="3779"/>
                  </a:lnTo>
                  <a:lnTo>
                    <a:pt x="2233" y="3797"/>
                  </a:lnTo>
                  <a:lnTo>
                    <a:pt x="2218" y="3812"/>
                  </a:lnTo>
                  <a:lnTo>
                    <a:pt x="2199" y="3826"/>
                  </a:lnTo>
                  <a:lnTo>
                    <a:pt x="2178" y="3833"/>
                  </a:lnTo>
                  <a:lnTo>
                    <a:pt x="2156" y="3835"/>
                  </a:lnTo>
                  <a:lnTo>
                    <a:pt x="1688" y="3835"/>
                  </a:lnTo>
                  <a:lnTo>
                    <a:pt x="1666" y="3833"/>
                  </a:lnTo>
                  <a:lnTo>
                    <a:pt x="1646" y="3826"/>
                  </a:lnTo>
                  <a:lnTo>
                    <a:pt x="1627" y="3812"/>
                  </a:lnTo>
                  <a:lnTo>
                    <a:pt x="1612" y="3797"/>
                  </a:lnTo>
                  <a:lnTo>
                    <a:pt x="1600" y="3779"/>
                  </a:lnTo>
                  <a:lnTo>
                    <a:pt x="1593" y="3758"/>
                  </a:lnTo>
                  <a:lnTo>
                    <a:pt x="1506" y="3293"/>
                  </a:lnTo>
                  <a:lnTo>
                    <a:pt x="1415" y="3263"/>
                  </a:lnTo>
                  <a:lnTo>
                    <a:pt x="1327" y="3227"/>
                  </a:lnTo>
                  <a:lnTo>
                    <a:pt x="1242" y="3185"/>
                  </a:lnTo>
                  <a:lnTo>
                    <a:pt x="856" y="3447"/>
                  </a:lnTo>
                  <a:lnTo>
                    <a:pt x="837" y="3458"/>
                  </a:lnTo>
                  <a:lnTo>
                    <a:pt x="815" y="3463"/>
                  </a:lnTo>
                  <a:lnTo>
                    <a:pt x="793" y="3463"/>
                  </a:lnTo>
                  <a:lnTo>
                    <a:pt x="771" y="3458"/>
                  </a:lnTo>
                  <a:lnTo>
                    <a:pt x="751" y="3449"/>
                  </a:lnTo>
                  <a:lnTo>
                    <a:pt x="734" y="3436"/>
                  </a:lnTo>
                  <a:lnTo>
                    <a:pt x="401" y="3107"/>
                  </a:lnTo>
                  <a:lnTo>
                    <a:pt x="388" y="3089"/>
                  </a:lnTo>
                  <a:lnTo>
                    <a:pt x="380" y="3070"/>
                  </a:lnTo>
                  <a:lnTo>
                    <a:pt x="375" y="3048"/>
                  </a:lnTo>
                  <a:lnTo>
                    <a:pt x="376" y="3025"/>
                  </a:lnTo>
                  <a:lnTo>
                    <a:pt x="381" y="3005"/>
                  </a:lnTo>
                  <a:lnTo>
                    <a:pt x="390" y="2986"/>
                  </a:lnTo>
                  <a:lnTo>
                    <a:pt x="655" y="2601"/>
                  </a:lnTo>
                  <a:lnTo>
                    <a:pt x="612" y="2514"/>
                  </a:lnTo>
                  <a:lnTo>
                    <a:pt x="574" y="2424"/>
                  </a:lnTo>
                  <a:lnTo>
                    <a:pt x="543" y="2332"/>
                  </a:lnTo>
                  <a:lnTo>
                    <a:pt x="78" y="2244"/>
                  </a:lnTo>
                  <a:lnTo>
                    <a:pt x="58" y="2238"/>
                  </a:lnTo>
                  <a:lnTo>
                    <a:pt x="38" y="2226"/>
                  </a:lnTo>
                  <a:lnTo>
                    <a:pt x="23" y="2212"/>
                  </a:lnTo>
                  <a:lnTo>
                    <a:pt x="11" y="2192"/>
                  </a:lnTo>
                  <a:lnTo>
                    <a:pt x="3" y="2172"/>
                  </a:lnTo>
                  <a:lnTo>
                    <a:pt x="0" y="2150"/>
                  </a:lnTo>
                  <a:lnTo>
                    <a:pt x="0" y="1684"/>
                  </a:lnTo>
                  <a:lnTo>
                    <a:pt x="3" y="1664"/>
                  </a:lnTo>
                  <a:lnTo>
                    <a:pt x="11" y="1643"/>
                  </a:lnTo>
                  <a:lnTo>
                    <a:pt x="23" y="1624"/>
                  </a:lnTo>
                  <a:lnTo>
                    <a:pt x="38" y="1609"/>
                  </a:lnTo>
                  <a:lnTo>
                    <a:pt x="58" y="1597"/>
                  </a:lnTo>
                  <a:lnTo>
                    <a:pt x="78" y="1590"/>
                  </a:lnTo>
                  <a:lnTo>
                    <a:pt x="543" y="1504"/>
                  </a:lnTo>
                  <a:lnTo>
                    <a:pt x="574" y="1414"/>
                  </a:lnTo>
                  <a:lnTo>
                    <a:pt x="611" y="1325"/>
                  </a:lnTo>
                  <a:lnTo>
                    <a:pt x="653" y="1239"/>
                  </a:lnTo>
                  <a:lnTo>
                    <a:pt x="386" y="851"/>
                  </a:lnTo>
                  <a:lnTo>
                    <a:pt x="376" y="832"/>
                  </a:lnTo>
                  <a:lnTo>
                    <a:pt x="370" y="810"/>
                  </a:lnTo>
                  <a:lnTo>
                    <a:pt x="370" y="789"/>
                  </a:lnTo>
                  <a:lnTo>
                    <a:pt x="375" y="767"/>
                  </a:lnTo>
                  <a:lnTo>
                    <a:pt x="383" y="747"/>
                  </a:lnTo>
                  <a:lnTo>
                    <a:pt x="397" y="730"/>
                  </a:lnTo>
                  <a:lnTo>
                    <a:pt x="729" y="400"/>
                  </a:lnTo>
                  <a:lnTo>
                    <a:pt x="746" y="387"/>
                  </a:lnTo>
                  <a:lnTo>
                    <a:pt x="767" y="378"/>
                  </a:lnTo>
                  <a:lnTo>
                    <a:pt x="787" y="374"/>
                  </a:lnTo>
                  <a:lnTo>
                    <a:pt x="810" y="374"/>
                  </a:lnTo>
                  <a:lnTo>
                    <a:pt x="832" y="379"/>
                  </a:lnTo>
                  <a:lnTo>
                    <a:pt x="851" y="388"/>
                  </a:lnTo>
                  <a:lnTo>
                    <a:pt x="1240" y="653"/>
                  </a:lnTo>
                  <a:lnTo>
                    <a:pt x="1325" y="611"/>
                  </a:lnTo>
                  <a:lnTo>
                    <a:pt x="1414" y="574"/>
                  </a:lnTo>
                  <a:lnTo>
                    <a:pt x="1506" y="542"/>
                  </a:lnTo>
                  <a:lnTo>
                    <a:pt x="1593" y="78"/>
                  </a:lnTo>
                  <a:lnTo>
                    <a:pt x="1600" y="58"/>
                  </a:lnTo>
                  <a:lnTo>
                    <a:pt x="1611" y="39"/>
                  </a:lnTo>
                  <a:lnTo>
                    <a:pt x="1627" y="23"/>
                  </a:lnTo>
                  <a:lnTo>
                    <a:pt x="1645" y="11"/>
                  </a:lnTo>
                  <a:lnTo>
                    <a:pt x="1665" y="4"/>
                  </a:lnTo>
                  <a:lnTo>
                    <a:pt x="1687"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sp>
        <p:nvSpPr>
          <p:cNvPr id="66" name="Freeform 286"/>
          <p:cNvSpPr>
            <a:spLocks noEditPoints="1"/>
          </p:cNvSpPr>
          <p:nvPr/>
        </p:nvSpPr>
        <p:spPr bwMode="auto">
          <a:xfrm>
            <a:off x="9419112" y="3142546"/>
            <a:ext cx="392870" cy="397800"/>
          </a:xfrm>
          <a:custGeom>
            <a:avLst/>
            <a:gdLst>
              <a:gd name="T0" fmla="*/ 1151 w 4143"/>
              <a:gd name="T1" fmla="*/ 1121 h 4194"/>
              <a:gd name="T2" fmla="*/ 897 w 4143"/>
              <a:gd name="T3" fmla="*/ 1452 h 4194"/>
              <a:gd name="T4" fmla="*/ 748 w 4143"/>
              <a:gd name="T5" fmla="*/ 1905 h 4194"/>
              <a:gd name="T6" fmla="*/ 770 w 4143"/>
              <a:gd name="T7" fmla="*/ 2410 h 4194"/>
              <a:gd name="T8" fmla="*/ 969 w 4143"/>
              <a:gd name="T9" fmla="*/ 2867 h 4194"/>
              <a:gd name="T10" fmla="*/ 1314 w 4143"/>
              <a:gd name="T11" fmla="*/ 3216 h 4194"/>
              <a:gd name="T12" fmla="*/ 1765 w 4143"/>
              <a:gd name="T13" fmla="*/ 3419 h 4194"/>
              <a:gd name="T14" fmla="*/ 2278 w 4143"/>
              <a:gd name="T15" fmla="*/ 3439 h 4194"/>
              <a:gd name="T16" fmla="*/ 2746 w 4143"/>
              <a:gd name="T17" fmla="*/ 3269 h 4194"/>
              <a:gd name="T18" fmla="*/ 3115 w 4143"/>
              <a:gd name="T19" fmla="*/ 2947 h 4194"/>
              <a:gd name="T20" fmla="*/ 3347 w 4143"/>
              <a:gd name="T21" fmla="*/ 2509 h 4194"/>
              <a:gd name="T22" fmla="*/ 3407 w 4143"/>
              <a:gd name="T23" fmla="*/ 2003 h 4194"/>
              <a:gd name="T24" fmla="*/ 3290 w 4143"/>
              <a:gd name="T25" fmla="*/ 1538 h 4194"/>
              <a:gd name="T26" fmla="*/ 3018 w 4143"/>
              <a:gd name="T27" fmla="*/ 1143 h 4194"/>
              <a:gd name="T28" fmla="*/ 2863 w 4143"/>
              <a:gd name="T29" fmla="*/ 1086 h 4194"/>
              <a:gd name="T30" fmla="*/ 2718 w 4143"/>
              <a:gd name="T31" fmla="*/ 1171 h 4194"/>
              <a:gd name="T32" fmla="*/ 2689 w 4143"/>
              <a:gd name="T33" fmla="*/ 1334 h 4194"/>
              <a:gd name="T34" fmla="*/ 2847 w 4143"/>
              <a:gd name="T35" fmla="*/ 1554 h 4194"/>
              <a:gd name="T36" fmla="*/ 3001 w 4143"/>
              <a:gd name="T37" fmla="*/ 1933 h 4194"/>
              <a:gd name="T38" fmla="*/ 2982 w 4143"/>
              <a:gd name="T39" fmla="*/ 2354 h 4194"/>
              <a:gd name="T40" fmla="*/ 2794 w 4143"/>
              <a:gd name="T41" fmla="*/ 2716 h 4194"/>
              <a:gd name="T42" fmla="*/ 2476 w 4143"/>
              <a:gd name="T43" fmla="*/ 2964 h 4194"/>
              <a:gd name="T44" fmla="*/ 2072 w 4143"/>
              <a:gd name="T45" fmla="*/ 3056 h 4194"/>
              <a:gd name="T46" fmla="*/ 1668 w 4143"/>
              <a:gd name="T47" fmla="*/ 2964 h 4194"/>
              <a:gd name="T48" fmla="*/ 1350 w 4143"/>
              <a:gd name="T49" fmla="*/ 2716 h 4194"/>
              <a:gd name="T50" fmla="*/ 1161 w 4143"/>
              <a:gd name="T51" fmla="*/ 2354 h 4194"/>
              <a:gd name="T52" fmla="*/ 1142 w 4143"/>
              <a:gd name="T53" fmla="*/ 1933 h 4194"/>
              <a:gd name="T54" fmla="*/ 1297 w 4143"/>
              <a:gd name="T55" fmla="*/ 1553 h 4194"/>
              <a:gd name="T56" fmla="*/ 1455 w 4143"/>
              <a:gd name="T57" fmla="*/ 1334 h 4194"/>
              <a:gd name="T58" fmla="*/ 1427 w 4143"/>
              <a:gd name="T59" fmla="*/ 1171 h 4194"/>
              <a:gd name="T60" fmla="*/ 1296 w 4143"/>
              <a:gd name="T61" fmla="*/ 1087 h 4194"/>
              <a:gd name="T62" fmla="*/ 1968 w 4143"/>
              <a:gd name="T63" fmla="*/ 894 h 4194"/>
              <a:gd name="T64" fmla="*/ 1882 w 4143"/>
              <a:gd name="T65" fmla="*/ 1060 h 4194"/>
              <a:gd name="T66" fmla="*/ 1940 w 4143"/>
              <a:gd name="T67" fmla="*/ 2235 h 4194"/>
              <a:gd name="T68" fmla="*/ 2119 w 4143"/>
              <a:gd name="T69" fmla="*/ 2288 h 4194"/>
              <a:gd name="T70" fmla="*/ 2260 w 4143"/>
              <a:gd name="T71" fmla="*/ 2172 h 4194"/>
              <a:gd name="T72" fmla="*/ 2260 w 4143"/>
              <a:gd name="T73" fmla="*/ 982 h 4194"/>
              <a:gd name="T74" fmla="*/ 2119 w 4143"/>
              <a:gd name="T75" fmla="*/ 864 h 4194"/>
              <a:gd name="T76" fmla="*/ 2457 w 4143"/>
              <a:gd name="T77" fmla="*/ 37 h 4194"/>
              <a:gd name="T78" fmla="*/ 3045 w 4143"/>
              <a:gd name="T79" fmla="*/ 246 h 4194"/>
              <a:gd name="T80" fmla="*/ 3537 w 4143"/>
              <a:gd name="T81" fmla="*/ 615 h 4194"/>
              <a:gd name="T82" fmla="*/ 3901 w 4143"/>
              <a:gd name="T83" fmla="*/ 1112 h 4194"/>
              <a:gd name="T84" fmla="*/ 4108 w 4143"/>
              <a:gd name="T85" fmla="*/ 1706 h 4194"/>
              <a:gd name="T86" fmla="*/ 4128 w 4143"/>
              <a:gd name="T87" fmla="*/ 2359 h 4194"/>
              <a:gd name="T88" fmla="*/ 3955 w 4143"/>
              <a:gd name="T89" fmla="*/ 2969 h 4194"/>
              <a:gd name="T90" fmla="*/ 3620 w 4143"/>
              <a:gd name="T91" fmla="*/ 3488 h 4194"/>
              <a:gd name="T92" fmla="*/ 3152 w 4143"/>
              <a:gd name="T93" fmla="*/ 3886 h 4194"/>
              <a:gd name="T94" fmla="*/ 2581 w 4143"/>
              <a:gd name="T95" fmla="*/ 4130 h 4194"/>
              <a:gd name="T96" fmla="*/ 1941 w 4143"/>
              <a:gd name="T97" fmla="*/ 4189 h 4194"/>
              <a:gd name="T98" fmla="*/ 1324 w 4143"/>
              <a:gd name="T99" fmla="*/ 4052 h 4194"/>
              <a:gd name="T100" fmla="*/ 790 w 4143"/>
              <a:gd name="T101" fmla="*/ 3743 h 4194"/>
              <a:gd name="T102" fmla="*/ 372 w 4143"/>
              <a:gd name="T103" fmla="*/ 3294 h 4194"/>
              <a:gd name="T104" fmla="*/ 98 w 4143"/>
              <a:gd name="T105" fmla="*/ 2734 h 4194"/>
              <a:gd name="T106" fmla="*/ 0 w 4143"/>
              <a:gd name="T107" fmla="*/ 2097 h 4194"/>
              <a:gd name="T108" fmla="*/ 98 w 4143"/>
              <a:gd name="T109" fmla="*/ 1460 h 4194"/>
              <a:gd name="T110" fmla="*/ 372 w 4143"/>
              <a:gd name="T111" fmla="*/ 900 h 4194"/>
              <a:gd name="T112" fmla="*/ 790 w 4143"/>
              <a:gd name="T113" fmla="*/ 451 h 4194"/>
              <a:gd name="T114" fmla="*/ 1324 w 4143"/>
              <a:gd name="T115" fmla="*/ 141 h 4194"/>
              <a:gd name="T116" fmla="*/ 1941 w 4143"/>
              <a:gd name="T117" fmla="*/ 5 h 41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4143" h="4194">
                <a:moveTo>
                  <a:pt x="1265" y="1084"/>
                </a:moveTo>
                <a:lnTo>
                  <a:pt x="1235" y="1087"/>
                </a:lnTo>
                <a:lnTo>
                  <a:pt x="1205" y="1094"/>
                </a:lnTo>
                <a:lnTo>
                  <a:pt x="1178" y="1105"/>
                </a:lnTo>
                <a:lnTo>
                  <a:pt x="1151" y="1121"/>
                </a:lnTo>
                <a:lnTo>
                  <a:pt x="1126" y="1142"/>
                </a:lnTo>
                <a:lnTo>
                  <a:pt x="1060" y="1214"/>
                </a:lnTo>
                <a:lnTo>
                  <a:pt x="1000" y="1290"/>
                </a:lnTo>
                <a:lnTo>
                  <a:pt x="945" y="1369"/>
                </a:lnTo>
                <a:lnTo>
                  <a:pt x="897" y="1452"/>
                </a:lnTo>
                <a:lnTo>
                  <a:pt x="854" y="1538"/>
                </a:lnTo>
                <a:lnTo>
                  <a:pt x="818" y="1626"/>
                </a:lnTo>
                <a:lnTo>
                  <a:pt x="788" y="1717"/>
                </a:lnTo>
                <a:lnTo>
                  <a:pt x="764" y="1811"/>
                </a:lnTo>
                <a:lnTo>
                  <a:pt x="748" y="1905"/>
                </a:lnTo>
                <a:lnTo>
                  <a:pt x="737" y="2003"/>
                </a:lnTo>
                <a:lnTo>
                  <a:pt x="733" y="2101"/>
                </a:lnTo>
                <a:lnTo>
                  <a:pt x="738" y="2206"/>
                </a:lnTo>
                <a:lnTo>
                  <a:pt x="750" y="2309"/>
                </a:lnTo>
                <a:lnTo>
                  <a:pt x="770" y="2410"/>
                </a:lnTo>
                <a:lnTo>
                  <a:pt x="795" y="2509"/>
                </a:lnTo>
                <a:lnTo>
                  <a:pt x="829" y="2603"/>
                </a:lnTo>
                <a:lnTo>
                  <a:pt x="871" y="2695"/>
                </a:lnTo>
                <a:lnTo>
                  <a:pt x="917" y="2783"/>
                </a:lnTo>
                <a:lnTo>
                  <a:pt x="969" y="2867"/>
                </a:lnTo>
                <a:lnTo>
                  <a:pt x="1029" y="2947"/>
                </a:lnTo>
                <a:lnTo>
                  <a:pt x="1092" y="3022"/>
                </a:lnTo>
                <a:lnTo>
                  <a:pt x="1161" y="3091"/>
                </a:lnTo>
                <a:lnTo>
                  <a:pt x="1236" y="3157"/>
                </a:lnTo>
                <a:lnTo>
                  <a:pt x="1314" y="3216"/>
                </a:lnTo>
                <a:lnTo>
                  <a:pt x="1397" y="3269"/>
                </a:lnTo>
                <a:lnTo>
                  <a:pt x="1484" y="3317"/>
                </a:lnTo>
                <a:lnTo>
                  <a:pt x="1574" y="3357"/>
                </a:lnTo>
                <a:lnTo>
                  <a:pt x="1668" y="3391"/>
                </a:lnTo>
                <a:lnTo>
                  <a:pt x="1765" y="3419"/>
                </a:lnTo>
                <a:lnTo>
                  <a:pt x="1865" y="3439"/>
                </a:lnTo>
                <a:lnTo>
                  <a:pt x="1967" y="3450"/>
                </a:lnTo>
                <a:lnTo>
                  <a:pt x="2072" y="3454"/>
                </a:lnTo>
                <a:lnTo>
                  <a:pt x="2176" y="3450"/>
                </a:lnTo>
                <a:lnTo>
                  <a:pt x="2278" y="3439"/>
                </a:lnTo>
                <a:lnTo>
                  <a:pt x="2378" y="3419"/>
                </a:lnTo>
                <a:lnTo>
                  <a:pt x="2475" y="3391"/>
                </a:lnTo>
                <a:lnTo>
                  <a:pt x="2570" y="3357"/>
                </a:lnTo>
                <a:lnTo>
                  <a:pt x="2659" y="3317"/>
                </a:lnTo>
                <a:lnTo>
                  <a:pt x="2746" y="3269"/>
                </a:lnTo>
                <a:lnTo>
                  <a:pt x="2829" y="3216"/>
                </a:lnTo>
                <a:lnTo>
                  <a:pt x="2908" y="3157"/>
                </a:lnTo>
                <a:lnTo>
                  <a:pt x="2982" y="3091"/>
                </a:lnTo>
                <a:lnTo>
                  <a:pt x="3052" y="3022"/>
                </a:lnTo>
                <a:lnTo>
                  <a:pt x="3115" y="2947"/>
                </a:lnTo>
                <a:lnTo>
                  <a:pt x="3174" y="2867"/>
                </a:lnTo>
                <a:lnTo>
                  <a:pt x="3227" y="2783"/>
                </a:lnTo>
                <a:lnTo>
                  <a:pt x="3274" y="2695"/>
                </a:lnTo>
                <a:lnTo>
                  <a:pt x="3314" y="2603"/>
                </a:lnTo>
                <a:lnTo>
                  <a:pt x="3347" y="2509"/>
                </a:lnTo>
                <a:lnTo>
                  <a:pt x="3375" y="2410"/>
                </a:lnTo>
                <a:lnTo>
                  <a:pt x="3394" y="2309"/>
                </a:lnTo>
                <a:lnTo>
                  <a:pt x="3406" y="2206"/>
                </a:lnTo>
                <a:lnTo>
                  <a:pt x="3410" y="2101"/>
                </a:lnTo>
                <a:lnTo>
                  <a:pt x="3407" y="2003"/>
                </a:lnTo>
                <a:lnTo>
                  <a:pt x="3397" y="1905"/>
                </a:lnTo>
                <a:lnTo>
                  <a:pt x="3380" y="1811"/>
                </a:lnTo>
                <a:lnTo>
                  <a:pt x="3356" y="1718"/>
                </a:lnTo>
                <a:lnTo>
                  <a:pt x="3325" y="1626"/>
                </a:lnTo>
                <a:lnTo>
                  <a:pt x="3290" y="1538"/>
                </a:lnTo>
                <a:lnTo>
                  <a:pt x="3248" y="1453"/>
                </a:lnTo>
                <a:lnTo>
                  <a:pt x="3198" y="1370"/>
                </a:lnTo>
                <a:lnTo>
                  <a:pt x="3144" y="1290"/>
                </a:lnTo>
                <a:lnTo>
                  <a:pt x="3084" y="1214"/>
                </a:lnTo>
                <a:lnTo>
                  <a:pt x="3018" y="1143"/>
                </a:lnTo>
                <a:lnTo>
                  <a:pt x="2991" y="1120"/>
                </a:lnTo>
                <a:lnTo>
                  <a:pt x="2961" y="1103"/>
                </a:lnTo>
                <a:lnTo>
                  <a:pt x="2929" y="1091"/>
                </a:lnTo>
                <a:lnTo>
                  <a:pt x="2895" y="1086"/>
                </a:lnTo>
                <a:lnTo>
                  <a:pt x="2863" y="1086"/>
                </a:lnTo>
                <a:lnTo>
                  <a:pt x="2829" y="1091"/>
                </a:lnTo>
                <a:lnTo>
                  <a:pt x="2797" y="1103"/>
                </a:lnTo>
                <a:lnTo>
                  <a:pt x="2767" y="1120"/>
                </a:lnTo>
                <a:lnTo>
                  <a:pt x="2740" y="1143"/>
                </a:lnTo>
                <a:lnTo>
                  <a:pt x="2718" y="1171"/>
                </a:lnTo>
                <a:lnTo>
                  <a:pt x="2699" y="1201"/>
                </a:lnTo>
                <a:lnTo>
                  <a:pt x="2689" y="1234"/>
                </a:lnTo>
                <a:lnTo>
                  <a:pt x="2683" y="1267"/>
                </a:lnTo>
                <a:lnTo>
                  <a:pt x="2683" y="1301"/>
                </a:lnTo>
                <a:lnTo>
                  <a:pt x="2689" y="1334"/>
                </a:lnTo>
                <a:lnTo>
                  <a:pt x="2699" y="1366"/>
                </a:lnTo>
                <a:lnTo>
                  <a:pt x="2718" y="1397"/>
                </a:lnTo>
                <a:lnTo>
                  <a:pt x="2740" y="1424"/>
                </a:lnTo>
                <a:lnTo>
                  <a:pt x="2797" y="1487"/>
                </a:lnTo>
                <a:lnTo>
                  <a:pt x="2847" y="1554"/>
                </a:lnTo>
                <a:lnTo>
                  <a:pt x="2891" y="1624"/>
                </a:lnTo>
                <a:lnTo>
                  <a:pt x="2929" y="1697"/>
                </a:lnTo>
                <a:lnTo>
                  <a:pt x="2960" y="1773"/>
                </a:lnTo>
                <a:lnTo>
                  <a:pt x="2985" y="1852"/>
                </a:lnTo>
                <a:lnTo>
                  <a:pt x="3001" y="1933"/>
                </a:lnTo>
                <a:lnTo>
                  <a:pt x="3013" y="2016"/>
                </a:lnTo>
                <a:lnTo>
                  <a:pt x="3016" y="2101"/>
                </a:lnTo>
                <a:lnTo>
                  <a:pt x="3012" y="2187"/>
                </a:lnTo>
                <a:lnTo>
                  <a:pt x="3001" y="2271"/>
                </a:lnTo>
                <a:lnTo>
                  <a:pt x="2982" y="2354"/>
                </a:lnTo>
                <a:lnTo>
                  <a:pt x="2957" y="2434"/>
                </a:lnTo>
                <a:lnTo>
                  <a:pt x="2925" y="2510"/>
                </a:lnTo>
                <a:lnTo>
                  <a:pt x="2887" y="2582"/>
                </a:lnTo>
                <a:lnTo>
                  <a:pt x="2843" y="2652"/>
                </a:lnTo>
                <a:lnTo>
                  <a:pt x="2794" y="2716"/>
                </a:lnTo>
                <a:lnTo>
                  <a:pt x="2740" y="2776"/>
                </a:lnTo>
                <a:lnTo>
                  <a:pt x="2680" y="2831"/>
                </a:lnTo>
                <a:lnTo>
                  <a:pt x="2616" y="2881"/>
                </a:lnTo>
                <a:lnTo>
                  <a:pt x="2548" y="2926"/>
                </a:lnTo>
                <a:lnTo>
                  <a:pt x="2476" y="2964"/>
                </a:lnTo>
                <a:lnTo>
                  <a:pt x="2401" y="2997"/>
                </a:lnTo>
                <a:lnTo>
                  <a:pt x="2322" y="3022"/>
                </a:lnTo>
                <a:lnTo>
                  <a:pt x="2242" y="3040"/>
                </a:lnTo>
                <a:lnTo>
                  <a:pt x="2158" y="3052"/>
                </a:lnTo>
                <a:lnTo>
                  <a:pt x="2072" y="3056"/>
                </a:lnTo>
                <a:lnTo>
                  <a:pt x="1985" y="3052"/>
                </a:lnTo>
                <a:lnTo>
                  <a:pt x="1902" y="3040"/>
                </a:lnTo>
                <a:lnTo>
                  <a:pt x="1821" y="3022"/>
                </a:lnTo>
                <a:lnTo>
                  <a:pt x="1743" y="2997"/>
                </a:lnTo>
                <a:lnTo>
                  <a:pt x="1668" y="2964"/>
                </a:lnTo>
                <a:lnTo>
                  <a:pt x="1595" y="2926"/>
                </a:lnTo>
                <a:lnTo>
                  <a:pt x="1528" y="2881"/>
                </a:lnTo>
                <a:lnTo>
                  <a:pt x="1463" y="2831"/>
                </a:lnTo>
                <a:lnTo>
                  <a:pt x="1405" y="2776"/>
                </a:lnTo>
                <a:lnTo>
                  <a:pt x="1350" y="2716"/>
                </a:lnTo>
                <a:lnTo>
                  <a:pt x="1300" y="2652"/>
                </a:lnTo>
                <a:lnTo>
                  <a:pt x="1257" y="2582"/>
                </a:lnTo>
                <a:lnTo>
                  <a:pt x="1218" y="2510"/>
                </a:lnTo>
                <a:lnTo>
                  <a:pt x="1187" y="2434"/>
                </a:lnTo>
                <a:lnTo>
                  <a:pt x="1161" y="2354"/>
                </a:lnTo>
                <a:lnTo>
                  <a:pt x="1143" y="2271"/>
                </a:lnTo>
                <a:lnTo>
                  <a:pt x="1131" y="2187"/>
                </a:lnTo>
                <a:lnTo>
                  <a:pt x="1127" y="2101"/>
                </a:lnTo>
                <a:lnTo>
                  <a:pt x="1131" y="2016"/>
                </a:lnTo>
                <a:lnTo>
                  <a:pt x="1142" y="1933"/>
                </a:lnTo>
                <a:lnTo>
                  <a:pt x="1160" y="1852"/>
                </a:lnTo>
                <a:lnTo>
                  <a:pt x="1184" y="1773"/>
                </a:lnTo>
                <a:lnTo>
                  <a:pt x="1215" y="1697"/>
                </a:lnTo>
                <a:lnTo>
                  <a:pt x="1253" y="1624"/>
                </a:lnTo>
                <a:lnTo>
                  <a:pt x="1297" y="1553"/>
                </a:lnTo>
                <a:lnTo>
                  <a:pt x="1348" y="1487"/>
                </a:lnTo>
                <a:lnTo>
                  <a:pt x="1405" y="1424"/>
                </a:lnTo>
                <a:lnTo>
                  <a:pt x="1427" y="1397"/>
                </a:lnTo>
                <a:lnTo>
                  <a:pt x="1444" y="1366"/>
                </a:lnTo>
                <a:lnTo>
                  <a:pt x="1455" y="1334"/>
                </a:lnTo>
                <a:lnTo>
                  <a:pt x="1462" y="1301"/>
                </a:lnTo>
                <a:lnTo>
                  <a:pt x="1462" y="1267"/>
                </a:lnTo>
                <a:lnTo>
                  <a:pt x="1455" y="1233"/>
                </a:lnTo>
                <a:lnTo>
                  <a:pt x="1444" y="1201"/>
                </a:lnTo>
                <a:lnTo>
                  <a:pt x="1427" y="1171"/>
                </a:lnTo>
                <a:lnTo>
                  <a:pt x="1405" y="1143"/>
                </a:lnTo>
                <a:lnTo>
                  <a:pt x="1380" y="1123"/>
                </a:lnTo>
                <a:lnTo>
                  <a:pt x="1353" y="1105"/>
                </a:lnTo>
                <a:lnTo>
                  <a:pt x="1324" y="1094"/>
                </a:lnTo>
                <a:lnTo>
                  <a:pt x="1296" y="1087"/>
                </a:lnTo>
                <a:lnTo>
                  <a:pt x="1265" y="1084"/>
                </a:lnTo>
                <a:close/>
                <a:moveTo>
                  <a:pt x="2079" y="860"/>
                </a:moveTo>
                <a:lnTo>
                  <a:pt x="2040" y="864"/>
                </a:lnTo>
                <a:lnTo>
                  <a:pt x="2002" y="876"/>
                </a:lnTo>
                <a:lnTo>
                  <a:pt x="1968" y="894"/>
                </a:lnTo>
                <a:lnTo>
                  <a:pt x="1940" y="918"/>
                </a:lnTo>
                <a:lnTo>
                  <a:pt x="1915" y="948"/>
                </a:lnTo>
                <a:lnTo>
                  <a:pt x="1897" y="982"/>
                </a:lnTo>
                <a:lnTo>
                  <a:pt x="1885" y="1019"/>
                </a:lnTo>
                <a:lnTo>
                  <a:pt x="1882" y="1060"/>
                </a:lnTo>
                <a:lnTo>
                  <a:pt x="1882" y="2094"/>
                </a:lnTo>
                <a:lnTo>
                  <a:pt x="1885" y="2134"/>
                </a:lnTo>
                <a:lnTo>
                  <a:pt x="1897" y="2172"/>
                </a:lnTo>
                <a:lnTo>
                  <a:pt x="1915" y="2205"/>
                </a:lnTo>
                <a:lnTo>
                  <a:pt x="1940" y="2235"/>
                </a:lnTo>
                <a:lnTo>
                  <a:pt x="1968" y="2258"/>
                </a:lnTo>
                <a:lnTo>
                  <a:pt x="2002" y="2277"/>
                </a:lnTo>
                <a:lnTo>
                  <a:pt x="2040" y="2288"/>
                </a:lnTo>
                <a:lnTo>
                  <a:pt x="2079" y="2292"/>
                </a:lnTo>
                <a:lnTo>
                  <a:pt x="2119" y="2288"/>
                </a:lnTo>
                <a:lnTo>
                  <a:pt x="2155" y="2277"/>
                </a:lnTo>
                <a:lnTo>
                  <a:pt x="2189" y="2258"/>
                </a:lnTo>
                <a:lnTo>
                  <a:pt x="2217" y="2235"/>
                </a:lnTo>
                <a:lnTo>
                  <a:pt x="2242" y="2205"/>
                </a:lnTo>
                <a:lnTo>
                  <a:pt x="2260" y="2172"/>
                </a:lnTo>
                <a:lnTo>
                  <a:pt x="2272" y="2134"/>
                </a:lnTo>
                <a:lnTo>
                  <a:pt x="2276" y="2094"/>
                </a:lnTo>
                <a:lnTo>
                  <a:pt x="2276" y="1060"/>
                </a:lnTo>
                <a:lnTo>
                  <a:pt x="2272" y="1019"/>
                </a:lnTo>
                <a:lnTo>
                  <a:pt x="2260" y="982"/>
                </a:lnTo>
                <a:lnTo>
                  <a:pt x="2242" y="948"/>
                </a:lnTo>
                <a:lnTo>
                  <a:pt x="2217" y="918"/>
                </a:lnTo>
                <a:lnTo>
                  <a:pt x="2189" y="894"/>
                </a:lnTo>
                <a:lnTo>
                  <a:pt x="2155" y="876"/>
                </a:lnTo>
                <a:lnTo>
                  <a:pt x="2119" y="864"/>
                </a:lnTo>
                <a:lnTo>
                  <a:pt x="2079" y="860"/>
                </a:lnTo>
                <a:close/>
                <a:moveTo>
                  <a:pt x="2072" y="0"/>
                </a:moveTo>
                <a:lnTo>
                  <a:pt x="2203" y="5"/>
                </a:lnTo>
                <a:lnTo>
                  <a:pt x="2331" y="17"/>
                </a:lnTo>
                <a:lnTo>
                  <a:pt x="2457" y="37"/>
                </a:lnTo>
                <a:lnTo>
                  <a:pt x="2581" y="64"/>
                </a:lnTo>
                <a:lnTo>
                  <a:pt x="2702" y="100"/>
                </a:lnTo>
                <a:lnTo>
                  <a:pt x="2820" y="141"/>
                </a:lnTo>
                <a:lnTo>
                  <a:pt x="2934" y="191"/>
                </a:lnTo>
                <a:lnTo>
                  <a:pt x="3045" y="246"/>
                </a:lnTo>
                <a:lnTo>
                  <a:pt x="3152" y="308"/>
                </a:lnTo>
                <a:lnTo>
                  <a:pt x="3254" y="376"/>
                </a:lnTo>
                <a:lnTo>
                  <a:pt x="3353" y="451"/>
                </a:lnTo>
                <a:lnTo>
                  <a:pt x="3447" y="530"/>
                </a:lnTo>
                <a:lnTo>
                  <a:pt x="3537" y="615"/>
                </a:lnTo>
                <a:lnTo>
                  <a:pt x="3620" y="705"/>
                </a:lnTo>
                <a:lnTo>
                  <a:pt x="3699" y="800"/>
                </a:lnTo>
                <a:lnTo>
                  <a:pt x="3773" y="900"/>
                </a:lnTo>
                <a:lnTo>
                  <a:pt x="3840" y="1004"/>
                </a:lnTo>
                <a:lnTo>
                  <a:pt x="3901" y="1112"/>
                </a:lnTo>
                <a:lnTo>
                  <a:pt x="3955" y="1225"/>
                </a:lnTo>
                <a:lnTo>
                  <a:pt x="4005" y="1340"/>
                </a:lnTo>
                <a:lnTo>
                  <a:pt x="4046" y="1460"/>
                </a:lnTo>
                <a:lnTo>
                  <a:pt x="4081" y="1582"/>
                </a:lnTo>
                <a:lnTo>
                  <a:pt x="4108" y="1706"/>
                </a:lnTo>
                <a:lnTo>
                  <a:pt x="4128" y="1835"/>
                </a:lnTo>
                <a:lnTo>
                  <a:pt x="4139" y="1965"/>
                </a:lnTo>
                <a:lnTo>
                  <a:pt x="4143" y="2097"/>
                </a:lnTo>
                <a:lnTo>
                  <a:pt x="4139" y="2229"/>
                </a:lnTo>
                <a:lnTo>
                  <a:pt x="4128" y="2359"/>
                </a:lnTo>
                <a:lnTo>
                  <a:pt x="4108" y="2488"/>
                </a:lnTo>
                <a:lnTo>
                  <a:pt x="4081" y="2612"/>
                </a:lnTo>
                <a:lnTo>
                  <a:pt x="4046" y="2734"/>
                </a:lnTo>
                <a:lnTo>
                  <a:pt x="4005" y="2854"/>
                </a:lnTo>
                <a:lnTo>
                  <a:pt x="3955" y="2969"/>
                </a:lnTo>
                <a:lnTo>
                  <a:pt x="3901" y="3082"/>
                </a:lnTo>
                <a:lnTo>
                  <a:pt x="3840" y="3189"/>
                </a:lnTo>
                <a:lnTo>
                  <a:pt x="3773" y="3294"/>
                </a:lnTo>
                <a:lnTo>
                  <a:pt x="3699" y="3394"/>
                </a:lnTo>
                <a:lnTo>
                  <a:pt x="3620" y="3488"/>
                </a:lnTo>
                <a:lnTo>
                  <a:pt x="3537" y="3579"/>
                </a:lnTo>
                <a:lnTo>
                  <a:pt x="3447" y="3664"/>
                </a:lnTo>
                <a:lnTo>
                  <a:pt x="3353" y="3743"/>
                </a:lnTo>
                <a:lnTo>
                  <a:pt x="3254" y="3818"/>
                </a:lnTo>
                <a:lnTo>
                  <a:pt x="3152" y="3886"/>
                </a:lnTo>
                <a:lnTo>
                  <a:pt x="3045" y="3948"/>
                </a:lnTo>
                <a:lnTo>
                  <a:pt x="2934" y="4003"/>
                </a:lnTo>
                <a:lnTo>
                  <a:pt x="2820" y="4052"/>
                </a:lnTo>
                <a:lnTo>
                  <a:pt x="2702" y="4094"/>
                </a:lnTo>
                <a:lnTo>
                  <a:pt x="2581" y="4130"/>
                </a:lnTo>
                <a:lnTo>
                  <a:pt x="2457" y="4157"/>
                </a:lnTo>
                <a:lnTo>
                  <a:pt x="2331" y="4177"/>
                </a:lnTo>
                <a:lnTo>
                  <a:pt x="2203" y="4189"/>
                </a:lnTo>
                <a:lnTo>
                  <a:pt x="2072" y="4194"/>
                </a:lnTo>
                <a:lnTo>
                  <a:pt x="1941" y="4189"/>
                </a:lnTo>
                <a:lnTo>
                  <a:pt x="1812" y="4177"/>
                </a:lnTo>
                <a:lnTo>
                  <a:pt x="1686" y="4157"/>
                </a:lnTo>
                <a:lnTo>
                  <a:pt x="1563" y="4130"/>
                </a:lnTo>
                <a:lnTo>
                  <a:pt x="1441" y="4094"/>
                </a:lnTo>
                <a:lnTo>
                  <a:pt x="1324" y="4052"/>
                </a:lnTo>
                <a:lnTo>
                  <a:pt x="1209" y="4003"/>
                </a:lnTo>
                <a:lnTo>
                  <a:pt x="1099" y="3948"/>
                </a:lnTo>
                <a:lnTo>
                  <a:pt x="991" y="3886"/>
                </a:lnTo>
                <a:lnTo>
                  <a:pt x="889" y="3818"/>
                </a:lnTo>
                <a:lnTo>
                  <a:pt x="790" y="3743"/>
                </a:lnTo>
                <a:lnTo>
                  <a:pt x="697" y="3664"/>
                </a:lnTo>
                <a:lnTo>
                  <a:pt x="608" y="3579"/>
                </a:lnTo>
                <a:lnTo>
                  <a:pt x="523" y="3488"/>
                </a:lnTo>
                <a:lnTo>
                  <a:pt x="444" y="3394"/>
                </a:lnTo>
                <a:lnTo>
                  <a:pt x="372" y="3294"/>
                </a:lnTo>
                <a:lnTo>
                  <a:pt x="304" y="3189"/>
                </a:lnTo>
                <a:lnTo>
                  <a:pt x="243" y="3082"/>
                </a:lnTo>
                <a:lnTo>
                  <a:pt x="188" y="2969"/>
                </a:lnTo>
                <a:lnTo>
                  <a:pt x="140" y="2854"/>
                </a:lnTo>
                <a:lnTo>
                  <a:pt x="98" y="2734"/>
                </a:lnTo>
                <a:lnTo>
                  <a:pt x="63" y="2612"/>
                </a:lnTo>
                <a:lnTo>
                  <a:pt x="36" y="2488"/>
                </a:lnTo>
                <a:lnTo>
                  <a:pt x="17" y="2359"/>
                </a:lnTo>
                <a:lnTo>
                  <a:pt x="4" y="2229"/>
                </a:lnTo>
                <a:lnTo>
                  <a:pt x="0" y="2097"/>
                </a:lnTo>
                <a:lnTo>
                  <a:pt x="4" y="1965"/>
                </a:lnTo>
                <a:lnTo>
                  <a:pt x="17" y="1835"/>
                </a:lnTo>
                <a:lnTo>
                  <a:pt x="36" y="1706"/>
                </a:lnTo>
                <a:lnTo>
                  <a:pt x="63" y="1582"/>
                </a:lnTo>
                <a:lnTo>
                  <a:pt x="98" y="1460"/>
                </a:lnTo>
                <a:lnTo>
                  <a:pt x="140" y="1340"/>
                </a:lnTo>
                <a:lnTo>
                  <a:pt x="188" y="1225"/>
                </a:lnTo>
                <a:lnTo>
                  <a:pt x="243" y="1112"/>
                </a:lnTo>
                <a:lnTo>
                  <a:pt x="304" y="1004"/>
                </a:lnTo>
                <a:lnTo>
                  <a:pt x="372" y="900"/>
                </a:lnTo>
                <a:lnTo>
                  <a:pt x="444" y="800"/>
                </a:lnTo>
                <a:lnTo>
                  <a:pt x="523" y="705"/>
                </a:lnTo>
                <a:lnTo>
                  <a:pt x="608" y="615"/>
                </a:lnTo>
                <a:lnTo>
                  <a:pt x="697" y="530"/>
                </a:lnTo>
                <a:lnTo>
                  <a:pt x="790" y="451"/>
                </a:lnTo>
                <a:lnTo>
                  <a:pt x="889" y="376"/>
                </a:lnTo>
                <a:lnTo>
                  <a:pt x="991" y="308"/>
                </a:lnTo>
                <a:lnTo>
                  <a:pt x="1099" y="246"/>
                </a:lnTo>
                <a:lnTo>
                  <a:pt x="1209" y="191"/>
                </a:lnTo>
                <a:lnTo>
                  <a:pt x="1324" y="141"/>
                </a:lnTo>
                <a:lnTo>
                  <a:pt x="1441" y="100"/>
                </a:lnTo>
                <a:lnTo>
                  <a:pt x="1563" y="64"/>
                </a:lnTo>
                <a:lnTo>
                  <a:pt x="1686" y="37"/>
                </a:lnTo>
                <a:lnTo>
                  <a:pt x="1812" y="17"/>
                </a:lnTo>
                <a:lnTo>
                  <a:pt x="1941" y="5"/>
                </a:lnTo>
                <a:lnTo>
                  <a:pt x="2072" y="0"/>
                </a:lnTo>
                <a:close/>
              </a:path>
            </a:pathLst>
          </a:custGeom>
          <a:solidFill>
            <a:schemeClr val="bg1"/>
          </a:solidFill>
          <a:ln w="0">
            <a:noFill/>
            <a:prstDash val="solid"/>
            <a:round/>
            <a:headEnd/>
            <a:tailEnd/>
          </a:ln>
          <a:effectLst>
            <a:outerShdw blurRad="63500" sx="102000" sy="102000" algn="ctr"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ru-RU"/>
          </a:p>
        </p:txBody>
      </p:sp>
      <p:grpSp>
        <p:nvGrpSpPr>
          <p:cNvPr id="67" name="Группа 358"/>
          <p:cNvGrpSpPr/>
          <p:nvPr/>
        </p:nvGrpSpPr>
        <p:grpSpPr>
          <a:xfrm>
            <a:off x="6476358" y="2019073"/>
            <a:ext cx="277894" cy="397061"/>
            <a:chOff x="5905500" y="3163888"/>
            <a:chExt cx="1828800" cy="2613025"/>
          </a:xfrm>
          <a:solidFill>
            <a:schemeClr val="bg1"/>
          </a:solidFill>
          <a:effectLst>
            <a:outerShdw blurRad="63500" sx="102000" sy="102000" algn="ctr" rotWithShape="0">
              <a:prstClr val="black">
                <a:alpha val="40000"/>
              </a:prstClr>
            </a:outerShdw>
          </a:effectLst>
        </p:grpSpPr>
        <p:sp>
          <p:nvSpPr>
            <p:cNvPr id="68" name="Freeform 319"/>
            <p:cNvSpPr>
              <a:spLocks noEditPoints="1"/>
            </p:cNvSpPr>
            <p:nvPr/>
          </p:nvSpPr>
          <p:spPr bwMode="auto">
            <a:xfrm>
              <a:off x="6313488" y="3163888"/>
              <a:ext cx="1011238" cy="2411412"/>
            </a:xfrm>
            <a:custGeom>
              <a:avLst/>
              <a:gdLst>
                <a:gd name="T0" fmla="*/ 576 w 1273"/>
                <a:gd name="T1" fmla="*/ 371 h 3038"/>
                <a:gd name="T2" fmla="*/ 476 w 1273"/>
                <a:gd name="T3" fmla="*/ 529 h 3038"/>
                <a:gd name="T4" fmla="*/ 378 w 1273"/>
                <a:gd name="T5" fmla="*/ 737 h 3038"/>
                <a:gd name="T6" fmla="*/ 391 w 1273"/>
                <a:gd name="T7" fmla="*/ 915 h 3038"/>
                <a:gd name="T8" fmla="*/ 629 w 1273"/>
                <a:gd name="T9" fmla="*/ 932 h 3038"/>
                <a:gd name="T10" fmla="*/ 832 w 1273"/>
                <a:gd name="T11" fmla="*/ 920 h 3038"/>
                <a:gd name="T12" fmla="*/ 926 w 1273"/>
                <a:gd name="T13" fmla="*/ 815 h 3038"/>
                <a:gd name="T14" fmla="*/ 832 w 1273"/>
                <a:gd name="T15" fmla="*/ 591 h 3038"/>
                <a:gd name="T16" fmla="*/ 731 w 1273"/>
                <a:gd name="T17" fmla="*/ 417 h 3038"/>
                <a:gd name="T18" fmla="*/ 638 w 1273"/>
                <a:gd name="T19" fmla="*/ 291 h 3038"/>
                <a:gd name="T20" fmla="*/ 643 w 1273"/>
                <a:gd name="T21" fmla="*/ 6 h 3038"/>
                <a:gd name="T22" fmla="*/ 678 w 1273"/>
                <a:gd name="T23" fmla="*/ 36 h 3038"/>
                <a:gd name="T24" fmla="*/ 736 w 1273"/>
                <a:gd name="T25" fmla="*/ 93 h 3038"/>
                <a:gd name="T26" fmla="*/ 810 w 1273"/>
                <a:gd name="T27" fmla="*/ 180 h 3038"/>
                <a:gd name="T28" fmla="*/ 895 w 1273"/>
                <a:gd name="T29" fmla="*/ 296 h 3038"/>
                <a:gd name="T30" fmla="*/ 985 w 1273"/>
                <a:gd name="T31" fmla="*/ 444 h 3038"/>
                <a:gd name="T32" fmla="*/ 1072 w 1273"/>
                <a:gd name="T33" fmla="*/ 625 h 3038"/>
                <a:gd name="T34" fmla="*/ 1151 w 1273"/>
                <a:gd name="T35" fmla="*/ 839 h 3038"/>
                <a:gd name="T36" fmla="*/ 1215 w 1273"/>
                <a:gd name="T37" fmla="*/ 1088 h 3038"/>
                <a:gd name="T38" fmla="*/ 1258 w 1273"/>
                <a:gd name="T39" fmla="*/ 1374 h 3038"/>
                <a:gd name="T40" fmla="*/ 1273 w 1273"/>
                <a:gd name="T41" fmla="*/ 1698 h 3038"/>
                <a:gd name="T42" fmla="*/ 1258 w 1273"/>
                <a:gd name="T43" fmla="*/ 2026 h 3038"/>
                <a:gd name="T44" fmla="*/ 1214 w 1273"/>
                <a:gd name="T45" fmla="*/ 2314 h 3038"/>
                <a:gd name="T46" fmla="*/ 1146 w 1273"/>
                <a:gd name="T47" fmla="*/ 2556 h 3038"/>
                <a:gd name="T48" fmla="*/ 1054 w 1273"/>
                <a:gd name="T49" fmla="*/ 2754 h 3038"/>
                <a:gd name="T50" fmla="*/ 945 w 1273"/>
                <a:gd name="T51" fmla="*/ 2903 h 3038"/>
                <a:gd name="T52" fmla="*/ 821 w 1273"/>
                <a:gd name="T53" fmla="*/ 3001 h 3038"/>
                <a:gd name="T54" fmla="*/ 732 w 1273"/>
                <a:gd name="T55" fmla="*/ 2259 h 3038"/>
                <a:gd name="T56" fmla="*/ 710 w 1273"/>
                <a:gd name="T57" fmla="*/ 2201 h 3038"/>
                <a:gd name="T58" fmla="*/ 658 w 1273"/>
                <a:gd name="T59" fmla="*/ 2168 h 3038"/>
                <a:gd name="T60" fmla="*/ 595 w 1273"/>
                <a:gd name="T61" fmla="*/ 2175 h 3038"/>
                <a:gd name="T62" fmla="*/ 552 w 1273"/>
                <a:gd name="T63" fmla="*/ 2218 h 3038"/>
                <a:gd name="T64" fmla="*/ 541 w 1273"/>
                <a:gd name="T65" fmla="*/ 3038 h 3038"/>
                <a:gd name="T66" fmla="*/ 410 w 1273"/>
                <a:gd name="T67" fmla="*/ 2975 h 3038"/>
                <a:gd name="T68" fmla="*/ 289 w 1273"/>
                <a:gd name="T69" fmla="*/ 2859 h 3038"/>
                <a:gd name="T70" fmla="*/ 186 w 1273"/>
                <a:gd name="T71" fmla="*/ 2693 h 3038"/>
                <a:gd name="T72" fmla="*/ 103 w 1273"/>
                <a:gd name="T73" fmla="*/ 2480 h 3038"/>
                <a:gd name="T74" fmla="*/ 42 w 1273"/>
                <a:gd name="T75" fmla="*/ 2223 h 3038"/>
                <a:gd name="T76" fmla="*/ 7 w 1273"/>
                <a:gd name="T77" fmla="*/ 1922 h 3038"/>
                <a:gd name="T78" fmla="*/ 2 w 1273"/>
                <a:gd name="T79" fmla="*/ 1587 h 3038"/>
                <a:gd name="T80" fmla="*/ 28 w 1273"/>
                <a:gd name="T81" fmla="*/ 1279 h 3038"/>
                <a:gd name="T82" fmla="*/ 78 w 1273"/>
                <a:gd name="T83" fmla="*/ 1006 h 3038"/>
                <a:gd name="T84" fmla="*/ 148 w 1273"/>
                <a:gd name="T85" fmla="*/ 770 h 3038"/>
                <a:gd name="T86" fmla="*/ 229 w 1273"/>
                <a:gd name="T87" fmla="*/ 566 h 3038"/>
                <a:gd name="T88" fmla="*/ 318 w 1273"/>
                <a:gd name="T89" fmla="*/ 396 h 3038"/>
                <a:gd name="T90" fmla="*/ 406 w 1273"/>
                <a:gd name="T91" fmla="*/ 258 h 3038"/>
                <a:gd name="T92" fmla="*/ 489 w 1273"/>
                <a:gd name="T93" fmla="*/ 151 h 3038"/>
                <a:gd name="T94" fmla="*/ 559 w 1273"/>
                <a:gd name="T95" fmla="*/ 73 h 3038"/>
                <a:gd name="T96" fmla="*/ 609 w 1273"/>
                <a:gd name="T97" fmla="*/ 24 h 3038"/>
                <a:gd name="T98" fmla="*/ 635 w 1273"/>
                <a:gd name="T99" fmla="*/ 1 h 30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273" h="3038">
                  <a:moveTo>
                    <a:pt x="638" y="291"/>
                  </a:moveTo>
                  <a:lnTo>
                    <a:pt x="608" y="328"/>
                  </a:lnTo>
                  <a:lnTo>
                    <a:pt x="576" y="371"/>
                  </a:lnTo>
                  <a:lnTo>
                    <a:pt x="543" y="419"/>
                  </a:lnTo>
                  <a:lnTo>
                    <a:pt x="510" y="471"/>
                  </a:lnTo>
                  <a:lnTo>
                    <a:pt x="476" y="529"/>
                  </a:lnTo>
                  <a:lnTo>
                    <a:pt x="444" y="594"/>
                  </a:lnTo>
                  <a:lnTo>
                    <a:pt x="411" y="662"/>
                  </a:lnTo>
                  <a:lnTo>
                    <a:pt x="378" y="737"/>
                  </a:lnTo>
                  <a:lnTo>
                    <a:pt x="348" y="818"/>
                  </a:lnTo>
                  <a:lnTo>
                    <a:pt x="319" y="904"/>
                  </a:lnTo>
                  <a:lnTo>
                    <a:pt x="391" y="915"/>
                  </a:lnTo>
                  <a:lnTo>
                    <a:pt x="468" y="925"/>
                  </a:lnTo>
                  <a:lnTo>
                    <a:pt x="547" y="930"/>
                  </a:lnTo>
                  <a:lnTo>
                    <a:pt x="629" y="932"/>
                  </a:lnTo>
                  <a:lnTo>
                    <a:pt x="698" y="931"/>
                  </a:lnTo>
                  <a:lnTo>
                    <a:pt x="766" y="927"/>
                  </a:lnTo>
                  <a:lnTo>
                    <a:pt x="832" y="920"/>
                  </a:lnTo>
                  <a:lnTo>
                    <a:pt x="894" y="912"/>
                  </a:lnTo>
                  <a:lnTo>
                    <a:pt x="955" y="901"/>
                  </a:lnTo>
                  <a:lnTo>
                    <a:pt x="926" y="815"/>
                  </a:lnTo>
                  <a:lnTo>
                    <a:pt x="896" y="735"/>
                  </a:lnTo>
                  <a:lnTo>
                    <a:pt x="865" y="660"/>
                  </a:lnTo>
                  <a:lnTo>
                    <a:pt x="832" y="591"/>
                  </a:lnTo>
                  <a:lnTo>
                    <a:pt x="798" y="527"/>
                  </a:lnTo>
                  <a:lnTo>
                    <a:pt x="765" y="470"/>
                  </a:lnTo>
                  <a:lnTo>
                    <a:pt x="731" y="417"/>
                  </a:lnTo>
                  <a:lnTo>
                    <a:pt x="699" y="370"/>
                  </a:lnTo>
                  <a:lnTo>
                    <a:pt x="667" y="328"/>
                  </a:lnTo>
                  <a:lnTo>
                    <a:pt x="638" y="291"/>
                  </a:lnTo>
                  <a:close/>
                  <a:moveTo>
                    <a:pt x="636" y="0"/>
                  </a:moveTo>
                  <a:lnTo>
                    <a:pt x="638" y="1"/>
                  </a:lnTo>
                  <a:lnTo>
                    <a:pt x="643" y="6"/>
                  </a:lnTo>
                  <a:lnTo>
                    <a:pt x="652" y="12"/>
                  </a:lnTo>
                  <a:lnTo>
                    <a:pt x="664" y="23"/>
                  </a:lnTo>
                  <a:lnTo>
                    <a:pt x="678" y="36"/>
                  </a:lnTo>
                  <a:lnTo>
                    <a:pt x="695" y="52"/>
                  </a:lnTo>
                  <a:lnTo>
                    <a:pt x="714" y="72"/>
                  </a:lnTo>
                  <a:lnTo>
                    <a:pt x="736" y="93"/>
                  </a:lnTo>
                  <a:lnTo>
                    <a:pt x="760" y="119"/>
                  </a:lnTo>
                  <a:lnTo>
                    <a:pt x="784" y="148"/>
                  </a:lnTo>
                  <a:lnTo>
                    <a:pt x="810" y="180"/>
                  </a:lnTo>
                  <a:lnTo>
                    <a:pt x="838" y="215"/>
                  </a:lnTo>
                  <a:lnTo>
                    <a:pt x="867" y="254"/>
                  </a:lnTo>
                  <a:lnTo>
                    <a:pt x="895" y="296"/>
                  </a:lnTo>
                  <a:lnTo>
                    <a:pt x="925" y="342"/>
                  </a:lnTo>
                  <a:lnTo>
                    <a:pt x="955" y="391"/>
                  </a:lnTo>
                  <a:lnTo>
                    <a:pt x="985" y="444"/>
                  </a:lnTo>
                  <a:lnTo>
                    <a:pt x="1014" y="501"/>
                  </a:lnTo>
                  <a:lnTo>
                    <a:pt x="1044" y="560"/>
                  </a:lnTo>
                  <a:lnTo>
                    <a:pt x="1072" y="625"/>
                  </a:lnTo>
                  <a:lnTo>
                    <a:pt x="1099" y="692"/>
                  </a:lnTo>
                  <a:lnTo>
                    <a:pt x="1125" y="764"/>
                  </a:lnTo>
                  <a:lnTo>
                    <a:pt x="1151" y="839"/>
                  </a:lnTo>
                  <a:lnTo>
                    <a:pt x="1173" y="917"/>
                  </a:lnTo>
                  <a:lnTo>
                    <a:pt x="1195" y="1001"/>
                  </a:lnTo>
                  <a:lnTo>
                    <a:pt x="1215" y="1088"/>
                  </a:lnTo>
                  <a:lnTo>
                    <a:pt x="1231" y="1179"/>
                  </a:lnTo>
                  <a:lnTo>
                    <a:pt x="1246" y="1275"/>
                  </a:lnTo>
                  <a:lnTo>
                    <a:pt x="1258" y="1374"/>
                  </a:lnTo>
                  <a:lnTo>
                    <a:pt x="1266" y="1478"/>
                  </a:lnTo>
                  <a:lnTo>
                    <a:pt x="1271" y="1586"/>
                  </a:lnTo>
                  <a:lnTo>
                    <a:pt x="1273" y="1698"/>
                  </a:lnTo>
                  <a:lnTo>
                    <a:pt x="1271" y="1812"/>
                  </a:lnTo>
                  <a:lnTo>
                    <a:pt x="1266" y="1922"/>
                  </a:lnTo>
                  <a:lnTo>
                    <a:pt x="1258" y="2026"/>
                  </a:lnTo>
                  <a:lnTo>
                    <a:pt x="1247" y="2126"/>
                  </a:lnTo>
                  <a:lnTo>
                    <a:pt x="1231" y="2223"/>
                  </a:lnTo>
                  <a:lnTo>
                    <a:pt x="1214" y="2314"/>
                  </a:lnTo>
                  <a:lnTo>
                    <a:pt x="1194" y="2400"/>
                  </a:lnTo>
                  <a:lnTo>
                    <a:pt x="1170" y="2480"/>
                  </a:lnTo>
                  <a:lnTo>
                    <a:pt x="1146" y="2556"/>
                  </a:lnTo>
                  <a:lnTo>
                    <a:pt x="1117" y="2628"/>
                  </a:lnTo>
                  <a:lnTo>
                    <a:pt x="1087" y="2693"/>
                  </a:lnTo>
                  <a:lnTo>
                    <a:pt x="1054" y="2754"/>
                  </a:lnTo>
                  <a:lnTo>
                    <a:pt x="1020" y="2809"/>
                  </a:lnTo>
                  <a:lnTo>
                    <a:pt x="984" y="2859"/>
                  </a:lnTo>
                  <a:lnTo>
                    <a:pt x="945" y="2903"/>
                  </a:lnTo>
                  <a:lnTo>
                    <a:pt x="906" y="2942"/>
                  </a:lnTo>
                  <a:lnTo>
                    <a:pt x="864" y="2975"/>
                  </a:lnTo>
                  <a:lnTo>
                    <a:pt x="821" y="3001"/>
                  </a:lnTo>
                  <a:lnTo>
                    <a:pt x="777" y="3023"/>
                  </a:lnTo>
                  <a:lnTo>
                    <a:pt x="732" y="3038"/>
                  </a:lnTo>
                  <a:lnTo>
                    <a:pt x="732" y="2259"/>
                  </a:lnTo>
                  <a:lnTo>
                    <a:pt x="729" y="2238"/>
                  </a:lnTo>
                  <a:lnTo>
                    <a:pt x="721" y="2218"/>
                  </a:lnTo>
                  <a:lnTo>
                    <a:pt x="710" y="2201"/>
                  </a:lnTo>
                  <a:lnTo>
                    <a:pt x="696" y="2186"/>
                  </a:lnTo>
                  <a:lnTo>
                    <a:pt x="678" y="2175"/>
                  </a:lnTo>
                  <a:lnTo>
                    <a:pt x="658" y="2168"/>
                  </a:lnTo>
                  <a:lnTo>
                    <a:pt x="636" y="2165"/>
                  </a:lnTo>
                  <a:lnTo>
                    <a:pt x="614" y="2168"/>
                  </a:lnTo>
                  <a:lnTo>
                    <a:pt x="595" y="2175"/>
                  </a:lnTo>
                  <a:lnTo>
                    <a:pt x="577" y="2186"/>
                  </a:lnTo>
                  <a:lnTo>
                    <a:pt x="563" y="2201"/>
                  </a:lnTo>
                  <a:lnTo>
                    <a:pt x="552" y="2218"/>
                  </a:lnTo>
                  <a:lnTo>
                    <a:pt x="544" y="2238"/>
                  </a:lnTo>
                  <a:lnTo>
                    <a:pt x="541" y="2259"/>
                  </a:lnTo>
                  <a:lnTo>
                    <a:pt x="541" y="3038"/>
                  </a:lnTo>
                  <a:lnTo>
                    <a:pt x="496" y="3023"/>
                  </a:lnTo>
                  <a:lnTo>
                    <a:pt x="452" y="3001"/>
                  </a:lnTo>
                  <a:lnTo>
                    <a:pt x="410" y="2975"/>
                  </a:lnTo>
                  <a:lnTo>
                    <a:pt x="367" y="2942"/>
                  </a:lnTo>
                  <a:lnTo>
                    <a:pt x="328" y="2903"/>
                  </a:lnTo>
                  <a:lnTo>
                    <a:pt x="289" y="2859"/>
                  </a:lnTo>
                  <a:lnTo>
                    <a:pt x="253" y="2809"/>
                  </a:lnTo>
                  <a:lnTo>
                    <a:pt x="219" y="2754"/>
                  </a:lnTo>
                  <a:lnTo>
                    <a:pt x="186" y="2693"/>
                  </a:lnTo>
                  <a:lnTo>
                    <a:pt x="156" y="2628"/>
                  </a:lnTo>
                  <a:lnTo>
                    <a:pt x="127" y="2556"/>
                  </a:lnTo>
                  <a:lnTo>
                    <a:pt x="103" y="2480"/>
                  </a:lnTo>
                  <a:lnTo>
                    <a:pt x="79" y="2400"/>
                  </a:lnTo>
                  <a:lnTo>
                    <a:pt x="59" y="2314"/>
                  </a:lnTo>
                  <a:lnTo>
                    <a:pt x="42" y="2223"/>
                  </a:lnTo>
                  <a:lnTo>
                    <a:pt x="27" y="2126"/>
                  </a:lnTo>
                  <a:lnTo>
                    <a:pt x="15" y="2026"/>
                  </a:lnTo>
                  <a:lnTo>
                    <a:pt x="7" y="1922"/>
                  </a:lnTo>
                  <a:lnTo>
                    <a:pt x="2" y="1812"/>
                  </a:lnTo>
                  <a:lnTo>
                    <a:pt x="0" y="1698"/>
                  </a:lnTo>
                  <a:lnTo>
                    <a:pt x="2" y="1587"/>
                  </a:lnTo>
                  <a:lnTo>
                    <a:pt x="7" y="1480"/>
                  </a:lnTo>
                  <a:lnTo>
                    <a:pt x="15" y="1377"/>
                  </a:lnTo>
                  <a:lnTo>
                    <a:pt x="28" y="1279"/>
                  </a:lnTo>
                  <a:lnTo>
                    <a:pt x="42" y="1184"/>
                  </a:lnTo>
                  <a:lnTo>
                    <a:pt x="58" y="1093"/>
                  </a:lnTo>
                  <a:lnTo>
                    <a:pt x="78" y="1006"/>
                  </a:lnTo>
                  <a:lnTo>
                    <a:pt x="100" y="924"/>
                  </a:lnTo>
                  <a:lnTo>
                    <a:pt x="122" y="845"/>
                  </a:lnTo>
                  <a:lnTo>
                    <a:pt x="148" y="770"/>
                  </a:lnTo>
                  <a:lnTo>
                    <a:pt x="174" y="698"/>
                  </a:lnTo>
                  <a:lnTo>
                    <a:pt x="202" y="631"/>
                  </a:lnTo>
                  <a:lnTo>
                    <a:pt x="229" y="566"/>
                  </a:lnTo>
                  <a:lnTo>
                    <a:pt x="259" y="507"/>
                  </a:lnTo>
                  <a:lnTo>
                    <a:pt x="288" y="450"/>
                  </a:lnTo>
                  <a:lnTo>
                    <a:pt x="318" y="396"/>
                  </a:lnTo>
                  <a:lnTo>
                    <a:pt x="348" y="347"/>
                  </a:lnTo>
                  <a:lnTo>
                    <a:pt x="378" y="301"/>
                  </a:lnTo>
                  <a:lnTo>
                    <a:pt x="406" y="258"/>
                  </a:lnTo>
                  <a:lnTo>
                    <a:pt x="435" y="219"/>
                  </a:lnTo>
                  <a:lnTo>
                    <a:pt x="462" y="183"/>
                  </a:lnTo>
                  <a:lnTo>
                    <a:pt x="489" y="151"/>
                  </a:lnTo>
                  <a:lnTo>
                    <a:pt x="514" y="122"/>
                  </a:lnTo>
                  <a:lnTo>
                    <a:pt x="537" y="95"/>
                  </a:lnTo>
                  <a:lnTo>
                    <a:pt x="559" y="73"/>
                  </a:lnTo>
                  <a:lnTo>
                    <a:pt x="577" y="53"/>
                  </a:lnTo>
                  <a:lnTo>
                    <a:pt x="595" y="37"/>
                  </a:lnTo>
                  <a:lnTo>
                    <a:pt x="609" y="24"/>
                  </a:lnTo>
                  <a:lnTo>
                    <a:pt x="621" y="13"/>
                  </a:lnTo>
                  <a:lnTo>
                    <a:pt x="629" y="6"/>
                  </a:lnTo>
                  <a:lnTo>
                    <a:pt x="635" y="1"/>
                  </a:lnTo>
                  <a:lnTo>
                    <a:pt x="636"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69" name="Freeform 320"/>
            <p:cNvSpPr>
              <a:spLocks/>
            </p:cNvSpPr>
            <p:nvPr/>
          </p:nvSpPr>
          <p:spPr bwMode="auto">
            <a:xfrm>
              <a:off x="5905500" y="4935538"/>
              <a:ext cx="493713" cy="841375"/>
            </a:xfrm>
            <a:custGeom>
              <a:avLst/>
              <a:gdLst>
                <a:gd name="T0" fmla="*/ 344 w 623"/>
                <a:gd name="T1" fmla="*/ 0 h 1059"/>
                <a:gd name="T2" fmla="*/ 421 w 623"/>
                <a:gd name="T3" fmla="*/ 0 h 1059"/>
                <a:gd name="T4" fmla="*/ 438 w 623"/>
                <a:gd name="T5" fmla="*/ 88 h 1059"/>
                <a:gd name="T6" fmla="*/ 457 w 623"/>
                <a:gd name="T7" fmla="*/ 173 h 1059"/>
                <a:gd name="T8" fmla="*/ 479 w 623"/>
                <a:gd name="T9" fmla="*/ 255 h 1059"/>
                <a:gd name="T10" fmla="*/ 502 w 623"/>
                <a:gd name="T11" fmla="*/ 331 h 1059"/>
                <a:gd name="T12" fmla="*/ 529 w 623"/>
                <a:gd name="T13" fmla="*/ 405 h 1059"/>
                <a:gd name="T14" fmla="*/ 558 w 623"/>
                <a:gd name="T15" fmla="*/ 475 h 1059"/>
                <a:gd name="T16" fmla="*/ 590 w 623"/>
                <a:gd name="T17" fmla="*/ 540 h 1059"/>
                <a:gd name="T18" fmla="*/ 623 w 623"/>
                <a:gd name="T19" fmla="*/ 601 h 1059"/>
                <a:gd name="T20" fmla="*/ 0 w 623"/>
                <a:gd name="T21" fmla="*/ 1059 h 1059"/>
                <a:gd name="T22" fmla="*/ 0 w 623"/>
                <a:gd name="T23" fmla="*/ 291 h 1059"/>
                <a:gd name="T24" fmla="*/ 3 w 623"/>
                <a:gd name="T25" fmla="*/ 252 h 1059"/>
                <a:gd name="T26" fmla="*/ 12 w 623"/>
                <a:gd name="T27" fmla="*/ 214 h 1059"/>
                <a:gd name="T28" fmla="*/ 27 w 623"/>
                <a:gd name="T29" fmla="*/ 178 h 1059"/>
                <a:gd name="T30" fmla="*/ 46 w 623"/>
                <a:gd name="T31" fmla="*/ 144 h 1059"/>
                <a:gd name="T32" fmla="*/ 71 w 623"/>
                <a:gd name="T33" fmla="*/ 113 h 1059"/>
                <a:gd name="T34" fmla="*/ 101 w 623"/>
                <a:gd name="T35" fmla="*/ 85 h 1059"/>
                <a:gd name="T36" fmla="*/ 134 w 623"/>
                <a:gd name="T37" fmla="*/ 60 h 1059"/>
                <a:gd name="T38" fmla="*/ 170 w 623"/>
                <a:gd name="T39" fmla="*/ 40 h 1059"/>
                <a:gd name="T40" fmla="*/ 210 w 623"/>
                <a:gd name="T41" fmla="*/ 22 h 1059"/>
                <a:gd name="T42" fmla="*/ 252 w 623"/>
                <a:gd name="T43" fmla="*/ 10 h 1059"/>
                <a:gd name="T44" fmla="*/ 298 w 623"/>
                <a:gd name="T45" fmla="*/ 2 h 1059"/>
                <a:gd name="T46" fmla="*/ 344 w 623"/>
                <a:gd name="T47" fmla="*/ 0 h 10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623" h="1059">
                  <a:moveTo>
                    <a:pt x="344" y="0"/>
                  </a:moveTo>
                  <a:lnTo>
                    <a:pt x="421" y="0"/>
                  </a:lnTo>
                  <a:lnTo>
                    <a:pt x="438" y="88"/>
                  </a:lnTo>
                  <a:lnTo>
                    <a:pt x="457" y="173"/>
                  </a:lnTo>
                  <a:lnTo>
                    <a:pt x="479" y="255"/>
                  </a:lnTo>
                  <a:lnTo>
                    <a:pt x="502" y="331"/>
                  </a:lnTo>
                  <a:lnTo>
                    <a:pt x="529" y="405"/>
                  </a:lnTo>
                  <a:lnTo>
                    <a:pt x="558" y="475"/>
                  </a:lnTo>
                  <a:lnTo>
                    <a:pt x="590" y="540"/>
                  </a:lnTo>
                  <a:lnTo>
                    <a:pt x="623" y="601"/>
                  </a:lnTo>
                  <a:lnTo>
                    <a:pt x="0" y="1059"/>
                  </a:lnTo>
                  <a:lnTo>
                    <a:pt x="0" y="291"/>
                  </a:lnTo>
                  <a:lnTo>
                    <a:pt x="3" y="252"/>
                  </a:lnTo>
                  <a:lnTo>
                    <a:pt x="12" y="214"/>
                  </a:lnTo>
                  <a:lnTo>
                    <a:pt x="27" y="178"/>
                  </a:lnTo>
                  <a:lnTo>
                    <a:pt x="46" y="144"/>
                  </a:lnTo>
                  <a:lnTo>
                    <a:pt x="71" y="113"/>
                  </a:lnTo>
                  <a:lnTo>
                    <a:pt x="101" y="85"/>
                  </a:lnTo>
                  <a:lnTo>
                    <a:pt x="134" y="60"/>
                  </a:lnTo>
                  <a:lnTo>
                    <a:pt x="170" y="40"/>
                  </a:lnTo>
                  <a:lnTo>
                    <a:pt x="210" y="22"/>
                  </a:lnTo>
                  <a:lnTo>
                    <a:pt x="252" y="10"/>
                  </a:lnTo>
                  <a:lnTo>
                    <a:pt x="298" y="2"/>
                  </a:lnTo>
                  <a:lnTo>
                    <a:pt x="34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70" name="Freeform 321"/>
            <p:cNvSpPr>
              <a:spLocks/>
            </p:cNvSpPr>
            <p:nvPr/>
          </p:nvSpPr>
          <p:spPr bwMode="auto">
            <a:xfrm>
              <a:off x="7239000" y="4935538"/>
              <a:ext cx="495300" cy="841375"/>
            </a:xfrm>
            <a:custGeom>
              <a:avLst/>
              <a:gdLst>
                <a:gd name="T0" fmla="*/ 202 w 623"/>
                <a:gd name="T1" fmla="*/ 0 h 1059"/>
                <a:gd name="T2" fmla="*/ 279 w 623"/>
                <a:gd name="T3" fmla="*/ 0 h 1059"/>
                <a:gd name="T4" fmla="*/ 326 w 623"/>
                <a:gd name="T5" fmla="*/ 2 h 1059"/>
                <a:gd name="T6" fmla="*/ 371 w 623"/>
                <a:gd name="T7" fmla="*/ 10 h 1059"/>
                <a:gd name="T8" fmla="*/ 413 w 623"/>
                <a:gd name="T9" fmla="*/ 22 h 1059"/>
                <a:gd name="T10" fmla="*/ 453 w 623"/>
                <a:gd name="T11" fmla="*/ 40 h 1059"/>
                <a:gd name="T12" fmla="*/ 489 w 623"/>
                <a:gd name="T13" fmla="*/ 60 h 1059"/>
                <a:gd name="T14" fmla="*/ 522 w 623"/>
                <a:gd name="T15" fmla="*/ 85 h 1059"/>
                <a:gd name="T16" fmla="*/ 551 w 623"/>
                <a:gd name="T17" fmla="*/ 113 h 1059"/>
                <a:gd name="T18" fmla="*/ 576 w 623"/>
                <a:gd name="T19" fmla="*/ 144 h 1059"/>
                <a:gd name="T20" fmla="*/ 596 w 623"/>
                <a:gd name="T21" fmla="*/ 178 h 1059"/>
                <a:gd name="T22" fmla="*/ 611 w 623"/>
                <a:gd name="T23" fmla="*/ 214 h 1059"/>
                <a:gd name="T24" fmla="*/ 620 w 623"/>
                <a:gd name="T25" fmla="*/ 252 h 1059"/>
                <a:gd name="T26" fmla="*/ 623 w 623"/>
                <a:gd name="T27" fmla="*/ 291 h 1059"/>
                <a:gd name="T28" fmla="*/ 623 w 623"/>
                <a:gd name="T29" fmla="*/ 1059 h 1059"/>
                <a:gd name="T30" fmla="*/ 0 w 623"/>
                <a:gd name="T31" fmla="*/ 601 h 1059"/>
                <a:gd name="T32" fmla="*/ 33 w 623"/>
                <a:gd name="T33" fmla="*/ 540 h 1059"/>
                <a:gd name="T34" fmla="*/ 65 w 623"/>
                <a:gd name="T35" fmla="*/ 475 h 1059"/>
                <a:gd name="T36" fmla="*/ 94 w 623"/>
                <a:gd name="T37" fmla="*/ 405 h 1059"/>
                <a:gd name="T38" fmla="*/ 121 w 623"/>
                <a:gd name="T39" fmla="*/ 331 h 1059"/>
                <a:gd name="T40" fmla="*/ 144 w 623"/>
                <a:gd name="T41" fmla="*/ 255 h 1059"/>
                <a:gd name="T42" fmla="*/ 166 w 623"/>
                <a:gd name="T43" fmla="*/ 173 h 1059"/>
                <a:gd name="T44" fmla="*/ 186 w 623"/>
                <a:gd name="T45" fmla="*/ 88 h 1059"/>
                <a:gd name="T46" fmla="*/ 202 w 623"/>
                <a:gd name="T47" fmla="*/ 0 h 10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623" h="1059">
                  <a:moveTo>
                    <a:pt x="202" y="0"/>
                  </a:moveTo>
                  <a:lnTo>
                    <a:pt x="279" y="0"/>
                  </a:lnTo>
                  <a:lnTo>
                    <a:pt x="326" y="2"/>
                  </a:lnTo>
                  <a:lnTo>
                    <a:pt x="371" y="10"/>
                  </a:lnTo>
                  <a:lnTo>
                    <a:pt x="413" y="22"/>
                  </a:lnTo>
                  <a:lnTo>
                    <a:pt x="453" y="40"/>
                  </a:lnTo>
                  <a:lnTo>
                    <a:pt x="489" y="60"/>
                  </a:lnTo>
                  <a:lnTo>
                    <a:pt x="522" y="85"/>
                  </a:lnTo>
                  <a:lnTo>
                    <a:pt x="551" y="113"/>
                  </a:lnTo>
                  <a:lnTo>
                    <a:pt x="576" y="144"/>
                  </a:lnTo>
                  <a:lnTo>
                    <a:pt x="596" y="178"/>
                  </a:lnTo>
                  <a:lnTo>
                    <a:pt x="611" y="214"/>
                  </a:lnTo>
                  <a:lnTo>
                    <a:pt x="620" y="252"/>
                  </a:lnTo>
                  <a:lnTo>
                    <a:pt x="623" y="291"/>
                  </a:lnTo>
                  <a:lnTo>
                    <a:pt x="623" y="1059"/>
                  </a:lnTo>
                  <a:lnTo>
                    <a:pt x="0" y="601"/>
                  </a:lnTo>
                  <a:lnTo>
                    <a:pt x="33" y="540"/>
                  </a:lnTo>
                  <a:lnTo>
                    <a:pt x="65" y="475"/>
                  </a:lnTo>
                  <a:lnTo>
                    <a:pt x="94" y="405"/>
                  </a:lnTo>
                  <a:lnTo>
                    <a:pt x="121" y="331"/>
                  </a:lnTo>
                  <a:lnTo>
                    <a:pt x="144" y="255"/>
                  </a:lnTo>
                  <a:lnTo>
                    <a:pt x="166" y="173"/>
                  </a:lnTo>
                  <a:lnTo>
                    <a:pt x="186" y="88"/>
                  </a:lnTo>
                  <a:lnTo>
                    <a:pt x="20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sp>
        <p:nvSpPr>
          <p:cNvPr id="71" name="Freeform 332"/>
          <p:cNvSpPr>
            <a:spLocks/>
          </p:cNvSpPr>
          <p:nvPr/>
        </p:nvSpPr>
        <p:spPr bwMode="auto">
          <a:xfrm>
            <a:off x="3842549" y="3657155"/>
            <a:ext cx="401005" cy="391849"/>
          </a:xfrm>
          <a:custGeom>
            <a:avLst/>
            <a:gdLst>
              <a:gd name="T0" fmla="*/ 3972 w 4600"/>
              <a:gd name="T1" fmla="*/ 16 h 4494"/>
              <a:gd name="T2" fmla="*/ 4188 w 4600"/>
              <a:gd name="T3" fmla="*/ 95 h 4494"/>
              <a:gd name="T4" fmla="*/ 4370 w 4600"/>
              <a:gd name="T5" fmla="*/ 229 h 4494"/>
              <a:gd name="T6" fmla="*/ 4506 w 4600"/>
              <a:gd name="T7" fmla="*/ 410 h 4494"/>
              <a:gd name="T8" fmla="*/ 4585 w 4600"/>
              <a:gd name="T9" fmla="*/ 626 h 4494"/>
              <a:gd name="T10" fmla="*/ 4596 w 4600"/>
              <a:gd name="T11" fmla="*/ 864 h 4494"/>
              <a:gd name="T12" fmla="*/ 4539 w 4600"/>
              <a:gd name="T13" fmla="*/ 1087 h 4494"/>
              <a:gd name="T14" fmla="*/ 4421 w 4600"/>
              <a:gd name="T15" fmla="*/ 1280 h 4494"/>
              <a:gd name="T16" fmla="*/ 4254 w 4600"/>
              <a:gd name="T17" fmla="*/ 1431 h 4494"/>
              <a:gd name="T18" fmla="*/ 4048 w 4600"/>
              <a:gd name="T19" fmla="*/ 1529 h 4494"/>
              <a:gd name="T20" fmla="*/ 3813 w 4600"/>
              <a:gd name="T21" fmla="*/ 1565 h 4494"/>
              <a:gd name="T22" fmla="*/ 3571 w 4600"/>
              <a:gd name="T23" fmla="*/ 1528 h 4494"/>
              <a:gd name="T24" fmla="*/ 3359 w 4600"/>
              <a:gd name="T25" fmla="*/ 1421 h 4494"/>
              <a:gd name="T26" fmla="*/ 1567 w 4600"/>
              <a:gd name="T27" fmla="*/ 2125 h 4494"/>
              <a:gd name="T28" fmla="*/ 1572 w 4600"/>
              <a:gd name="T29" fmla="*/ 2299 h 4494"/>
              <a:gd name="T30" fmla="*/ 3300 w 4600"/>
              <a:gd name="T31" fmla="*/ 3119 h 4494"/>
              <a:gd name="T32" fmla="*/ 3497 w 4600"/>
              <a:gd name="T33" fmla="*/ 2995 h 4494"/>
              <a:gd name="T34" fmla="*/ 3730 w 4600"/>
              <a:gd name="T35" fmla="*/ 2934 h 4494"/>
              <a:gd name="T36" fmla="*/ 3972 w 4600"/>
              <a:gd name="T37" fmla="*/ 2945 h 4494"/>
              <a:gd name="T38" fmla="*/ 4188 w 4600"/>
              <a:gd name="T39" fmla="*/ 3023 h 4494"/>
              <a:gd name="T40" fmla="*/ 4370 w 4600"/>
              <a:gd name="T41" fmla="*/ 3158 h 4494"/>
              <a:gd name="T42" fmla="*/ 4506 w 4600"/>
              <a:gd name="T43" fmla="*/ 3338 h 4494"/>
              <a:gd name="T44" fmla="*/ 4585 w 4600"/>
              <a:gd name="T45" fmla="*/ 3554 h 4494"/>
              <a:gd name="T46" fmla="*/ 4596 w 4600"/>
              <a:gd name="T47" fmla="*/ 3792 h 4494"/>
              <a:gd name="T48" fmla="*/ 4539 w 4600"/>
              <a:gd name="T49" fmla="*/ 4016 h 4494"/>
              <a:gd name="T50" fmla="*/ 4421 w 4600"/>
              <a:gd name="T51" fmla="*/ 4208 h 4494"/>
              <a:gd name="T52" fmla="*/ 4254 w 4600"/>
              <a:gd name="T53" fmla="*/ 4361 h 4494"/>
              <a:gd name="T54" fmla="*/ 4048 w 4600"/>
              <a:gd name="T55" fmla="*/ 4459 h 4494"/>
              <a:gd name="T56" fmla="*/ 3813 w 4600"/>
              <a:gd name="T57" fmla="*/ 4494 h 4494"/>
              <a:gd name="T58" fmla="*/ 3579 w 4600"/>
              <a:gd name="T59" fmla="*/ 4459 h 4494"/>
              <a:gd name="T60" fmla="*/ 3373 w 4600"/>
              <a:gd name="T61" fmla="*/ 4361 h 4494"/>
              <a:gd name="T62" fmla="*/ 3205 w 4600"/>
              <a:gd name="T63" fmla="*/ 4208 h 4494"/>
              <a:gd name="T64" fmla="*/ 3088 w 4600"/>
              <a:gd name="T65" fmla="*/ 4016 h 4494"/>
              <a:gd name="T66" fmla="*/ 3029 w 4600"/>
              <a:gd name="T67" fmla="*/ 3792 h 4494"/>
              <a:gd name="T68" fmla="*/ 3035 w 4600"/>
              <a:gd name="T69" fmla="*/ 3594 h 4494"/>
              <a:gd name="T70" fmla="*/ 1240 w 4600"/>
              <a:gd name="T71" fmla="*/ 2880 h 4494"/>
              <a:gd name="T72" fmla="*/ 1029 w 4600"/>
              <a:gd name="T73" fmla="*/ 2985 h 4494"/>
              <a:gd name="T74" fmla="*/ 787 w 4600"/>
              <a:gd name="T75" fmla="*/ 3022 h 4494"/>
              <a:gd name="T76" fmla="*/ 554 w 4600"/>
              <a:gd name="T77" fmla="*/ 2988 h 4494"/>
              <a:gd name="T78" fmla="*/ 348 w 4600"/>
              <a:gd name="T79" fmla="*/ 2888 h 4494"/>
              <a:gd name="T80" fmla="*/ 180 w 4600"/>
              <a:gd name="T81" fmla="*/ 2737 h 4494"/>
              <a:gd name="T82" fmla="*/ 61 w 4600"/>
              <a:gd name="T83" fmla="*/ 2545 h 4494"/>
              <a:gd name="T84" fmla="*/ 4 w 4600"/>
              <a:gd name="T85" fmla="*/ 2320 h 4494"/>
              <a:gd name="T86" fmla="*/ 15 w 4600"/>
              <a:gd name="T87" fmla="*/ 2083 h 4494"/>
              <a:gd name="T88" fmla="*/ 96 w 4600"/>
              <a:gd name="T89" fmla="*/ 1867 h 4494"/>
              <a:gd name="T90" fmla="*/ 230 w 4600"/>
              <a:gd name="T91" fmla="*/ 1687 h 4494"/>
              <a:gd name="T92" fmla="*/ 412 w 4600"/>
              <a:gd name="T93" fmla="*/ 1552 h 4494"/>
              <a:gd name="T94" fmla="*/ 628 w 4600"/>
              <a:gd name="T95" fmla="*/ 1474 h 4494"/>
              <a:gd name="T96" fmla="*/ 872 w 4600"/>
              <a:gd name="T97" fmla="*/ 1463 h 4494"/>
              <a:gd name="T98" fmla="*/ 1105 w 4600"/>
              <a:gd name="T99" fmla="*/ 1524 h 4494"/>
              <a:gd name="T100" fmla="*/ 1303 w 4600"/>
              <a:gd name="T101" fmla="*/ 1649 h 4494"/>
              <a:gd name="T102" fmla="*/ 3028 w 4600"/>
              <a:gd name="T103" fmla="*/ 841 h 4494"/>
              <a:gd name="T104" fmla="*/ 3042 w 4600"/>
              <a:gd name="T105" fmla="*/ 626 h 4494"/>
              <a:gd name="T106" fmla="*/ 3121 w 4600"/>
              <a:gd name="T107" fmla="*/ 410 h 4494"/>
              <a:gd name="T108" fmla="*/ 3255 w 4600"/>
              <a:gd name="T109" fmla="*/ 229 h 4494"/>
              <a:gd name="T110" fmla="*/ 3437 w 4600"/>
              <a:gd name="T111" fmla="*/ 95 h 4494"/>
              <a:gd name="T112" fmla="*/ 3654 w 4600"/>
              <a:gd name="T113" fmla="*/ 16 h 44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4600" h="4494">
                <a:moveTo>
                  <a:pt x="3813" y="0"/>
                </a:moveTo>
                <a:lnTo>
                  <a:pt x="3893" y="4"/>
                </a:lnTo>
                <a:lnTo>
                  <a:pt x="3972" y="16"/>
                </a:lnTo>
                <a:lnTo>
                  <a:pt x="4048" y="36"/>
                </a:lnTo>
                <a:lnTo>
                  <a:pt x="4119" y="63"/>
                </a:lnTo>
                <a:lnTo>
                  <a:pt x="4188" y="95"/>
                </a:lnTo>
                <a:lnTo>
                  <a:pt x="4254" y="134"/>
                </a:lnTo>
                <a:lnTo>
                  <a:pt x="4314" y="179"/>
                </a:lnTo>
                <a:lnTo>
                  <a:pt x="4370" y="229"/>
                </a:lnTo>
                <a:lnTo>
                  <a:pt x="4421" y="284"/>
                </a:lnTo>
                <a:lnTo>
                  <a:pt x="4466" y="346"/>
                </a:lnTo>
                <a:lnTo>
                  <a:pt x="4506" y="410"/>
                </a:lnTo>
                <a:lnTo>
                  <a:pt x="4539" y="478"/>
                </a:lnTo>
                <a:lnTo>
                  <a:pt x="4566" y="551"/>
                </a:lnTo>
                <a:lnTo>
                  <a:pt x="4585" y="626"/>
                </a:lnTo>
                <a:lnTo>
                  <a:pt x="4596" y="703"/>
                </a:lnTo>
                <a:lnTo>
                  <a:pt x="4600" y="782"/>
                </a:lnTo>
                <a:lnTo>
                  <a:pt x="4596" y="864"/>
                </a:lnTo>
                <a:lnTo>
                  <a:pt x="4585" y="940"/>
                </a:lnTo>
                <a:lnTo>
                  <a:pt x="4566" y="1016"/>
                </a:lnTo>
                <a:lnTo>
                  <a:pt x="4539" y="1087"/>
                </a:lnTo>
                <a:lnTo>
                  <a:pt x="4506" y="1155"/>
                </a:lnTo>
                <a:lnTo>
                  <a:pt x="4466" y="1221"/>
                </a:lnTo>
                <a:lnTo>
                  <a:pt x="4421" y="1280"/>
                </a:lnTo>
                <a:lnTo>
                  <a:pt x="4370" y="1336"/>
                </a:lnTo>
                <a:lnTo>
                  <a:pt x="4314" y="1387"/>
                </a:lnTo>
                <a:lnTo>
                  <a:pt x="4254" y="1431"/>
                </a:lnTo>
                <a:lnTo>
                  <a:pt x="4188" y="1471"/>
                </a:lnTo>
                <a:lnTo>
                  <a:pt x="4119" y="1504"/>
                </a:lnTo>
                <a:lnTo>
                  <a:pt x="4048" y="1529"/>
                </a:lnTo>
                <a:lnTo>
                  <a:pt x="3972" y="1549"/>
                </a:lnTo>
                <a:lnTo>
                  <a:pt x="3893" y="1561"/>
                </a:lnTo>
                <a:lnTo>
                  <a:pt x="3813" y="1565"/>
                </a:lnTo>
                <a:lnTo>
                  <a:pt x="3730" y="1561"/>
                </a:lnTo>
                <a:lnTo>
                  <a:pt x="3648" y="1548"/>
                </a:lnTo>
                <a:lnTo>
                  <a:pt x="3571" y="1528"/>
                </a:lnTo>
                <a:lnTo>
                  <a:pt x="3496" y="1499"/>
                </a:lnTo>
                <a:lnTo>
                  <a:pt x="3424" y="1464"/>
                </a:lnTo>
                <a:lnTo>
                  <a:pt x="3359" y="1421"/>
                </a:lnTo>
                <a:lnTo>
                  <a:pt x="3297" y="1373"/>
                </a:lnTo>
                <a:lnTo>
                  <a:pt x="3241" y="1319"/>
                </a:lnTo>
                <a:lnTo>
                  <a:pt x="1567" y="2125"/>
                </a:lnTo>
                <a:lnTo>
                  <a:pt x="1572" y="2182"/>
                </a:lnTo>
                <a:lnTo>
                  <a:pt x="1575" y="2241"/>
                </a:lnTo>
                <a:lnTo>
                  <a:pt x="1572" y="2299"/>
                </a:lnTo>
                <a:lnTo>
                  <a:pt x="1565" y="2357"/>
                </a:lnTo>
                <a:lnTo>
                  <a:pt x="3242" y="3173"/>
                </a:lnTo>
                <a:lnTo>
                  <a:pt x="3300" y="3119"/>
                </a:lnTo>
                <a:lnTo>
                  <a:pt x="3361" y="3072"/>
                </a:lnTo>
                <a:lnTo>
                  <a:pt x="3427" y="3029"/>
                </a:lnTo>
                <a:lnTo>
                  <a:pt x="3497" y="2995"/>
                </a:lnTo>
                <a:lnTo>
                  <a:pt x="3572" y="2966"/>
                </a:lnTo>
                <a:lnTo>
                  <a:pt x="3649" y="2946"/>
                </a:lnTo>
                <a:lnTo>
                  <a:pt x="3730" y="2934"/>
                </a:lnTo>
                <a:lnTo>
                  <a:pt x="3813" y="2929"/>
                </a:lnTo>
                <a:lnTo>
                  <a:pt x="3893" y="2932"/>
                </a:lnTo>
                <a:lnTo>
                  <a:pt x="3972" y="2945"/>
                </a:lnTo>
                <a:lnTo>
                  <a:pt x="4048" y="2963"/>
                </a:lnTo>
                <a:lnTo>
                  <a:pt x="4119" y="2991"/>
                </a:lnTo>
                <a:lnTo>
                  <a:pt x="4188" y="3023"/>
                </a:lnTo>
                <a:lnTo>
                  <a:pt x="4254" y="3063"/>
                </a:lnTo>
                <a:lnTo>
                  <a:pt x="4314" y="3107"/>
                </a:lnTo>
                <a:lnTo>
                  <a:pt x="4370" y="3158"/>
                </a:lnTo>
                <a:lnTo>
                  <a:pt x="4421" y="3214"/>
                </a:lnTo>
                <a:lnTo>
                  <a:pt x="4466" y="3274"/>
                </a:lnTo>
                <a:lnTo>
                  <a:pt x="4506" y="3338"/>
                </a:lnTo>
                <a:lnTo>
                  <a:pt x="4539" y="3406"/>
                </a:lnTo>
                <a:lnTo>
                  <a:pt x="4566" y="3479"/>
                </a:lnTo>
                <a:lnTo>
                  <a:pt x="4585" y="3554"/>
                </a:lnTo>
                <a:lnTo>
                  <a:pt x="4596" y="3631"/>
                </a:lnTo>
                <a:lnTo>
                  <a:pt x="4600" y="3710"/>
                </a:lnTo>
                <a:lnTo>
                  <a:pt x="4596" y="3792"/>
                </a:lnTo>
                <a:lnTo>
                  <a:pt x="4585" y="3868"/>
                </a:lnTo>
                <a:lnTo>
                  <a:pt x="4566" y="3944"/>
                </a:lnTo>
                <a:lnTo>
                  <a:pt x="4539" y="4016"/>
                </a:lnTo>
                <a:lnTo>
                  <a:pt x="4506" y="4085"/>
                </a:lnTo>
                <a:lnTo>
                  <a:pt x="4466" y="4149"/>
                </a:lnTo>
                <a:lnTo>
                  <a:pt x="4421" y="4208"/>
                </a:lnTo>
                <a:lnTo>
                  <a:pt x="4370" y="4264"/>
                </a:lnTo>
                <a:lnTo>
                  <a:pt x="4314" y="4315"/>
                </a:lnTo>
                <a:lnTo>
                  <a:pt x="4254" y="4361"/>
                </a:lnTo>
                <a:lnTo>
                  <a:pt x="4188" y="4399"/>
                </a:lnTo>
                <a:lnTo>
                  <a:pt x="4119" y="4432"/>
                </a:lnTo>
                <a:lnTo>
                  <a:pt x="4048" y="4459"/>
                </a:lnTo>
                <a:lnTo>
                  <a:pt x="3972" y="4477"/>
                </a:lnTo>
                <a:lnTo>
                  <a:pt x="3893" y="4490"/>
                </a:lnTo>
                <a:lnTo>
                  <a:pt x="3813" y="4494"/>
                </a:lnTo>
                <a:lnTo>
                  <a:pt x="3732" y="4490"/>
                </a:lnTo>
                <a:lnTo>
                  <a:pt x="3654" y="4477"/>
                </a:lnTo>
                <a:lnTo>
                  <a:pt x="3579" y="4459"/>
                </a:lnTo>
                <a:lnTo>
                  <a:pt x="3506" y="4432"/>
                </a:lnTo>
                <a:lnTo>
                  <a:pt x="3437" y="4399"/>
                </a:lnTo>
                <a:lnTo>
                  <a:pt x="3373" y="4361"/>
                </a:lnTo>
                <a:lnTo>
                  <a:pt x="3311" y="4315"/>
                </a:lnTo>
                <a:lnTo>
                  <a:pt x="3255" y="4264"/>
                </a:lnTo>
                <a:lnTo>
                  <a:pt x="3205" y="4208"/>
                </a:lnTo>
                <a:lnTo>
                  <a:pt x="3159" y="4149"/>
                </a:lnTo>
                <a:lnTo>
                  <a:pt x="3121" y="4085"/>
                </a:lnTo>
                <a:lnTo>
                  <a:pt x="3088" y="4016"/>
                </a:lnTo>
                <a:lnTo>
                  <a:pt x="3061" y="3944"/>
                </a:lnTo>
                <a:lnTo>
                  <a:pt x="3042" y="3868"/>
                </a:lnTo>
                <a:lnTo>
                  <a:pt x="3029" y="3792"/>
                </a:lnTo>
                <a:lnTo>
                  <a:pt x="3025" y="3710"/>
                </a:lnTo>
                <a:lnTo>
                  <a:pt x="3028" y="3652"/>
                </a:lnTo>
                <a:lnTo>
                  <a:pt x="3035" y="3594"/>
                </a:lnTo>
                <a:lnTo>
                  <a:pt x="1357" y="2779"/>
                </a:lnTo>
                <a:lnTo>
                  <a:pt x="1302" y="2833"/>
                </a:lnTo>
                <a:lnTo>
                  <a:pt x="1240" y="2880"/>
                </a:lnTo>
                <a:lnTo>
                  <a:pt x="1174" y="2922"/>
                </a:lnTo>
                <a:lnTo>
                  <a:pt x="1103" y="2956"/>
                </a:lnTo>
                <a:lnTo>
                  <a:pt x="1029" y="2985"/>
                </a:lnTo>
                <a:lnTo>
                  <a:pt x="952" y="3005"/>
                </a:lnTo>
                <a:lnTo>
                  <a:pt x="870" y="3018"/>
                </a:lnTo>
                <a:lnTo>
                  <a:pt x="787" y="3022"/>
                </a:lnTo>
                <a:lnTo>
                  <a:pt x="707" y="3019"/>
                </a:lnTo>
                <a:lnTo>
                  <a:pt x="628" y="3006"/>
                </a:lnTo>
                <a:lnTo>
                  <a:pt x="554" y="2988"/>
                </a:lnTo>
                <a:lnTo>
                  <a:pt x="481" y="2961"/>
                </a:lnTo>
                <a:lnTo>
                  <a:pt x="412" y="2928"/>
                </a:lnTo>
                <a:lnTo>
                  <a:pt x="348" y="2888"/>
                </a:lnTo>
                <a:lnTo>
                  <a:pt x="286" y="2844"/>
                </a:lnTo>
                <a:lnTo>
                  <a:pt x="230" y="2793"/>
                </a:lnTo>
                <a:lnTo>
                  <a:pt x="180" y="2737"/>
                </a:lnTo>
                <a:lnTo>
                  <a:pt x="134" y="2678"/>
                </a:lnTo>
                <a:lnTo>
                  <a:pt x="96" y="2613"/>
                </a:lnTo>
                <a:lnTo>
                  <a:pt x="61" y="2545"/>
                </a:lnTo>
                <a:lnTo>
                  <a:pt x="35" y="2473"/>
                </a:lnTo>
                <a:lnTo>
                  <a:pt x="15" y="2397"/>
                </a:lnTo>
                <a:lnTo>
                  <a:pt x="4" y="2320"/>
                </a:lnTo>
                <a:lnTo>
                  <a:pt x="0" y="2241"/>
                </a:lnTo>
                <a:lnTo>
                  <a:pt x="4" y="2160"/>
                </a:lnTo>
                <a:lnTo>
                  <a:pt x="15" y="2083"/>
                </a:lnTo>
                <a:lnTo>
                  <a:pt x="35" y="2007"/>
                </a:lnTo>
                <a:lnTo>
                  <a:pt x="61" y="1935"/>
                </a:lnTo>
                <a:lnTo>
                  <a:pt x="96" y="1867"/>
                </a:lnTo>
                <a:lnTo>
                  <a:pt x="134" y="1803"/>
                </a:lnTo>
                <a:lnTo>
                  <a:pt x="180" y="1743"/>
                </a:lnTo>
                <a:lnTo>
                  <a:pt x="230" y="1687"/>
                </a:lnTo>
                <a:lnTo>
                  <a:pt x="286" y="1636"/>
                </a:lnTo>
                <a:lnTo>
                  <a:pt x="348" y="1591"/>
                </a:lnTo>
                <a:lnTo>
                  <a:pt x="412" y="1552"/>
                </a:lnTo>
                <a:lnTo>
                  <a:pt x="481" y="1519"/>
                </a:lnTo>
                <a:lnTo>
                  <a:pt x="554" y="1492"/>
                </a:lnTo>
                <a:lnTo>
                  <a:pt x="628" y="1474"/>
                </a:lnTo>
                <a:lnTo>
                  <a:pt x="707" y="1461"/>
                </a:lnTo>
                <a:lnTo>
                  <a:pt x="787" y="1457"/>
                </a:lnTo>
                <a:lnTo>
                  <a:pt x="872" y="1463"/>
                </a:lnTo>
                <a:lnTo>
                  <a:pt x="952" y="1475"/>
                </a:lnTo>
                <a:lnTo>
                  <a:pt x="1031" y="1495"/>
                </a:lnTo>
                <a:lnTo>
                  <a:pt x="1105" y="1524"/>
                </a:lnTo>
                <a:lnTo>
                  <a:pt x="1176" y="1559"/>
                </a:lnTo>
                <a:lnTo>
                  <a:pt x="1241" y="1602"/>
                </a:lnTo>
                <a:lnTo>
                  <a:pt x="1303" y="1649"/>
                </a:lnTo>
                <a:lnTo>
                  <a:pt x="1360" y="1703"/>
                </a:lnTo>
                <a:lnTo>
                  <a:pt x="3035" y="896"/>
                </a:lnTo>
                <a:lnTo>
                  <a:pt x="3028" y="841"/>
                </a:lnTo>
                <a:lnTo>
                  <a:pt x="3025" y="782"/>
                </a:lnTo>
                <a:lnTo>
                  <a:pt x="3029" y="703"/>
                </a:lnTo>
                <a:lnTo>
                  <a:pt x="3042" y="626"/>
                </a:lnTo>
                <a:lnTo>
                  <a:pt x="3061" y="551"/>
                </a:lnTo>
                <a:lnTo>
                  <a:pt x="3088" y="478"/>
                </a:lnTo>
                <a:lnTo>
                  <a:pt x="3121" y="410"/>
                </a:lnTo>
                <a:lnTo>
                  <a:pt x="3159" y="346"/>
                </a:lnTo>
                <a:lnTo>
                  <a:pt x="3205" y="284"/>
                </a:lnTo>
                <a:lnTo>
                  <a:pt x="3255" y="229"/>
                </a:lnTo>
                <a:lnTo>
                  <a:pt x="3311" y="179"/>
                </a:lnTo>
                <a:lnTo>
                  <a:pt x="3373" y="134"/>
                </a:lnTo>
                <a:lnTo>
                  <a:pt x="3437" y="95"/>
                </a:lnTo>
                <a:lnTo>
                  <a:pt x="3506" y="63"/>
                </a:lnTo>
                <a:lnTo>
                  <a:pt x="3579" y="36"/>
                </a:lnTo>
                <a:lnTo>
                  <a:pt x="3654" y="16"/>
                </a:lnTo>
                <a:lnTo>
                  <a:pt x="3732" y="4"/>
                </a:lnTo>
                <a:lnTo>
                  <a:pt x="3813" y="0"/>
                </a:lnTo>
                <a:close/>
              </a:path>
            </a:pathLst>
          </a:custGeom>
          <a:solidFill>
            <a:schemeClr val="bg1"/>
          </a:solidFill>
          <a:ln w="0">
            <a:noFill/>
            <a:prstDash val="solid"/>
            <a:round/>
            <a:headEnd/>
            <a:tailEnd/>
          </a:ln>
          <a:effectLst>
            <a:outerShdw blurRad="63500" sx="102000" sy="102000" algn="ctr"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ru-RU"/>
          </a:p>
        </p:txBody>
      </p:sp>
      <p:grpSp>
        <p:nvGrpSpPr>
          <p:cNvPr id="72" name="Группа 379"/>
          <p:cNvGrpSpPr/>
          <p:nvPr/>
        </p:nvGrpSpPr>
        <p:grpSpPr>
          <a:xfrm>
            <a:off x="9019161" y="5027186"/>
            <a:ext cx="432796" cy="389252"/>
            <a:chOff x="5834063" y="3221038"/>
            <a:chExt cx="2335212" cy="2100262"/>
          </a:xfrm>
          <a:solidFill>
            <a:schemeClr val="bg1"/>
          </a:solidFill>
          <a:effectLst>
            <a:outerShdw blurRad="63500" sx="102000" sy="102000" algn="ctr" rotWithShape="0">
              <a:prstClr val="black">
                <a:alpha val="40000"/>
              </a:prstClr>
            </a:outerShdw>
          </a:effectLst>
        </p:grpSpPr>
        <p:sp>
          <p:nvSpPr>
            <p:cNvPr id="73" name="Freeform 337"/>
            <p:cNvSpPr>
              <a:spLocks/>
            </p:cNvSpPr>
            <p:nvPr/>
          </p:nvSpPr>
          <p:spPr bwMode="auto">
            <a:xfrm>
              <a:off x="6699250" y="3617913"/>
              <a:ext cx="1470025" cy="768350"/>
            </a:xfrm>
            <a:custGeom>
              <a:avLst/>
              <a:gdLst>
                <a:gd name="T0" fmla="*/ 113 w 2777"/>
                <a:gd name="T1" fmla="*/ 0 h 1453"/>
                <a:gd name="T2" fmla="*/ 2686 w 2777"/>
                <a:gd name="T3" fmla="*/ 0 h 1453"/>
                <a:gd name="T4" fmla="*/ 2713 w 2777"/>
                <a:gd name="T5" fmla="*/ 2 h 1453"/>
                <a:gd name="T6" fmla="*/ 2736 w 2777"/>
                <a:gd name="T7" fmla="*/ 10 h 1453"/>
                <a:gd name="T8" fmla="*/ 2753 w 2777"/>
                <a:gd name="T9" fmla="*/ 25 h 1453"/>
                <a:gd name="T10" fmla="*/ 2767 w 2777"/>
                <a:gd name="T11" fmla="*/ 43 h 1453"/>
                <a:gd name="T12" fmla="*/ 2775 w 2777"/>
                <a:gd name="T13" fmla="*/ 65 h 1453"/>
                <a:gd name="T14" fmla="*/ 2777 w 2777"/>
                <a:gd name="T15" fmla="*/ 89 h 1453"/>
                <a:gd name="T16" fmla="*/ 2771 w 2777"/>
                <a:gd name="T17" fmla="*/ 116 h 1453"/>
                <a:gd name="T18" fmla="*/ 2416 w 2777"/>
                <a:gd name="T19" fmla="*/ 1337 h 1453"/>
                <a:gd name="T20" fmla="*/ 2403 w 2777"/>
                <a:gd name="T21" fmla="*/ 1368 h 1453"/>
                <a:gd name="T22" fmla="*/ 2381 w 2777"/>
                <a:gd name="T23" fmla="*/ 1396 h 1453"/>
                <a:gd name="T24" fmla="*/ 2356 w 2777"/>
                <a:gd name="T25" fmla="*/ 1419 h 1453"/>
                <a:gd name="T26" fmla="*/ 2324 w 2777"/>
                <a:gd name="T27" fmla="*/ 1438 h 1453"/>
                <a:gd name="T28" fmla="*/ 2292 w 2777"/>
                <a:gd name="T29" fmla="*/ 1449 h 1453"/>
                <a:gd name="T30" fmla="*/ 2258 w 2777"/>
                <a:gd name="T31" fmla="*/ 1453 h 1453"/>
                <a:gd name="T32" fmla="*/ 571 w 2777"/>
                <a:gd name="T33" fmla="*/ 1453 h 1453"/>
                <a:gd name="T34" fmla="*/ 538 w 2777"/>
                <a:gd name="T35" fmla="*/ 1449 h 1453"/>
                <a:gd name="T36" fmla="*/ 505 w 2777"/>
                <a:gd name="T37" fmla="*/ 1438 h 1453"/>
                <a:gd name="T38" fmla="*/ 475 w 2777"/>
                <a:gd name="T39" fmla="*/ 1419 h 1453"/>
                <a:gd name="T40" fmla="*/ 448 w 2777"/>
                <a:gd name="T41" fmla="*/ 1396 h 1453"/>
                <a:gd name="T42" fmla="*/ 428 w 2777"/>
                <a:gd name="T43" fmla="*/ 1368 h 1453"/>
                <a:gd name="T44" fmla="*/ 413 w 2777"/>
                <a:gd name="T45" fmla="*/ 1337 h 1453"/>
                <a:gd name="T46" fmla="*/ 7 w 2777"/>
                <a:gd name="T47" fmla="*/ 145 h 1453"/>
                <a:gd name="T48" fmla="*/ 0 w 2777"/>
                <a:gd name="T49" fmla="*/ 115 h 1453"/>
                <a:gd name="T50" fmla="*/ 0 w 2777"/>
                <a:gd name="T51" fmla="*/ 88 h 1453"/>
                <a:gd name="T52" fmla="*/ 7 w 2777"/>
                <a:gd name="T53" fmla="*/ 63 h 1453"/>
                <a:gd name="T54" fmla="*/ 19 w 2777"/>
                <a:gd name="T55" fmla="*/ 42 h 1453"/>
                <a:gd name="T56" fmla="*/ 35 w 2777"/>
                <a:gd name="T57" fmla="*/ 24 h 1453"/>
                <a:gd name="T58" fmla="*/ 57 w 2777"/>
                <a:gd name="T59" fmla="*/ 10 h 1453"/>
                <a:gd name="T60" fmla="*/ 83 w 2777"/>
                <a:gd name="T61" fmla="*/ 2 h 1453"/>
                <a:gd name="T62" fmla="*/ 113 w 2777"/>
                <a:gd name="T63" fmla="*/ 0 h 14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777" h="1453">
                  <a:moveTo>
                    <a:pt x="113" y="0"/>
                  </a:moveTo>
                  <a:lnTo>
                    <a:pt x="2686" y="0"/>
                  </a:lnTo>
                  <a:lnTo>
                    <a:pt x="2713" y="2"/>
                  </a:lnTo>
                  <a:lnTo>
                    <a:pt x="2736" y="10"/>
                  </a:lnTo>
                  <a:lnTo>
                    <a:pt x="2753" y="25"/>
                  </a:lnTo>
                  <a:lnTo>
                    <a:pt x="2767" y="43"/>
                  </a:lnTo>
                  <a:lnTo>
                    <a:pt x="2775" y="65"/>
                  </a:lnTo>
                  <a:lnTo>
                    <a:pt x="2777" y="89"/>
                  </a:lnTo>
                  <a:lnTo>
                    <a:pt x="2771" y="116"/>
                  </a:lnTo>
                  <a:lnTo>
                    <a:pt x="2416" y="1337"/>
                  </a:lnTo>
                  <a:lnTo>
                    <a:pt x="2403" y="1368"/>
                  </a:lnTo>
                  <a:lnTo>
                    <a:pt x="2381" y="1396"/>
                  </a:lnTo>
                  <a:lnTo>
                    <a:pt x="2356" y="1419"/>
                  </a:lnTo>
                  <a:lnTo>
                    <a:pt x="2324" y="1438"/>
                  </a:lnTo>
                  <a:lnTo>
                    <a:pt x="2292" y="1449"/>
                  </a:lnTo>
                  <a:lnTo>
                    <a:pt x="2258" y="1453"/>
                  </a:lnTo>
                  <a:lnTo>
                    <a:pt x="571" y="1453"/>
                  </a:lnTo>
                  <a:lnTo>
                    <a:pt x="538" y="1449"/>
                  </a:lnTo>
                  <a:lnTo>
                    <a:pt x="505" y="1438"/>
                  </a:lnTo>
                  <a:lnTo>
                    <a:pt x="475" y="1419"/>
                  </a:lnTo>
                  <a:lnTo>
                    <a:pt x="448" y="1396"/>
                  </a:lnTo>
                  <a:lnTo>
                    <a:pt x="428" y="1368"/>
                  </a:lnTo>
                  <a:lnTo>
                    <a:pt x="413" y="1337"/>
                  </a:lnTo>
                  <a:lnTo>
                    <a:pt x="7" y="145"/>
                  </a:lnTo>
                  <a:lnTo>
                    <a:pt x="0" y="115"/>
                  </a:lnTo>
                  <a:lnTo>
                    <a:pt x="0" y="88"/>
                  </a:lnTo>
                  <a:lnTo>
                    <a:pt x="7" y="63"/>
                  </a:lnTo>
                  <a:lnTo>
                    <a:pt x="19" y="42"/>
                  </a:lnTo>
                  <a:lnTo>
                    <a:pt x="35" y="24"/>
                  </a:lnTo>
                  <a:lnTo>
                    <a:pt x="57" y="10"/>
                  </a:lnTo>
                  <a:lnTo>
                    <a:pt x="83" y="2"/>
                  </a:lnTo>
                  <a:lnTo>
                    <a:pt x="11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74" name="Freeform 338"/>
            <p:cNvSpPr>
              <a:spLocks/>
            </p:cNvSpPr>
            <p:nvPr/>
          </p:nvSpPr>
          <p:spPr bwMode="auto">
            <a:xfrm>
              <a:off x="6678613" y="4911725"/>
              <a:ext cx="406400" cy="406400"/>
            </a:xfrm>
            <a:custGeom>
              <a:avLst/>
              <a:gdLst>
                <a:gd name="T0" fmla="*/ 384 w 769"/>
                <a:gd name="T1" fmla="*/ 0 h 769"/>
                <a:gd name="T2" fmla="*/ 441 w 769"/>
                <a:gd name="T3" fmla="*/ 4 h 769"/>
                <a:gd name="T4" fmla="*/ 495 w 769"/>
                <a:gd name="T5" fmla="*/ 16 h 769"/>
                <a:gd name="T6" fmla="*/ 547 w 769"/>
                <a:gd name="T7" fmla="*/ 35 h 769"/>
                <a:gd name="T8" fmla="*/ 594 w 769"/>
                <a:gd name="T9" fmla="*/ 61 h 769"/>
                <a:gd name="T10" fmla="*/ 636 w 769"/>
                <a:gd name="T11" fmla="*/ 93 h 769"/>
                <a:gd name="T12" fmla="*/ 675 w 769"/>
                <a:gd name="T13" fmla="*/ 131 h 769"/>
                <a:gd name="T14" fmla="*/ 708 w 769"/>
                <a:gd name="T15" fmla="*/ 174 h 769"/>
                <a:gd name="T16" fmla="*/ 734 w 769"/>
                <a:gd name="T17" fmla="*/ 222 h 769"/>
                <a:gd name="T18" fmla="*/ 753 w 769"/>
                <a:gd name="T19" fmla="*/ 273 h 769"/>
                <a:gd name="T20" fmla="*/ 765 w 769"/>
                <a:gd name="T21" fmla="*/ 328 h 769"/>
                <a:gd name="T22" fmla="*/ 769 w 769"/>
                <a:gd name="T23" fmla="*/ 384 h 769"/>
                <a:gd name="T24" fmla="*/ 765 w 769"/>
                <a:gd name="T25" fmla="*/ 441 h 769"/>
                <a:gd name="T26" fmla="*/ 753 w 769"/>
                <a:gd name="T27" fmla="*/ 496 h 769"/>
                <a:gd name="T28" fmla="*/ 734 w 769"/>
                <a:gd name="T29" fmla="*/ 547 h 769"/>
                <a:gd name="T30" fmla="*/ 708 w 769"/>
                <a:gd name="T31" fmla="*/ 594 h 769"/>
                <a:gd name="T32" fmla="*/ 675 w 769"/>
                <a:gd name="T33" fmla="*/ 636 h 769"/>
                <a:gd name="T34" fmla="*/ 636 w 769"/>
                <a:gd name="T35" fmla="*/ 674 h 769"/>
                <a:gd name="T36" fmla="*/ 594 w 769"/>
                <a:gd name="T37" fmla="*/ 707 h 769"/>
                <a:gd name="T38" fmla="*/ 547 w 769"/>
                <a:gd name="T39" fmla="*/ 734 h 769"/>
                <a:gd name="T40" fmla="*/ 495 w 769"/>
                <a:gd name="T41" fmla="*/ 753 h 769"/>
                <a:gd name="T42" fmla="*/ 441 w 769"/>
                <a:gd name="T43" fmla="*/ 765 h 769"/>
                <a:gd name="T44" fmla="*/ 384 w 769"/>
                <a:gd name="T45" fmla="*/ 769 h 769"/>
                <a:gd name="T46" fmla="*/ 328 w 769"/>
                <a:gd name="T47" fmla="*/ 765 h 769"/>
                <a:gd name="T48" fmla="*/ 273 w 769"/>
                <a:gd name="T49" fmla="*/ 753 h 769"/>
                <a:gd name="T50" fmla="*/ 222 w 769"/>
                <a:gd name="T51" fmla="*/ 734 h 769"/>
                <a:gd name="T52" fmla="*/ 175 w 769"/>
                <a:gd name="T53" fmla="*/ 707 h 769"/>
                <a:gd name="T54" fmla="*/ 133 w 769"/>
                <a:gd name="T55" fmla="*/ 674 h 769"/>
                <a:gd name="T56" fmla="*/ 95 w 769"/>
                <a:gd name="T57" fmla="*/ 636 h 769"/>
                <a:gd name="T58" fmla="*/ 62 w 769"/>
                <a:gd name="T59" fmla="*/ 594 h 769"/>
                <a:gd name="T60" fmla="*/ 35 w 769"/>
                <a:gd name="T61" fmla="*/ 547 h 769"/>
                <a:gd name="T62" fmla="*/ 16 w 769"/>
                <a:gd name="T63" fmla="*/ 496 h 769"/>
                <a:gd name="T64" fmla="*/ 4 w 769"/>
                <a:gd name="T65" fmla="*/ 441 h 769"/>
                <a:gd name="T66" fmla="*/ 0 w 769"/>
                <a:gd name="T67" fmla="*/ 384 h 769"/>
                <a:gd name="T68" fmla="*/ 4 w 769"/>
                <a:gd name="T69" fmla="*/ 328 h 769"/>
                <a:gd name="T70" fmla="*/ 16 w 769"/>
                <a:gd name="T71" fmla="*/ 273 h 769"/>
                <a:gd name="T72" fmla="*/ 35 w 769"/>
                <a:gd name="T73" fmla="*/ 222 h 769"/>
                <a:gd name="T74" fmla="*/ 62 w 769"/>
                <a:gd name="T75" fmla="*/ 174 h 769"/>
                <a:gd name="T76" fmla="*/ 95 w 769"/>
                <a:gd name="T77" fmla="*/ 131 h 769"/>
                <a:gd name="T78" fmla="*/ 133 w 769"/>
                <a:gd name="T79" fmla="*/ 93 h 769"/>
                <a:gd name="T80" fmla="*/ 175 w 769"/>
                <a:gd name="T81" fmla="*/ 61 h 769"/>
                <a:gd name="T82" fmla="*/ 222 w 769"/>
                <a:gd name="T83" fmla="*/ 35 h 769"/>
                <a:gd name="T84" fmla="*/ 273 w 769"/>
                <a:gd name="T85" fmla="*/ 16 h 769"/>
                <a:gd name="T86" fmla="*/ 328 w 769"/>
                <a:gd name="T87" fmla="*/ 4 h 769"/>
                <a:gd name="T88" fmla="*/ 384 w 769"/>
                <a:gd name="T89" fmla="*/ 0 h 7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769" h="769">
                  <a:moveTo>
                    <a:pt x="384" y="0"/>
                  </a:moveTo>
                  <a:lnTo>
                    <a:pt x="441" y="4"/>
                  </a:lnTo>
                  <a:lnTo>
                    <a:pt x="495" y="16"/>
                  </a:lnTo>
                  <a:lnTo>
                    <a:pt x="547" y="35"/>
                  </a:lnTo>
                  <a:lnTo>
                    <a:pt x="594" y="61"/>
                  </a:lnTo>
                  <a:lnTo>
                    <a:pt x="636" y="93"/>
                  </a:lnTo>
                  <a:lnTo>
                    <a:pt x="675" y="131"/>
                  </a:lnTo>
                  <a:lnTo>
                    <a:pt x="708" y="174"/>
                  </a:lnTo>
                  <a:lnTo>
                    <a:pt x="734" y="222"/>
                  </a:lnTo>
                  <a:lnTo>
                    <a:pt x="753" y="273"/>
                  </a:lnTo>
                  <a:lnTo>
                    <a:pt x="765" y="328"/>
                  </a:lnTo>
                  <a:lnTo>
                    <a:pt x="769" y="384"/>
                  </a:lnTo>
                  <a:lnTo>
                    <a:pt x="765" y="441"/>
                  </a:lnTo>
                  <a:lnTo>
                    <a:pt x="753" y="496"/>
                  </a:lnTo>
                  <a:lnTo>
                    <a:pt x="734" y="547"/>
                  </a:lnTo>
                  <a:lnTo>
                    <a:pt x="708" y="594"/>
                  </a:lnTo>
                  <a:lnTo>
                    <a:pt x="675" y="636"/>
                  </a:lnTo>
                  <a:lnTo>
                    <a:pt x="636" y="674"/>
                  </a:lnTo>
                  <a:lnTo>
                    <a:pt x="594" y="707"/>
                  </a:lnTo>
                  <a:lnTo>
                    <a:pt x="547" y="734"/>
                  </a:lnTo>
                  <a:lnTo>
                    <a:pt x="495" y="753"/>
                  </a:lnTo>
                  <a:lnTo>
                    <a:pt x="441" y="765"/>
                  </a:lnTo>
                  <a:lnTo>
                    <a:pt x="384" y="769"/>
                  </a:lnTo>
                  <a:lnTo>
                    <a:pt x="328" y="765"/>
                  </a:lnTo>
                  <a:lnTo>
                    <a:pt x="273" y="753"/>
                  </a:lnTo>
                  <a:lnTo>
                    <a:pt x="222" y="734"/>
                  </a:lnTo>
                  <a:lnTo>
                    <a:pt x="175" y="707"/>
                  </a:lnTo>
                  <a:lnTo>
                    <a:pt x="133" y="674"/>
                  </a:lnTo>
                  <a:lnTo>
                    <a:pt x="95" y="636"/>
                  </a:lnTo>
                  <a:lnTo>
                    <a:pt x="62" y="594"/>
                  </a:lnTo>
                  <a:lnTo>
                    <a:pt x="35" y="547"/>
                  </a:lnTo>
                  <a:lnTo>
                    <a:pt x="16" y="496"/>
                  </a:lnTo>
                  <a:lnTo>
                    <a:pt x="4" y="441"/>
                  </a:lnTo>
                  <a:lnTo>
                    <a:pt x="0" y="384"/>
                  </a:lnTo>
                  <a:lnTo>
                    <a:pt x="4" y="328"/>
                  </a:lnTo>
                  <a:lnTo>
                    <a:pt x="16" y="273"/>
                  </a:lnTo>
                  <a:lnTo>
                    <a:pt x="35" y="222"/>
                  </a:lnTo>
                  <a:lnTo>
                    <a:pt x="62" y="174"/>
                  </a:lnTo>
                  <a:lnTo>
                    <a:pt x="95" y="131"/>
                  </a:lnTo>
                  <a:lnTo>
                    <a:pt x="133" y="93"/>
                  </a:lnTo>
                  <a:lnTo>
                    <a:pt x="175" y="61"/>
                  </a:lnTo>
                  <a:lnTo>
                    <a:pt x="222" y="35"/>
                  </a:lnTo>
                  <a:lnTo>
                    <a:pt x="273" y="16"/>
                  </a:lnTo>
                  <a:lnTo>
                    <a:pt x="328" y="4"/>
                  </a:lnTo>
                  <a:lnTo>
                    <a:pt x="38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75" name="Freeform 339"/>
            <p:cNvSpPr>
              <a:spLocks/>
            </p:cNvSpPr>
            <p:nvPr/>
          </p:nvSpPr>
          <p:spPr bwMode="auto">
            <a:xfrm>
              <a:off x="7540625" y="4913313"/>
              <a:ext cx="406400" cy="407987"/>
            </a:xfrm>
            <a:custGeom>
              <a:avLst/>
              <a:gdLst>
                <a:gd name="T0" fmla="*/ 385 w 769"/>
                <a:gd name="T1" fmla="*/ 0 h 771"/>
                <a:gd name="T2" fmla="*/ 442 w 769"/>
                <a:gd name="T3" fmla="*/ 4 h 771"/>
                <a:gd name="T4" fmla="*/ 496 w 769"/>
                <a:gd name="T5" fmla="*/ 16 h 771"/>
                <a:gd name="T6" fmla="*/ 547 w 769"/>
                <a:gd name="T7" fmla="*/ 36 h 771"/>
                <a:gd name="T8" fmla="*/ 595 w 769"/>
                <a:gd name="T9" fmla="*/ 62 h 771"/>
                <a:gd name="T10" fmla="*/ 638 w 769"/>
                <a:gd name="T11" fmla="*/ 95 h 771"/>
                <a:gd name="T12" fmla="*/ 676 w 769"/>
                <a:gd name="T13" fmla="*/ 133 h 771"/>
                <a:gd name="T14" fmla="*/ 708 w 769"/>
                <a:gd name="T15" fmla="*/ 176 h 771"/>
                <a:gd name="T16" fmla="*/ 734 w 769"/>
                <a:gd name="T17" fmla="*/ 223 h 771"/>
                <a:gd name="T18" fmla="*/ 753 w 769"/>
                <a:gd name="T19" fmla="*/ 273 h 771"/>
                <a:gd name="T20" fmla="*/ 765 w 769"/>
                <a:gd name="T21" fmla="*/ 328 h 771"/>
                <a:gd name="T22" fmla="*/ 769 w 769"/>
                <a:gd name="T23" fmla="*/ 384 h 771"/>
                <a:gd name="T24" fmla="*/ 765 w 769"/>
                <a:gd name="T25" fmla="*/ 441 h 771"/>
                <a:gd name="T26" fmla="*/ 753 w 769"/>
                <a:gd name="T27" fmla="*/ 497 h 771"/>
                <a:gd name="T28" fmla="*/ 734 w 769"/>
                <a:gd name="T29" fmla="*/ 547 h 771"/>
                <a:gd name="T30" fmla="*/ 708 w 769"/>
                <a:gd name="T31" fmla="*/ 594 h 771"/>
                <a:gd name="T32" fmla="*/ 676 w 769"/>
                <a:gd name="T33" fmla="*/ 638 h 771"/>
                <a:gd name="T34" fmla="*/ 638 w 769"/>
                <a:gd name="T35" fmla="*/ 676 h 771"/>
                <a:gd name="T36" fmla="*/ 595 w 769"/>
                <a:gd name="T37" fmla="*/ 708 h 771"/>
                <a:gd name="T38" fmla="*/ 547 w 769"/>
                <a:gd name="T39" fmla="*/ 734 h 771"/>
                <a:gd name="T40" fmla="*/ 496 w 769"/>
                <a:gd name="T41" fmla="*/ 754 h 771"/>
                <a:gd name="T42" fmla="*/ 442 w 769"/>
                <a:gd name="T43" fmla="*/ 767 h 771"/>
                <a:gd name="T44" fmla="*/ 385 w 769"/>
                <a:gd name="T45" fmla="*/ 771 h 771"/>
                <a:gd name="T46" fmla="*/ 328 w 769"/>
                <a:gd name="T47" fmla="*/ 767 h 771"/>
                <a:gd name="T48" fmla="*/ 274 w 769"/>
                <a:gd name="T49" fmla="*/ 754 h 771"/>
                <a:gd name="T50" fmla="*/ 222 w 769"/>
                <a:gd name="T51" fmla="*/ 734 h 771"/>
                <a:gd name="T52" fmla="*/ 175 w 769"/>
                <a:gd name="T53" fmla="*/ 708 h 771"/>
                <a:gd name="T54" fmla="*/ 133 w 769"/>
                <a:gd name="T55" fmla="*/ 676 h 771"/>
                <a:gd name="T56" fmla="*/ 95 w 769"/>
                <a:gd name="T57" fmla="*/ 638 h 771"/>
                <a:gd name="T58" fmla="*/ 63 w 769"/>
                <a:gd name="T59" fmla="*/ 594 h 771"/>
                <a:gd name="T60" fmla="*/ 36 w 769"/>
                <a:gd name="T61" fmla="*/ 547 h 771"/>
                <a:gd name="T62" fmla="*/ 17 w 769"/>
                <a:gd name="T63" fmla="*/ 497 h 771"/>
                <a:gd name="T64" fmla="*/ 4 w 769"/>
                <a:gd name="T65" fmla="*/ 441 h 771"/>
                <a:gd name="T66" fmla="*/ 0 w 769"/>
                <a:gd name="T67" fmla="*/ 384 h 771"/>
                <a:gd name="T68" fmla="*/ 4 w 769"/>
                <a:gd name="T69" fmla="*/ 328 h 771"/>
                <a:gd name="T70" fmla="*/ 17 w 769"/>
                <a:gd name="T71" fmla="*/ 273 h 771"/>
                <a:gd name="T72" fmla="*/ 36 w 769"/>
                <a:gd name="T73" fmla="*/ 223 h 771"/>
                <a:gd name="T74" fmla="*/ 63 w 769"/>
                <a:gd name="T75" fmla="*/ 176 h 771"/>
                <a:gd name="T76" fmla="*/ 95 w 769"/>
                <a:gd name="T77" fmla="*/ 133 h 771"/>
                <a:gd name="T78" fmla="*/ 133 w 769"/>
                <a:gd name="T79" fmla="*/ 95 h 771"/>
                <a:gd name="T80" fmla="*/ 175 w 769"/>
                <a:gd name="T81" fmla="*/ 62 h 771"/>
                <a:gd name="T82" fmla="*/ 222 w 769"/>
                <a:gd name="T83" fmla="*/ 36 h 771"/>
                <a:gd name="T84" fmla="*/ 274 w 769"/>
                <a:gd name="T85" fmla="*/ 16 h 771"/>
                <a:gd name="T86" fmla="*/ 328 w 769"/>
                <a:gd name="T87" fmla="*/ 4 h 771"/>
                <a:gd name="T88" fmla="*/ 385 w 769"/>
                <a:gd name="T89" fmla="*/ 0 h 7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769" h="771">
                  <a:moveTo>
                    <a:pt x="385" y="0"/>
                  </a:moveTo>
                  <a:lnTo>
                    <a:pt x="442" y="4"/>
                  </a:lnTo>
                  <a:lnTo>
                    <a:pt x="496" y="16"/>
                  </a:lnTo>
                  <a:lnTo>
                    <a:pt x="547" y="36"/>
                  </a:lnTo>
                  <a:lnTo>
                    <a:pt x="595" y="62"/>
                  </a:lnTo>
                  <a:lnTo>
                    <a:pt x="638" y="95"/>
                  </a:lnTo>
                  <a:lnTo>
                    <a:pt x="676" y="133"/>
                  </a:lnTo>
                  <a:lnTo>
                    <a:pt x="708" y="176"/>
                  </a:lnTo>
                  <a:lnTo>
                    <a:pt x="734" y="223"/>
                  </a:lnTo>
                  <a:lnTo>
                    <a:pt x="753" y="273"/>
                  </a:lnTo>
                  <a:lnTo>
                    <a:pt x="765" y="328"/>
                  </a:lnTo>
                  <a:lnTo>
                    <a:pt x="769" y="384"/>
                  </a:lnTo>
                  <a:lnTo>
                    <a:pt x="765" y="441"/>
                  </a:lnTo>
                  <a:lnTo>
                    <a:pt x="753" y="497"/>
                  </a:lnTo>
                  <a:lnTo>
                    <a:pt x="734" y="547"/>
                  </a:lnTo>
                  <a:lnTo>
                    <a:pt x="708" y="594"/>
                  </a:lnTo>
                  <a:lnTo>
                    <a:pt x="676" y="638"/>
                  </a:lnTo>
                  <a:lnTo>
                    <a:pt x="638" y="676"/>
                  </a:lnTo>
                  <a:lnTo>
                    <a:pt x="595" y="708"/>
                  </a:lnTo>
                  <a:lnTo>
                    <a:pt x="547" y="734"/>
                  </a:lnTo>
                  <a:lnTo>
                    <a:pt x="496" y="754"/>
                  </a:lnTo>
                  <a:lnTo>
                    <a:pt x="442" y="767"/>
                  </a:lnTo>
                  <a:lnTo>
                    <a:pt x="385" y="771"/>
                  </a:lnTo>
                  <a:lnTo>
                    <a:pt x="328" y="767"/>
                  </a:lnTo>
                  <a:lnTo>
                    <a:pt x="274" y="754"/>
                  </a:lnTo>
                  <a:lnTo>
                    <a:pt x="222" y="734"/>
                  </a:lnTo>
                  <a:lnTo>
                    <a:pt x="175" y="708"/>
                  </a:lnTo>
                  <a:lnTo>
                    <a:pt x="133" y="676"/>
                  </a:lnTo>
                  <a:lnTo>
                    <a:pt x="95" y="638"/>
                  </a:lnTo>
                  <a:lnTo>
                    <a:pt x="63" y="594"/>
                  </a:lnTo>
                  <a:lnTo>
                    <a:pt x="36" y="547"/>
                  </a:lnTo>
                  <a:lnTo>
                    <a:pt x="17" y="497"/>
                  </a:lnTo>
                  <a:lnTo>
                    <a:pt x="4" y="441"/>
                  </a:lnTo>
                  <a:lnTo>
                    <a:pt x="0" y="384"/>
                  </a:lnTo>
                  <a:lnTo>
                    <a:pt x="4" y="328"/>
                  </a:lnTo>
                  <a:lnTo>
                    <a:pt x="17" y="273"/>
                  </a:lnTo>
                  <a:lnTo>
                    <a:pt x="36" y="223"/>
                  </a:lnTo>
                  <a:lnTo>
                    <a:pt x="63" y="176"/>
                  </a:lnTo>
                  <a:lnTo>
                    <a:pt x="95" y="133"/>
                  </a:lnTo>
                  <a:lnTo>
                    <a:pt x="133" y="95"/>
                  </a:lnTo>
                  <a:lnTo>
                    <a:pt x="175" y="62"/>
                  </a:lnTo>
                  <a:lnTo>
                    <a:pt x="222" y="36"/>
                  </a:lnTo>
                  <a:lnTo>
                    <a:pt x="274" y="16"/>
                  </a:lnTo>
                  <a:lnTo>
                    <a:pt x="328" y="4"/>
                  </a:lnTo>
                  <a:lnTo>
                    <a:pt x="38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76" name="Freeform 340"/>
            <p:cNvSpPr>
              <a:spLocks/>
            </p:cNvSpPr>
            <p:nvPr/>
          </p:nvSpPr>
          <p:spPr bwMode="auto">
            <a:xfrm>
              <a:off x="5834063" y="3221038"/>
              <a:ext cx="2270125" cy="1603375"/>
            </a:xfrm>
            <a:custGeom>
              <a:avLst/>
              <a:gdLst>
                <a:gd name="T0" fmla="*/ 218 w 4290"/>
                <a:gd name="T1" fmla="*/ 0 h 3031"/>
                <a:gd name="T2" fmla="*/ 919 w 4290"/>
                <a:gd name="T3" fmla="*/ 0 h 3031"/>
                <a:gd name="T4" fmla="*/ 1821 w 4290"/>
                <a:gd name="T5" fmla="*/ 2596 h 3031"/>
                <a:gd name="T6" fmla="*/ 4072 w 4290"/>
                <a:gd name="T7" fmla="*/ 2596 h 3031"/>
                <a:gd name="T8" fmla="*/ 4110 w 4290"/>
                <a:gd name="T9" fmla="*/ 2599 h 3031"/>
                <a:gd name="T10" fmla="*/ 4148 w 4290"/>
                <a:gd name="T11" fmla="*/ 2610 h 3031"/>
                <a:gd name="T12" fmla="*/ 4181 w 4290"/>
                <a:gd name="T13" fmla="*/ 2626 h 3031"/>
                <a:gd name="T14" fmla="*/ 4211 w 4290"/>
                <a:gd name="T15" fmla="*/ 2646 h 3031"/>
                <a:gd name="T16" fmla="*/ 4238 w 4290"/>
                <a:gd name="T17" fmla="*/ 2673 h 3031"/>
                <a:gd name="T18" fmla="*/ 4260 w 4290"/>
                <a:gd name="T19" fmla="*/ 2703 h 3031"/>
                <a:gd name="T20" fmla="*/ 4275 w 4290"/>
                <a:gd name="T21" fmla="*/ 2737 h 3031"/>
                <a:gd name="T22" fmla="*/ 4286 w 4290"/>
                <a:gd name="T23" fmla="*/ 2775 h 3031"/>
                <a:gd name="T24" fmla="*/ 4290 w 4290"/>
                <a:gd name="T25" fmla="*/ 2813 h 3031"/>
                <a:gd name="T26" fmla="*/ 4286 w 4290"/>
                <a:gd name="T27" fmla="*/ 2852 h 3031"/>
                <a:gd name="T28" fmla="*/ 4275 w 4290"/>
                <a:gd name="T29" fmla="*/ 2890 h 3031"/>
                <a:gd name="T30" fmla="*/ 4260 w 4290"/>
                <a:gd name="T31" fmla="*/ 2924 h 3031"/>
                <a:gd name="T32" fmla="*/ 4238 w 4290"/>
                <a:gd name="T33" fmla="*/ 2954 h 3031"/>
                <a:gd name="T34" fmla="*/ 4211 w 4290"/>
                <a:gd name="T35" fmla="*/ 2981 h 3031"/>
                <a:gd name="T36" fmla="*/ 4181 w 4290"/>
                <a:gd name="T37" fmla="*/ 3003 h 3031"/>
                <a:gd name="T38" fmla="*/ 4148 w 4290"/>
                <a:gd name="T39" fmla="*/ 3018 h 3031"/>
                <a:gd name="T40" fmla="*/ 4110 w 4290"/>
                <a:gd name="T41" fmla="*/ 3028 h 3031"/>
                <a:gd name="T42" fmla="*/ 4072 w 4290"/>
                <a:gd name="T43" fmla="*/ 3031 h 3031"/>
                <a:gd name="T44" fmla="*/ 1511 w 4290"/>
                <a:gd name="T45" fmla="*/ 3031 h 3031"/>
                <a:gd name="T46" fmla="*/ 609 w 4290"/>
                <a:gd name="T47" fmla="*/ 437 h 3031"/>
                <a:gd name="T48" fmla="*/ 218 w 4290"/>
                <a:gd name="T49" fmla="*/ 437 h 3031"/>
                <a:gd name="T50" fmla="*/ 179 w 4290"/>
                <a:gd name="T51" fmla="*/ 434 h 3031"/>
                <a:gd name="T52" fmla="*/ 142 w 4290"/>
                <a:gd name="T53" fmla="*/ 423 h 3031"/>
                <a:gd name="T54" fmla="*/ 108 w 4290"/>
                <a:gd name="T55" fmla="*/ 407 h 3031"/>
                <a:gd name="T56" fmla="*/ 77 w 4290"/>
                <a:gd name="T57" fmla="*/ 387 h 3031"/>
                <a:gd name="T58" fmla="*/ 51 w 4290"/>
                <a:gd name="T59" fmla="*/ 359 h 3031"/>
                <a:gd name="T60" fmla="*/ 30 w 4290"/>
                <a:gd name="T61" fmla="*/ 330 h 3031"/>
                <a:gd name="T62" fmla="*/ 14 w 4290"/>
                <a:gd name="T63" fmla="*/ 296 h 3031"/>
                <a:gd name="T64" fmla="*/ 4 w 4290"/>
                <a:gd name="T65" fmla="*/ 258 h 3031"/>
                <a:gd name="T66" fmla="*/ 0 w 4290"/>
                <a:gd name="T67" fmla="*/ 219 h 3031"/>
                <a:gd name="T68" fmla="*/ 4 w 4290"/>
                <a:gd name="T69" fmla="*/ 181 h 3031"/>
                <a:gd name="T70" fmla="*/ 14 w 4290"/>
                <a:gd name="T71" fmla="*/ 143 h 3031"/>
                <a:gd name="T72" fmla="*/ 30 w 4290"/>
                <a:gd name="T73" fmla="*/ 109 h 3031"/>
                <a:gd name="T74" fmla="*/ 51 w 4290"/>
                <a:gd name="T75" fmla="*/ 79 h 3031"/>
                <a:gd name="T76" fmla="*/ 77 w 4290"/>
                <a:gd name="T77" fmla="*/ 52 h 3031"/>
                <a:gd name="T78" fmla="*/ 108 w 4290"/>
                <a:gd name="T79" fmla="*/ 30 h 3031"/>
                <a:gd name="T80" fmla="*/ 142 w 4290"/>
                <a:gd name="T81" fmla="*/ 15 h 3031"/>
                <a:gd name="T82" fmla="*/ 179 w 4290"/>
                <a:gd name="T83" fmla="*/ 4 h 3031"/>
                <a:gd name="T84" fmla="*/ 218 w 4290"/>
                <a:gd name="T85" fmla="*/ 0 h 30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4290" h="3031">
                  <a:moveTo>
                    <a:pt x="218" y="0"/>
                  </a:moveTo>
                  <a:lnTo>
                    <a:pt x="919" y="0"/>
                  </a:lnTo>
                  <a:lnTo>
                    <a:pt x="1821" y="2596"/>
                  </a:lnTo>
                  <a:lnTo>
                    <a:pt x="4072" y="2596"/>
                  </a:lnTo>
                  <a:lnTo>
                    <a:pt x="4110" y="2599"/>
                  </a:lnTo>
                  <a:lnTo>
                    <a:pt x="4148" y="2610"/>
                  </a:lnTo>
                  <a:lnTo>
                    <a:pt x="4181" y="2626"/>
                  </a:lnTo>
                  <a:lnTo>
                    <a:pt x="4211" y="2646"/>
                  </a:lnTo>
                  <a:lnTo>
                    <a:pt x="4238" y="2673"/>
                  </a:lnTo>
                  <a:lnTo>
                    <a:pt x="4260" y="2703"/>
                  </a:lnTo>
                  <a:lnTo>
                    <a:pt x="4275" y="2737"/>
                  </a:lnTo>
                  <a:lnTo>
                    <a:pt x="4286" y="2775"/>
                  </a:lnTo>
                  <a:lnTo>
                    <a:pt x="4290" y="2813"/>
                  </a:lnTo>
                  <a:lnTo>
                    <a:pt x="4286" y="2852"/>
                  </a:lnTo>
                  <a:lnTo>
                    <a:pt x="4275" y="2890"/>
                  </a:lnTo>
                  <a:lnTo>
                    <a:pt x="4260" y="2924"/>
                  </a:lnTo>
                  <a:lnTo>
                    <a:pt x="4238" y="2954"/>
                  </a:lnTo>
                  <a:lnTo>
                    <a:pt x="4211" y="2981"/>
                  </a:lnTo>
                  <a:lnTo>
                    <a:pt x="4181" y="3003"/>
                  </a:lnTo>
                  <a:lnTo>
                    <a:pt x="4148" y="3018"/>
                  </a:lnTo>
                  <a:lnTo>
                    <a:pt x="4110" y="3028"/>
                  </a:lnTo>
                  <a:lnTo>
                    <a:pt x="4072" y="3031"/>
                  </a:lnTo>
                  <a:lnTo>
                    <a:pt x="1511" y="3031"/>
                  </a:lnTo>
                  <a:lnTo>
                    <a:pt x="609" y="437"/>
                  </a:lnTo>
                  <a:lnTo>
                    <a:pt x="218" y="437"/>
                  </a:lnTo>
                  <a:lnTo>
                    <a:pt x="179" y="434"/>
                  </a:lnTo>
                  <a:lnTo>
                    <a:pt x="142" y="423"/>
                  </a:lnTo>
                  <a:lnTo>
                    <a:pt x="108" y="407"/>
                  </a:lnTo>
                  <a:lnTo>
                    <a:pt x="77" y="387"/>
                  </a:lnTo>
                  <a:lnTo>
                    <a:pt x="51" y="359"/>
                  </a:lnTo>
                  <a:lnTo>
                    <a:pt x="30" y="330"/>
                  </a:lnTo>
                  <a:lnTo>
                    <a:pt x="14" y="296"/>
                  </a:lnTo>
                  <a:lnTo>
                    <a:pt x="4" y="258"/>
                  </a:lnTo>
                  <a:lnTo>
                    <a:pt x="0" y="219"/>
                  </a:lnTo>
                  <a:lnTo>
                    <a:pt x="4" y="181"/>
                  </a:lnTo>
                  <a:lnTo>
                    <a:pt x="14" y="143"/>
                  </a:lnTo>
                  <a:lnTo>
                    <a:pt x="30" y="109"/>
                  </a:lnTo>
                  <a:lnTo>
                    <a:pt x="51" y="79"/>
                  </a:lnTo>
                  <a:lnTo>
                    <a:pt x="77" y="52"/>
                  </a:lnTo>
                  <a:lnTo>
                    <a:pt x="108" y="30"/>
                  </a:lnTo>
                  <a:lnTo>
                    <a:pt x="142" y="15"/>
                  </a:lnTo>
                  <a:lnTo>
                    <a:pt x="179" y="4"/>
                  </a:lnTo>
                  <a:lnTo>
                    <a:pt x="21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sp>
        <p:nvSpPr>
          <p:cNvPr id="80" name="Text Box 10"/>
          <p:cNvSpPr txBox="1">
            <a:spLocks noChangeArrowheads="1"/>
          </p:cNvSpPr>
          <p:nvPr/>
        </p:nvSpPr>
        <p:spPr bwMode="auto">
          <a:xfrm>
            <a:off x="649461" y="3199955"/>
            <a:ext cx="2743200" cy="914400"/>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1600" b="1" dirty="0">
                <a:solidFill>
                  <a:schemeClr val="bg1"/>
                </a:solidFill>
                <a:latin typeface="Candara" panose="020E0502030303020204" pitchFamily="34" charset="0"/>
              </a:rPr>
              <a:t>LOREM IPSUM</a:t>
            </a:r>
          </a:p>
          <a:p>
            <a:pPr algn="ct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a:t>
            </a:r>
          </a:p>
        </p:txBody>
      </p:sp>
      <p:sp>
        <p:nvSpPr>
          <p:cNvPr id="81" name="Text Box 10"/>
          <p:cNvSpPr txBox="1">
            <a:spLocks noChangeArrowheads="1"/>
          </p:cNvSpPr>
          <p:nvPr/>
        </p:nvSpPr>
        <p:spPr bwMode="auto">
          <a:xfrm>
            <a:off x="2820752" y="4157731"/>
            <a:ext cx="2743200" cy="914400"/>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1600" b="1" dirty="0">
                <a:solidFill>
                  <a:schemeClr val="bg1"/>
                </a:solidFill>
                <a:latin typeface="Candara" panose="020E0502030303020204" pitchFamily="34" charset="0"/>
              </a:rPr>
              <a:t>LOREM IPSUM</a:t>
            </a:r>
          </a:p>
          <a:p>
            <a:pPr algn="ct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a:t>
            </a:r>
          </a:p>
        </p:txBody>
      </p:sp>
      <p:sp>
        <p:nvSpPr>
          <p:cNvPr id="82" name="Text Box 10"/>
          <p:cNvSpPr txBox="1">
            <a:spLocks noChangeArrowheads="1"/>
          </p:cNvSpPr>
          <p:nvPr/>
        </p:nvSpPr>
        <p:spPr bwMode="auto">
          <a:xfrm>
            <a:off x="3697435" y="2261870"/>
            <a:ext cx="1820258" cy="1083374"/>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1600" b="1" dirty="0">
                <a:solidFill>
                  <a:schemeClr val="bg1"/>
                </a:solidFill>
                <a:latin typeface="Candara" panose="020E0502030303020204" pitchFamily="34" charset="0"/>
              </a:rPr>
              <a:t>LOREM IPSUM</a:t>
            </a:r>
          </a:p>
          <a:p>
            <a:pP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a:t>
            </a:r>
          </a:p>
        </p:txBody>
      </p:sp>
      <p:sp>
        <p:nvSpPr>
          <p:cNvPr id="83" name="Text Box 10"/>
          <p:cNvSpPr txBox="1">
            <a:spLocks noChangeArrowheads="1"/>
          </p:cNvSpPr>
          <p:nvPr/>
        </p:nvSpPr>
        <p:spPr bwMode="auto">
          <a:xfrm>
            <a:off x="5571150" y="2492021"/>
            <a:ext cx="2282465" cy="1083374"/>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1600" b="1" dirty="0">
                <a:solidFill>
                  <a:schemeClr val="bg1"/>
                </a:solidFill>
                <a:latin typeface="Candara" panose="020E0502030303020204" pitchFamily="34" charset="0"/>
              </a:rPr>
              <a:t>LOREM IPSUM</a:t>
            </a:r>
            <a:endParaRPr lang="en-US" sz="1000" b="1" dirty="0">
              <a:solidFill>
                <a:schemeClr val="bg1"/>
              </a:solidFill>
              <a:latin typeface="Candara" panose="020E0502030303020204" pitchFamily="34" charset="0"/>
            </a:endParaRPr>
          </a:p>
          <a:p>
            <a:pPr algn="ct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a:t>
            </a:r>
          </a:p>
        </p:txBody>
      </p:sp>
      <p:sp>
        <p:nvSpPr>
          <p:cNvPr id="84" name="Text Box 10"/>
          <p:cNvSpPr txBox="1">
            <a:spLocks noChangeArrowheads="1"/>
          </p:cNvSpPr>
          <p:nvPr/>
        </p:nvSpPr>
        <p:spPr bwMode="auto">
          <a:xfrm>
            <a:off x="5711558" y="4548932"/>
            <a:ext cx="2193764" cy="1083374"/>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1600" b="1" dirty="0">
                <a:solidFill>
                  <a:schemeClr val="bg1"/>
                </a:solidFill>
                <a:latin typeface="Candara" panose="020E0502030303020204" pitchFamily="34" charset="0"/>
              </a:rPr>
              <a:t>LOREM IPSUM</a:t>
            </a:r>
          </a:p>
          <a:p>
            <a:pPr algn="ct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a:t>
            </a:r>
          </a:p>
        </p:txBody>
      </p:sp>
      <p:sp>
        <p:nvSpPr>
          <p:cNvPr id="85" name="Text Box 10"/>
          <p:cNvSpPr txBox="1">
            <a:spLocks noChangeArrowheads="1"/>
          </p:cNvSpPr>
          <p:nvPr/>
        </p:nvSpPr>
        <p:spPr bwMode="auto">
          <a:xfrm>
            <a:off x="8064788" y="5551916"/>
            <a:ext cx="2743200" cy="914400"/>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1600" b="1" dirty="0">
                <a:solidFill>
                  <a:schemeClr val="bg1"/>
                </a:solidFill>
                <a:latin typeface="Candara" panose="020E0502030303020204" pitchFamily="34" charset="0"/>
              </a:rPr>
              <a:t>LOREM IPSUM</a:t>
            </a:r>
          </a:p>
          <a:p>
            <a:pPr algn="ct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a:t>
            </a:r>
          </a:p>
        </p:txBody>
      </p:sp>
      <p:sp>
        <p:nvSpPr>
          <p:cNvPr id="86" name="Text Box 10"/>
          <p:cNvSpPr txBox="1">
            <a:spLocks noChangeArrowheads="1"/>
          </p:cNvSpPr>
          <p:nvPr/>
        </p:nvSpPr>
        <p:spPr bwMode="auto">
          <a:xfrm>
            <a:off x="8246739" y="3741076"/>
            <a:ext cx="3027940" cy="914400"/>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1600" b="1" dirty="0">
                <a:solidFill>
                  <a:schemeClr val="bg1"/>
                </a:solidFill>
                <a:latin typeface="Candara" panose="020E0502030303020204" pitchFamily="34" charset="0"/>
              </a:rPr>
              <a:t>LOREM IPSUM</a:t>
            </a:r>
          </a:p>
          <a:p>
            <a:pPr algn="ct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a:t>
            </a:r>
          </a:p>
        </p:txBody>
      </p:sp>
      <p:sp>
        <p:nvSpPr>
          <p:cNvPr id="87" name="Text Box 10"/>
          <p:cNvSpPr txBox="1">
            <a:spLocks noChangeArrowheads="1"/>
          </p:cNvSpPr>
          <p:nvPr/>
        </p:nvSpPr>
        <p:spPr bwMode="auto">
          <a:xfrm>
            <a:off x="8057177" y="2086885"/>
            <a:ext cx="2743200" cy="714042"/>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1600" b="1" dirty="0">
                <a:solidFill>
                  <a:schemeClr val="bg1"/>
                </a:solidFill>
                <a:latin typeface="Candara" panose="020E0502030303020204" pitchFamily="34" charset="0"/>
              </a:rPr>
              <a:t>LOREM IPSUM</a:t>
            </a:r>
          </a:p>
          <a:p>
            <a:pPr algn="ct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a:t>
            </a:r>
          </a:p>
        </p:txBody>
      </p:sp>
      <p:pic>
        <p:nvPicPr>
          <p:cNvPr id="44" name="Picture 43">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3305935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2" presetClass="entr" presetSubtype="2"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 calcmode="lin" valueType="num">
                                      <p:cBhvr additive="base">
                                        <p:cTn id="11" dur="500" fill="hold"/>
                                        <p:tgtEl>
                                          <p:spTgt spid="11"/>
                                        </p:tgtEl>
                                        <p:attrNameLst>
                                          <p:attrName>ppt_x</p:attrName>
                                        </p:attrNameLst>
                                      </p:cBhvr>
                                      <p:tavLst>
                                        <p:tav tm="0">
                                          <p:val>
                                            <p:strVal val="1+#ppt_w/2"/>
                                          </p:val>
                                        </p:tav>
                                        <p:tav tm="100000">
                                          <p:val>
                                            <p:strVal val="#ppt_x"/>
                                          </p:val>
                                        </p:tav>
                                      </p:tavLst>
                                    </p:anim>
                                    <p:anim calcmode="lin" valueType="num">
                                      <p:cBhvr additive="base">
                                        <p:cTn id="12" dur="500" fill="hold"/>
                                        <p:tgtEl>
                                          <p:spTgt spid="11"/>
                                        </p:tgtEl>
                                        <p:attrNameLst>
                                          <p:attrName>ppt_y</p:attrName>
                                        </p:attrNameLst>
                                      </p:cBhvr>
                                      <p:tavLst>
                                        <p:tav tm="0">
                                          <p:val>
                                            <p:strVal val="#ppt_y"/>
                                          </p:val>
                                        </p:tav>
                                        <p:tav tm="100000">
                                          <p:val>
                                            <p:strVal val="#ppt_y"/>
                                          </p:val>
                                        </p:tav>
                                      </p:tavLst>
                                    </p:anim>
                                  </p:childTnLst>
                                </p:cTn>
                              </p:par>
                            </p:childTnLst>
                          </p:cTn>
                        </p:par>
                        <p:par>
                          <p:cTn id="13" fill="hold">
                            <p:stCondLst>
                              <p:cond delay="1000"/>
                            </p:stCondLst>
                            <p:childTnLst>
                              <p:par>
                                <p:cTn id="14" presetID="53" presetClass="entr" presetSubtype="16" fill="hold" nodeType="afterEffect">
                                  <p:stCondLst>
                                    <p:cond delay="0"/>
                                  </p:stCondLst>
                                  <p:childTnLst>
                                    <p:set>
                                      <p:cBhvr>
                                        <p:cTn id="15" dur="1" fill="hold">
                                          <p:stCondLst>
                                            <p:cond delay="0"/>
                                          </p:stCondLst>
                                        </p:cTn>
                                        <p:tgtEl>
                                          <p:spTgt spid="60"/>
                                        </p:tgtEl>
                                        <p:attrNameLst>
                                          <p:attrName>style.visibility</p:attrName>
                                        </p:attrNameLst>
                                      </p:cBhvr>
                                      <p:to>
                                        <p:strVal val="visible"/>
                                      </p:to>
                                    </p:set>
                                    <p:anim calcmode="lin" valueType="num">
                                      <p:cBhvr>
                                        <p:cTn id="16" dur="500" fill="hold"/>
                                        <p:tgtEl>
                                          <p:spTgt spid="60"/>
                                        </p:tgtEl>
                                        <p:attrNameLst>
                                          <p:attrName>ppt_w</p:attrName>
                                        </p:attrNameLst>
                                      </p:cBhvr>
                                      <p:tavLst>
                                        <p:tav tm="0">
                                          <p:val>
                                            <p:fltVal val="0"/>
                                          </p:val>
                                        </p:tav>
                                        <p:tav tm="100000">
                                          <p:val>
                                            <p:strVal val="#ppt_w"/>
                                          </p:val>
                                        </p:tav>
                                      </p:tavLst>
                                    </p:anim>
                                    <p:anim calcmode="lin" valueType="num">
                                      <p:cBhvr>
                                        <p:cTn id="17" dur="500" fill="hold"/>
                                        <p:tgtEl>
                                          <p:spTgt spid="60"/>
                                        </p:tgtEl>
                                        <p:attrNameLst>
                                          <p:attrName>ppt_h</p:attrName>
                                        </p:attrNameLst>
                                      </p:cBhvr>
                                      <p:tavLst>
                                        <p:tav tm="0">
                                          <p:val>
                                            <p:fltVal val="0"/>
                                          </p:val>
                                        </p:tav>
                                        <p:tav tm="100000">
                                          <p:val>
                                            <p:strVal val="#ppt_h"/>
                                          </p:val>
                                        </p:tav>
                                      </p:tavLst>
                                    </p:anim>
                                    <p:animEffect transition="in" filter="fade">
                                      <p:cBhvr>
                                        <p:cTn id="18" dur="500"/>
                                        <p:tgtEl>
                                          <p:spTgt spid="60"/>
                                        </p:tgtEl>
                                      </p:cBhvr>
                                    </p:animEffect>
                                  </p:childTnLst>
                                </p:cTn>
                              </p:par>
                            </p:childTnLst>
                          </p:cTn>
                        </p:par>
                        <p:par>
                          <p:cTn id="19" fill="hold">
                            <p:stCondLst>
                              <p:cond delay="1500"/>
                            </p:stCondLst>
                            <p:childTnLst>
                              <p:par>
                                <p:cTn id="20" presetID="22" presetClass="entr" presetSubtype="1" fill="hold" grpId="0" nodeType="afterEffect">
                                  <p:stCondLst>
                                    <p:cond delay="0"/>
                                  </p:stCondLst>
                                  <p:childTnLst>
                                    <p:set>
                                      <p:cBhvr>
                                        <p:cTn id="21" dur="1" fill="hold">
                                          <p:stCondLst>
                                            <p:cond delay="0"/>
                                          </p:stCondLst>
                                        </p:cTn>
                                        <p:tgtEl>
                                          <p:spTgt spid="80"/>
                                        </p:tgtEl>
                                        <p:attrNameLst>
                                          <p:attrName>style.visibility</p:attrName>
                                        </p:attrNameLst>
                                      </p:cBhvr>
                                      <p:to>
                                        <p:strVal val="visible"/>
                                      </p:to>
                                    </p:set>
                                    <p:animEffect transition="in" filter="wipe(up)">
                                      <p:cBhvr>
                                        <p:cTn id="22" dur="500"/>
                                        <p:tgtEl>
                                          <p:spTgt spid="80"/>
                                        </p:tgtEl>
                                      </p:cBhvr>
                                    </p:animEffect>
                                  </p:childTnLst>
                                </p:cTn>
                              </p:par>
                            </p:childTnLst>
                          </p:cTn>
                        </p:par>
                        <p:par>
                          <p:cTn id="23" fill="hold">
                            <p:stCondLst>
                              <p:cond delay="2000"/>
                            </p:stCondLst>
                            <p:childTnLst>
                              <p:par>
                                <p:cTn id="24" presetID="2" presetClass="entr" presetSubtype="2" fill="hold" grpId="0" nodeType="afterEffect">
                                  <p:stCondLst>
                                    <p:cond delay="0"/>
                                  </p:stCondLst>
                                  <p:childTnLst>
                                    <p:set>
                                      <p:cBhvr>
                                        <p:cTn id="25" dur="1" fill="hold">
                                          <p:stCondLst>
                                            <p:cond delay="0"/>
                                          </p:stCondLst>
                                        </p:cTn>
                                        <p:tgtEl>
                                          <p:spTgt spid="13"/>
                                        </p:tgtEl>
                                        <p:attrNameLst>
                                          <p:attrName>style.visibility</p:attrName>
                                        </p:attrNameLst>
                                      </p:cBhvr>
                                      <p:to>
                                        <p:strVal val="visible"/>
                                      </p:to>
                                    </p:set>
                                    <p:anim calcmode="lin" valueType="num">
                                      <p:cBhvr additive="base">
                                        <p:cTn id="26" dur="500" fill="hold"/>
                                        <p:tgtEl>
                                          <p:spTgt spid="13"/>
                                        </p:tgtEl>
                                        <p:attrNameLst>
                                          <p:attrName>ppt_x</p:attrName>
                                        </p:attrNameLst>
                                      </p:cBhvr>
                                      <p:tavLst>
                                        <p:tav tm="0">
                                          <p:val>
                                            <p:strVal val="1+#ppt_w/2"/>
                                          </p:val>
                                        </p:tav>
                                        <p:tav tm="100000">
                                          <p:val>
                                            <p:strVal val="#ppt_x"/>
                                          </p:val>
                                        </p:tav>
                                      </p:tavLst>
                                    </p:anim>
                                    <p:anim calcmode="lin" valueType="num">
                                      <p:cBhvr additive="base">
                                        <p:cTn id="27" dur="500" fill="hold"/>
                                        <p:tgtEl>
                                          <p:spTgt spid="13"/>
                                        </p:tgtEl>
                                        <p:attrNameLst>
                                          <p:attrName>ppt_y</p:attrName>
                                        </p:attrNameLst>
                                      </p:cBhvr>
                                      <p:tavLst>
                                        <p:tav tm="0">
                                          <p:val>
                                            <p:strVal val="#ppt_y"/>
                                          </p:val>
                                        </p:tav>
                                        <p:tav tm="100000">
                                          <p:val>
                                            <p:strVal val="#ppt_y"/>
                                          </p:val>
                                        </p:tav>
                                      </p:tavLst>
                                    </p:anim>
                                  </p:childTnLst>
                                </p:cTn>
                              </p:par>
                            </p:childTnLst>
                          </p:cTn>
                        </p:par>
                        <p:par>
                          <p:cTn id="28" fill="hold">
                            <p:stCondLst>
                              <p:cond delay="2500"/>
                            </p:stCondLst>
                            <p:childTnLst>
                              <p:par>
                                <p:cTn id="29" presetID="53" presetClass="entr" presetSubtype="16" fill="hold" grpId="0" nodeType="afterEffect">
                                  <p:stCondLst>
                                    <p:cond delay="0"/>
                                  </p:stCondLst>
                                  <p:childTnLst>
                                    <p:set>
                                      <p:cBhvr>
                                        <p:cTn id="30" dur="1" fill="hold">
                                          <p:stCondLst>
                                            <p:cond delay="0"/>
                                          </p:stCondLst>
                                        </p:cTn>
                                        <p:tgtEl>
                                          <p:spTgt spid="59"/>
                                        </p:tgtEl>
                                        <p:attrNameLst>
                                          <p:attrName>style.visibility</p:attrName>
                                        </p:attrNameLst>
                                      </p:cBhvr>
                                      <p:to>
                                        <p:strVal val="visible"/>
                                      </p:to>
                                    </p:set>
                                    <p:anim calcmode="lin" valueType="num">
                                      <p:cBhvr>
                                        <p:cTn id="31" dur="500" fill="hold"/>
                                        <p:tgtEl>
                                          <p:spTgt spid="59"/>
                                        </p:tgtEl>
                                        <p:attrNameLst>
                                          <p:attrName>ppt_w</p:attrName>
                                        </p:attrNameLst>
                                      </p:cBhvr>
                                      <p:tavLst>
                                        <p:tav tm="0">
                                          <p:val>
                                            <p:fltVal val="0"/>
                                          </p:val>
                                        </p:tav>
                                        <p:tav tm="100000">
                                          <p:val>
                                            <p:strVal val="#ppt_w"/>
                                          </p:val>
                                        </p:tav>
                                      </p:tavLst>
                                    </p:anim>
                                    <p:anim calcmode="lin" valueType="num">
                                      <p:cBhvr>
                                        <p:cTn id="32" dur="500" fill="hold"/>
                                        <p:tgtEl>
                                          <p:spTgt spid="59"/>
                                        </p:tgtEl>
                                        <p:attrNameLst>
                                          <p:attrName>ppt_h</p:attrName>
                                        </p:attrNameLst>
                                      </p:cBhvr>
                                      <p:tavLst>
                                        <p:tav tm="0">
                                          <p:val>
                                            <p:fltVal val="0"/>
                                          </p:val>
                                        </p:tav>
                                        <p:tav tm="100000">
                                          <p:val>
                                            <p:strVal val="#ppt_h"/>
                                          </p:val>
                                        </p:tav>
                                      </p:tavLst>
                                    </p:anim>
                                    <p:animEffect transition="in" filter="fade">
                                      <p:cBhvr>
                                        <p:cTn id="33" dur="500"/>
                                        <p:tgtEl>
                                          <p:spTgt spid="59"/>
                                        </p:tgtEl>
                                      </p:cBhvr>
                                    </p:animEffect>
                                  </p:childTnLst>
                                </p:cTn>
                              </p:par>
                            </p:childTnLst>
                          </p:cTn>
                        </p:par>
                        <p:par>
                          <p:cTn id="34" fill="hold">
                            <p:stCondLst>
                              <p:cond delay="3000"/>
                            </p:stCondLst>
                            <p:childTnLst>
                              <p:par>
                                <p:cTn id="35" presetID="22" presetClass="entr" presetSubtype="1" fill="hold" grpId="0" nodeType="afterEffect">
                                  <p:stCondLst>
                                    <p:cond delay="0"/>
                                  </p:stCondLst>
                                  <p:childTnLst>
                                    <p:set>
                                      <p:cBhvr>
                                        <p:cTn id="36" dur="1" fill="hold">
                                          <p:stCondLst>
                                            <p:cond delay="0"/>
                                          </p:stCondLst>
                                        </p:cTn>
                                        <p:tgtEl>
                                          <p:spTgt spid="82"/>
                                        </p:tgtEl>
                                        <p:attrNameLst>
                                          <p:attrName>style.visibility</p:attrName>
                                        </p:attrNameLst>
                                      </p:cBhvr>
                                      <p:to>
                                        <p:strVal val="visible"/>
                                      </p:to>
                                    </p:set>
                                    <p:animEffect transition="in" filter="wipe(up)">
                                      <p:cBhvr>
                                        <p:cTn id="37" dur="500"/>
                                        <p:tgtEl>
                                          <p:spTgt spid="82"/>
                                        </p:tgtEl>
                                      </p:cBhvr>
                                    </p:animEffect>
                                  </p:childTnLst>
                                </p:cTn>
                              </p:par>
                            </p:childTnLst>
                          </p:cTn>
                        </p:par>
                        <p:par>
                          <p:cTn id="38" fill="hold">
                            <p:stCondLst>
                              <p:cond delay="3500"/>
                            </p:stCondLst>
                            <p:childTnLst>
                              <p:par>
                                <p:cTn id="39" presetID="2" presetClass="entr" presetSubtype="2" fill="hold" grpId="0" nodeType="afterEffect">
                                  <p:stCondLst>
                                    <p:cond delay="0"/>
                                  </p:stCondLst>
                                  <p:childTnLst>
                                    <p:set>
                                      <p:cBhvr>
                                        <p:cTn id="40" dur="1" fill="hold">
                                          <p:stCondLst>
                                            <p:cond delay="0"/>
                                          </p:stCondLst>
                                        </p:cTn>
                                        <p:tgtEl>
                                          <p:spTgt spid="14"/>
                                        </p:tgtEl>
                                        <p:attrNameLst>
                                          <p:attrName>style.visibility</p:attrName>
                                        </p:attrNameLst>
                                      </p:cBhvr>
                                      <p:to>
                                        <p:strVal val="visible"/>
                                      </p:to>
                                    </p:set>
                                    <p:anim calcmode="lin" valueType="num">
                                      <p:cBhvr additive="base">
                                        <p:cTn id="41" dur="500" fill="hold"/>
                                        <p:tgtEl>
                                          <p:spTgt spid="14"/>
                                        </p:tgtEl>
                                        <p:attrNameLst>
                                          <p:attrName>ppt_x</p:attrName>
                                        </p:attrNameLst>
                                      </p:cBhvr>
                                      <p:tavLst>
                                        <p:tav tm="0">
                                          <p:val>
                                            <p:strVal val="1+#ppt_w/2"/>
                                          </p:val>
                                        </p:tav>
                                        <p:tav tm="100000">
                                          <p:val>
                                            <p:strVal val="#ppt_x"/>
                                          </p:val>
                                        </p:tav>
                                      </p:tavLst>
                                    </p:anim>
                                    <p:anim calcmode="lin" valueType="num">
                                      <p:cBhvr additive="base">
                                        <p:cTn id="42" dur="500" fill="hold"/>
                                        <p:tgtEl>
                                          <p:spTgt spid="14"/>
                                        </p:tgtEl>
                                        <p:attrNameLst>
                                          <p:attrName>ppt_y</p:attrName>
                                        </p:attrNameLst>
                                      </p:cBhvr>
                                      <p:tavLst>
                                        <p:tav tm="0">
                                          <p:val>
                                            <p:strVal val="#ppt_y"/>
                                          </p:val>
                                        </p:tav>
                                        <p:tav tm="100000">
                                          <p:val>
                                            <p:strVal val="#ppt_y"/>
                                          </p:val>
                                        </p:tav>
                                      </p:tavLst>
                                    </p:anim>
                                  </p:childTnLst>
                                </p:cTn>
                              </p:par>
                            </p:childTnLst>
                          </p:cTn>
                        </p:par>
                        <p:par>
                          <p:cTn id="43" fill="hold">
                            <p:stCondLst>
                              <p:cond delay="4000"/>
                            </p:stCondLst>
                            <p:childTnLst>
                              <p:par>
                                <p:cTn id="44" presetID="53" presetClass="entr" presetSubtype="16" fill="hold" grpId="0" nodeType="afterEffect">
                                  <p:stCondLst>
                                    <p:cond delay="0"/>
                                  </p:stCondLst>
                                  <p:childTnLst>
                                    <p:set>
                                      <p:cBhvr>
                                        <p:cTn id="45" dur="1" fill="hold">
                                          <p:stCondLst>
                                            <p:cond delay="0"/>
                                          </p:stCondLst>
                                        </p:cTn>
                                        <p:tgtEl>
                                          <p:spTgt spid="71"/>
                                        </p:tgtEl>
                                        <p:attrNameLst>
                                          <p:attrName>style.visibility</p:attrName>
                                        </p:attrNameLst>
                                      </p:cBhvr>
                                      <p:to>
                                        <p:strVal val="visible"/>
                                      </p:to>
                                    </p:set>
                                    <p:anim calcmode="lin" valueType="num">
                                      <p:cBhvr>
                                        <p:cTn id="46" dur="500" fill="hold"/>
                                        <p:tgtEl>
                                          <p:spTgt spid="71"/>
                                        </p:tgtEl>
                                        <p:attrNameLst>
                                          <p:attrName>ppt_w</p:attrName>
                                        </p:attrNameLst>
                                      </p:cBhvr>
                                      <p:tavLst>
                                        <p:tav tm="0">
                                          <p:val>
                                            <p:fltVal val="0"/>
                                          </p:val>
                                        </p:tav>
                                        <p:tav tm="100000">
                                          <p:val>
                                            <p:strVal val="#ppt_w"/>
                                          </p:val>
                                        </p:tav>
                                      </p:tavLst>
                                    </p:anim>
                                    <p:anim calcmode="lin" valueType="num">
                                      <p:cBhvr>
                                        <p:cTn id="47" dur="500" fill="hold"/>
                                        <p:tgtEl>
                                          <p:spTgt spid="71"/>
                                        </p:tgtEl>
                                        <p:attrNameLst>
                                          <p:attrName>ppt_h</p:attrName>
                                        </p:attrNameLst>
                                      </p:cBhvr>
                                      <p:tavLst>
                                        <p:tav tm="0">
                                          <p:val>
                                            <p:fltVal val="0"/>
                                          </p:val>
                                        </p:tav>
                                        <p:tav tm="100000">
                                          <p:val>
                                            <p:strVal val="#ppt_h"/>
                                          </p:val>
                                        </p:tav>
                                      </p:tavLst>
                                    </p:anim>
                                    <p:animEffect transition="in" filter="fade">
                                      <p:cBhvr>
                                        <p:cTn id="48" dur="500"/>
                                        <p:tgtEl>
                                          <p:spTgt spid="71"/>
                                        </p:tgtEl>
                                      </p:cBhvr>
                                    </p:animEffect>
                                  </p:childTnLst>
                                </p:cTn>
                              </p:par>
                            </p:childTnLst>
                          </p:cTn>
                        </p:par>
                        <p:par>
                          <p:cTn id="49" fill="hold">
                            <p:stCondLst>
                              <p:cond delay="4500"/>
                            </p:stCondLst>
                            <p:childTnLst>
                              <p:par>
                                <p:cTn id="50" presetID="22" presetClass="entr" presetSubtype="1" fill="hold" grpId="0" nodeType="afterEffect">
                                  <p:stCondLst>
                                    <p:cond delay="0"/>
                                  </p:stCondLst>
                                  <p:childTnLst>
                                    <p:set>
                                      <p:cBhvr>
                                        <p:cTn id="51" dur="1" fill="hold">
                                          <p:stCondLst>
                                            <p:cond delay="0"/>
                                          </p:stCondLst>
                                        </p:cTn>
                                        <p:tgtEl>
                                          <p:spTgt spid="81"/>
                                        </p:tgtEl>
                                        <p:attrNameLst>
                                          <p:attrName>style.visibility</p:attrName>
                                        </p:attrNameLst>
                                      </p:cBhvr>
                                      <p:to>
                                        <p:strVal val="visible"/>
                                      </p:to>
                                    </p:set>
                                    <p:animEffect transition="in" filter="wipe(up)">
                                      <p:cBhvr>
                                        <p:cTn id="52" dur="500"/>
                                        <p:tgtEl>
                                          <p:spTgt spid="81"/>
                                        </p:tgtEl>
                                      </p:cBhvr>
                                    </p:animEffect>
                                  </p:childTnLst>
                                </p:cTn>
                              </p:par>
                            </p:childTnLst>
                          </p:cTn>
                        </p:par>
                        <p:par>
                          <p:cTn id="53" fill="hold">
                            <p:stCondLst>
                              <p:cond delay="5000"/>
                            </p:stCondLst>
                            <p:childTnLst>
                              <p:par>
                                <p:cTn id="54" presetID="2" presetClass="entr" presetSubtype="2" fill="hold" grpId="0" nodeType="afterEffect">
                                  <p:stCondLst>
                                    <p:cond delay="0"/>
                                  </p:stCondLst>
                                  <p:childTnLst>
                                    <p:set>
                                      <p:cBhvr>
                                        <p:cTn id="55" dur="1" fill="hold">
                                          <p:stCondLst>
                                            <p:cond delay="0"/>
                                          </p:stCondLst>
                                        </p:cTn>
                                        <p:tgtEl>
                                          <p:spTgt spid="12"/>
                                        </p:tgtEl>
                                        <p:attrNameLst>
                                          <p:attrName>style.visibility</p:attrName>
                                        </p:attrNameLst>
                                      </p:cBhvr>
                                      <p:to>
                                        <p:strVal val="visible"/>
                                      </p:to>
                                    </p:set>
                                    <p:anim calcmode="lin" valueType="num">
                                      <p:cBhvr additive="base">
                                        <p:cTn id="56" dur="500" fill="hold"/>
                                        <p:tgtEl>
                                          <p:spTgt spid="12"/>
                                        </p:tgtEl>
                                        <p:attrNameLst>
                                          <p:attrName>ppt_x</p:attrName>
                                        </p:attrNameLst>
                                      </p:cBhvr>
                                      <p:tavLst>
                                        <p:tav tm="0">
                                          <p:val>
                                            <p:strVal val="1+#ppt_w/2"/>
                                          </p:val>
                                        </p:tav>
                                        <p:tav tm="100000">
                                          <p:val>
                                            <p:strVal val="#ppt_x"/>
                                          </p:val>
                                        </p:tav>
                                      </p:tavLst>
                                    </p:anim>
                                    <p:anim calcmode="lin" valueType="num">
                                      <p:cBhvr additive="base">
                                        <p:cTn id="57" dur="500" fill="hold"/>
                                        <p:tgtEl>
                                          <p:spTgt spid="12"/>
                                        </p:tgtEl>
                                        <p:attrNameLst>
                                          <p:attrName>ppt_y</p:attrName>
                                        </p:attrNameLst>
                                      </p:cBhvr>
                                      <p:tavLst>
                                        <p:tav tm="0">
                                          <p:val>
                                            <p:strVal val="#ppt_y"/>
                                          </p:val>
                                        </p:tav>
                                        <p:tav tm="100000">
                                          <p:val>
                                            <p:strVal val="#ppt_y"/>
                                          </p:val>
                                        </p:tav>
                                      </p:tavLst>
                                    </p:anim>
                                  </p:childTnLst>
                                </p:cTn>
                              </p:par>
                            </p:childTnLst>
                          </p:cTn>
                        </p:par>
                        <p:par>
                          <p:cTn id="58" fill="hold">
                            <p:stCondLst>
                              <p:cond delay="5500"/>
                            </p:stCondLst>
                            <p:childTnLst>
                              <p:par>
                                <p:cTn id="59" presetID="53" presetClass="entr" presetSubtype="16" fill="hold" nodeType="afterEffect">
                                  <p:stCondLst>
                                    <p:cond delay="0"/>
                                  </p:stCondLst>
                                  <p:childTnLst>
                                    <p:set>
                                      <p:cBhvr>
                                        <p:cTn id="60" dur="1" fill="hold">
                                          <p:stCondLst>
                                            <p:cond delay="0"/>
                                          </p:stCondLst>
                                        </p:cTn>
                                        <p:tgtEl>
                                          <p:spTgt spid="67"/>
                                        </p:tgtEl>
                                        <p:attrNameLst>
                                          <p:attrName>style.visibility</p:attrName>
                                        </p:attrNameLst>
                                      </p:cBhvr>
                                      <p:to>
                                        <p:strVal val="visible"/>
                                      </p:to>
                                    </p:set>
                                    <p:anim calcmode="lin" valueType="num">
                                      <p:cBhvr>
                                        <p:cTn id="61" dur="500" fill="hold"/>
                                        <p:tgtEl>
                                          <p:spTgt spid="67"/>
                                        </p:tgtEl>
                                        <p:attrNameLst>
                                          <p:attrName>ppt_w</p:attrName>
                                        </p:attrNameLst>
                                      </p:cBhvr>
                                      <p:tavLst>
                                        <p:tav tm="0">
                                          <p:val>
                                            <p:fltVal val="0"/>
                                          </p:val>
                                        </p:tav>
                                        <p:tav tm="100000">
                                          <p:val>
                                            <p:strVal val="#ppt_w"/>
                                          </p:val>
                                        </p:tav>
                                      </p:tavLst>
                                    </p:anim>
                                    <p:anim calcmode="lin" valueType="num">
                                      <p:cBhvr>
                                        <p:cTn id="62" dur="500" fill="hold"/>
                                        <p:tgtEl>
                                          <p:spTgt spid="67"/>
                                        </p:tgtEl>
                                        <p:attrNameLst>
                                          <p:attrName>ppt_h</p:attrName>
                                        </p:attrNameLst>
                                      </p:cBhvr>
                                      <p:tavLst>
                                        <p:tav tm="0">
                                          <p:val>
                                            <p:fltVal val="0"/>
                                          </p:val>
                                        </p:tav>
                                        <p:tav tm="100000">
                                          <p:val>
                                            <p:strVal val="#ppt_h"/>
                                          </p:val>
                                        </p:tav>
                                      </p:tavLst>
                                    </p:anim>
                                    <p:animEffect transition="in" filter="fade">
                                      <p:cBhvr>
                                        <p:cTn id="63" dur="500"/>
                                        <p:tgtEl>
                                          <p:spTgt spid="67"/>
                                        </p:tgtEl>
                                      </p:cBhvr>
                                    </p:animEffect>
                                  </p:childTnLst>
                                </p:cTn>
                              </p:par>
                            </p:childTnLst>
                          </p:cTn>
                        </p:par>
                        <p:par>
                          <p:cTn id="64" fill="hold">
                            <p:stCondLst>
                              <p:cond delay="6000"/>
                            </p:stCondLst>
                            <p:childTnLst>
                              <p:par>
                                <p:cTn id="65" presetID="22" presetClass="entr" presetSubtype="1" fill="hold" grpId="0" nodeType="afterEffect">
                                  <p:stCondLst>
                                    <p:cond delay="0"/>
                                  </p:stCondLst>
                                  <p:childTnLst>
                                    <p:set>
                                      <p:cBhvr>
                                        <p:cTn id="66" dur="1" fill="hold">
                                          <p:stCondLst>
                                            <p:cond delay="0"/>
                                          </p:stCondLst>
                                        </p:cTn>
                                        <p:tgtEl>
                                          <p:spTgt spid="83"/>
                                        </p:tgtEl>
                                        <p:attrNameLst>
                                          <p:attrName>style.visibility</p:attrName>
                                        </p:attrNameLst>
                                      </p:cBhvr>
                                      <p:to>
                                        <p:strVal val="visible"/>
                                      </p:to>
                                    </p:set>
                                    <p:animEffect transition="in" filter="wipe(up)">
                                      <p:cBhvr>
                                        <p:cTn id="67" dur="500"/>
                                        <p:tgtEl>
                                          <p:spTgt spid="83"/>
                                        </p:tgtEl>
                                      </p:cBhvr>
                                    </p:animEffect>
                                  </p:childTnLst>
                                </p:cTn>
                              </p:par>
                            </p:childTnLst>
                          </p:cTn>
                        </p:par>
                        <p:par>
                          <p:cTn id="68" fill="hold">
                            <p:stCondLst>
                              <p:cond delay="6500"/>
                            </p:stCondLst>
                            <p:childTnLst>
                              <p:par>
                                <p:cTn id="69" presetID="2" presetClass="entr" presetSubtype="2" fill="hold" grpId="0" nodeType="afterEffect">
                                  <p:stCondLst>
                                    <p:cond delay="0"/>
                                  </p:stCondLst>
                                  <p:childTnLst>
                                    <p:set>
                                      <p:cBhvr>
                                        <p:cTn id="70" dur="1" fill="hold">
                                          <p:stCondLst>
                                            <p:cond delay="0"/>
                                          </p:stCondLst>
                                        </p:cTn>
                                        <p:tgtEl>
                                          <p:spTgt spid="15"/>
                                        </p:tgtEl>
                                        <p:attrNameLst>
                                          <p:attrName>style.visibility</p:attrName>
                                        </p:attrNameLst>
                                      </p:cBhvr>
                                      <p:to>
                                        <p:strVal val="visible"/>
                                      </p:to>
                                    </p:set>
                                    <p:anim calcmode="lin" valueType="num">
                                      <p:cBhvr additive="base">
                                        <p:cTn id="71" dur="500" fill="hold"/>
                                        <p:tgtEl>
                                          <p:spTgt spid="15"/>
                                        </p:tgtEl>
                                        <p:attrNameLst>
                                          <p:attrName>ppt_x</p:attrName>
                                        </p:attrNameLst>
                                      </p:cBhvr>
                                      <p:tavLst>
                                        <p:tav tm="0">
                                          <p:val>
                                            <p:strVal val="1+#ppt_w/2"/>
                                          </p:val>
                                        </p:tav>
                                        <p:tav tm="100000">
                                          <p:val>
                                            <p:strVal val="#ppt_x"/>
                                          </p:val>
                                        </p:tav>
                                      </p:tavLst>
                                    </p:anim>
                                    <p:anim calcmode="lin" valueType="num">
                                      <p:cBhvr additive="base">
                                        <p:cTn id="72" dur="500" fill="hold"/>
                                        <p:tgtEl>
                                          <p:spTgt spid="15"/>
                                        </p:tgtEl>
                                        <p:attrNameLst>
                                          <p:attrName>ppt_y</p:attrName>
                                        </p:attrNameLst>
                                      </p:cBhvr>
                                      <p:tavLst>
                                        <p:tav tm="0">
                                          <p:val>
                                            <p:strVal val="#ppt_y"/>
                                          </p:val>
                                        </p:tav>
                                        <p:tav tm="100000">
                                          <p:val>
                                            <p:strVal val="#ppt_y"/>
                                          </p:val>
                                        </p:tav>
                                      </p:tavLst>
                                    </p:anim>
                                  </p:childTnLst>
                                </p:cTn>
                              </p:par>
                            </p:childTnLst>
                          </p:cTn>
                        </p:par>
                        <p:par>
                          <p:cTn id="73" fill="hold">
                            <p:stCondLst>
                              <p:cond delay="7000"/>
                            </p:stCondLst>
                            <p:childTnLst>
                              <p:par>
                                <p:cTn id="74" presetID="53" presetClass="entr" presetSubtype="16" fill="hold" nodeType="afterEffect">
                                  <p:stCondLst>
                                    <p:cond delay="0"/>
                                  </p:stCondLst>
                                  <p:childTnLst>
                                    <p:set>
                                      <p:cBhvr>
                                        <p:cTn id="75" dur="1" fill="hold">
                                          <p:stCondLst>
                                            <p:cond delay="0"/>
                                          </p:stCondLst>
                                        </p:cTn>
                                        <p:tgtEl>
                                          <p:spTgt spid="49"/>
                                        </p:tgtEl>
                                        <p:attrNameLst>
                                          <p:attrName>style.visibility</p:attrName>
                                        </p:attrNameLst>
                                      </p:cBhvr>
                                      <p:to>
                                        <p:strVal val="visible"/>
                                      </p:to>
                                    </p:set>
                                    <p:anim calcmode="lin" valueType="num">
                                      <p:cBhvr>
                                        <p:cTn id="76" dur="500" fill="hold"/>
                                        <p:tgtEl>
                                          <p:spTgt spid="49"/>
                                        </p:tgtEl>
                                        <p:attrNameLst>
                                          <p:attrName>ppt_w</p:attrName>
                                        </p:attrNameLst>
                                      </p:cBhvr>
                                      <p:tavLst>
                                        <p:tav tm="0">
                                          <p:val>
                                            <p:fltVal val="0"/>
                                          </p:val>
                                        </p:tav>
                                        <p:tav tm="100000">
                                          <p:val>
                                            <p:strVal val="#ppt_w"/>
                                          </p:val>
                                        </p:tav>
                                      </p:tavLst>
                                    </p:anim>
                                    <p:anim calcmode="lin" valueType="num">
                                      <p:cBhvr>
                                        <p:cTn id="77" dur="500" fill="hold"/>
                                        <p:tgtEl>
                                          <p:spTgt spid="49"/>
                                        </p:tgtEl>
                                        <p:attrNameLst>
                                          <p:attrName>ppt_h</p:attrName>
                                        </p:attrNameLst>
                                      </p:cBhvr>
                                      <p:tavLst>
                                        <p:tav tm="0">
                                          <p:val>
                                            <p:fltVal val="0"/>
                                          </p:val>
                                        </p:tav>
                                        <p:tav tm="100000">
                                          <p:val>
                                            <p:strVal val="#ppt_h"/>
                                          </p:val>
                                        </p:tav>
                                      </p:tavLst>
                                    </p:anim>
                                    <p:animEffect transition="in" filter="fade">
                                      <p:cBhvr>
                                        <p:cTn id="78" dur="500"/>
                                        <p:tgtEl>
                                          <p:spTgt spid="49"/>
                                        </p:tgtEl>
                                      </p:cBhvr>
                                    </p:animEffect>
                                  </p:childTnLst>
                                </p:cTn>
                              </p:par>
                            </p:childTnLst>
                          </p:cTn>
                        </p:par>
                        <p:par>
                          <p:cTn id="79" fill="hold">
                            <p:stCondLst>
                              <p:cond delay="7500"/>
                            </p:stCondLst>
                            <p:childTnLst>
                              <p:par>
                                <p:cTn id="80" presetID="22" presetClass="entr" presetSubtype="1" fill="hold" grpId="0" nodeType="afterEffect">
                                  <p:stCondLst>
                                    <p:cond delay="0"/>
                                  </p:stCondLst>
                                  <p:childTnLst>
                                    <p:set>
                                      <p:cBhvr>
                                        <p:cTn id="81" dur="1" fill="hold">
                                          <p:stCondLst>
                                            <p:cond delay="0"/>
                                          </p:stCondLst>
                                        </p:cTn>
                                        <p:tgtEl>
                                          <p:spTgt spid="84"/>
                                        </p:tgtEl>
                                        <p:attrNameLst>
                                          <p:attrName>style.visibility</p:attrName>
                                        </p:attrNameLst>
                                      </p:cBhvr>
                                      <p:to>
                                        <p:strVal val="visible"/>
                                      </p:to>
                                    </p:set>
                                    <p:animEffect transition="in" filter="wipe(up)">
                                      <p:cBhvr>
                                        <p:cTn id="82" dur="500"/>
                                        <p:tgtEl>
                                          <p:spTgt spid="84"/>
                                        </p:tgtEl>
                                      </p:cBhvr>
                                    </p:animEffect>
                                  </p:childTnLst>
                                </p:cTn>
                              </p:par>
                            </p:childTnLst>
                          </p:cTn>
                        </p:par>
                        <p:par>
                          <p:cTn id="83" fill="hold">
                            <p:stCondLst>
                              <p:cond delay="8000"/>
                            </p:stCondLst>
                            <p:childTnLst>
                              <p:par>
                                <p:cTn id="84" presetID="2" presetClass="entr" presetSubtype="2" fill="hold" grpId="0" nodeType="afterEffect">
                                  <p:stCondLst>
                                    <p:cond delay="0"/>
                                  </p:stCondLst>
                                  <p:childTnLst>
                                    <p:set>
                                      <p:cBhvr>
                                        <p:cTn id="85" dur="1" fill="hold">
                                          <p:stCondLst>
                                            <p:cond delay="0"/>
                                          </p:stCondLst>
                                        </p:cTn>
                                        <p:tgtEl>
                                          <p:spTgt spid="17"/>
                                        </p:tgtEl>
                                        <p:attrNameLst>
                                          <p:attrName>style.visibility</p:attrName>
                                        </p:attrNameLst>
                                      </p:cBhvr>
                                      <p:to>
                                        <p:strVal val="visible"/>
                                      </p:to>
                                    </p:set>
                                    <p:anim calcmode="lin" valueType="num">
                                      <p:cBhvr additive="base">
                                        <p:cTn id="86" dur="500" fill="hold"/>
                                        <p:tgtEl>
                                          <p:spTgt spid="17"/>
                                        </p:tgtEl>
                                        <p:attrNameLst>
                                          <p:attrName>ppt_x</p:attrName>
                                        </p:attrNameLst>
                                      </p:cBhvr>
                                      <p:tavLst>
                                        <p:tav tm="0">
                                          <p:val>
                                            <p:strVal val="1+#ppt_w/2"/>
                                          </p:val>
                                        </p:tav>
                                        <p:tav tm="100000">
                                          <p:val>
                                            <p:strVal val="#ppt_x"/>
                                          </p:val>
                                        </p:tav>
                                      </p:tavLst>
                                    </p:anim>
                                    <p:anim calcmode="lin" valueType="num">
                                      <p:cBhvr additive="base">
                                        <p:cTn id="87" dur="500" fill="hold"/>
                                        <p:tgtEl>
                                          <p:spTgt spid="17"/>
                                        </p:tgtEl>
                                        <p:attrNameLst>
                                          <p:attrName>ppt_y</p:attrName>
                                        </p:attrNameLst>
                                      </p:cBhvr>
                                      <p:tavLst>
                                        <p:tav tm="0">
                                          <p:val>
                                            <p:strVal val="#ppt_y"/>
                                          </p:val>
                                        </p:tav>
                                        <p:tav tm="100000">
                                          <p:val>
                                            <p:strVal val="#ppt_y"/>
                                          </p:val>
                                        </p:tav>
                                      </p:tavLst>
                                    </p:anim>
                                  </p:childTnLst>
                                </p:cTn>
                              </p:par>
                            </p:childTnLst>
                          </p:cTn>
                        </p:par>
                        <p:par>
                          <p:cTn id="88" fill="hold">
                            <p:stCondLst>
                              <p:cond delay="8500"/>
                            </p:stCondLst>
                            <p:childTnLst>
                              <p:par>
                                <p:cTn id="89" presetID="53" presetClass="entr" presetSubtype="16" fill="hold" nodeType="afterEffect">
                                  <p:stCondLst>
                                    <p:cond delay="0"/>
                                  </p:stCondLst>
                                  <p:childTnLst>
                                    <p:set>
                                      <p:cBhvr>
                                        <p:cTn id="90" dur="1" fill="hold">
                                          <p:stCondLst>
                                            <p:cond delay="0"/>
                                          </p:stCondLst>
                                        </p:cTn>
                                        <p:tgtEl>
                                          <p:spTgt spid="63"/>
                                        </p:tgtEl>
                                        <p:attrNameLst>
                                          <p:attrName>style.visibility</p:attrName>
                                        </p:attrNameLst>
                                      </p:cBhvr>
                                      <p:to>
                                        <p:strVal val="visible"/>
                                      </p:to>
                                    </p:set>
                                    <p:anim calcmode="lin" valueType="num">
                                      <p:cBhvr>
                                        <p:cTn id="91" dur="500" fill="hold"/>
                                        <p:tgtEl>
                                          <p:spTgt spid="63"/>
                                        </p:tgtEl>
                                        <p:attrNameLst>
                                          <p:attrName>ppt_w</p:attrName>
                                        </p:attrNameLst>
                                      </p:cBhvr>
                                      <p:tavLst>
                                        <p:tav tm="0">
                                          <p:val>
                                            <p:fltVal val="0"/>
                                          </p:val>
                                        </p:tav>
                                        <p:tav tm="100000">
                                          <p:val>
                                            <p:strVal val="#ppt_w"/>
                                          </p:val>
                                        </p:tav>
                                      </p:tavLst>
                                    </p:anim>
                                    <p:anim calcmode="lin" valueType="num">
                                      <p:cBhvr>
                                        <p:cTn id="92" dur="500" fill="hold"/>
                                        <p:tgtEl>
                                          <p:spTgt spid="63"/>
                                        </p:tgtEl>
                                        <p:attrNameLst>
                                          <p:attrName>ppt_h</p:attrName>
                                        </p:attrNameLst>
                                      </p:cBhvr>
                                      <p:tavLst>
                                        <p:tav tm="0">
                                          <p:val>
                                            <p:fltVal val="0"/>
                                          </p:val>
                                        </p:tav>
                                        <p:tav tm="100000">
                                          <p:val>
                                            <p:strVal val="#ppt_h"/>
                                          </p:val>
                                        </p:tav>
                                      </p:tavLst>
                                    </p:anim>
                                    <p:animEffect transition="in" filter="fade">
                                      <p:cBhvr>
                                        <p:cTn id="93" dur="500"/>
                                        <p:tgtEl>
                                          <p:spTgt spid="63"/>
                                        </p:tgtEl>
                                      </p:cBhvr>
                                    </p:animEffect>
                                  </p:childTnLst>
                                </p:cTn>
                              </p:par>
                            </p:childTnLst>
                          </p:cTn>
                        </p:par>
                        <p:par>
                          <p:cTn id="94" fill="hold">
                            <p:stCondLst>
                              <p:cond delay="9000"/>
                            </p:stCondLst>
                            <p:childTnLst>
                              <p:par>
                                <p:cTn id="95" presetID="22" presetClass="entr" presetSubtype="1" fill="hold" grpId="0" nodeType="afterEffect">
                                  <p:stCondLst>
                                    <p:cond delay="0"/>
                                  </p:stCondLst>
                                  <p:childTnLst>
                                    <p:set>
                                      <p:cBhvr>
                                        <p:cTn id="96" dur="1" fill="hold">
                                          <p:stCondLst>
                                            <p:cond delay="0"/>
                                          </p:stCondLst>
                                        </p:cTn>
                                        <p:tgtEl>
                                          <p:spTgt spid="87"/>
                                        </p:tgtEl>
                                        <p:attrNameLst>
                                          <p:attrName>style.visibility</p:attrName>
                                        </p:attrNameLst>
                                      </p:cBhvr>
                                      <p:to>
                                        <p:strVal val="visible"/>
                                      </p:to>
                                    </p:set>
                                    <p:animEffect transition="in" filter="wipe(up)">
                                      <p:cBhvr>
                                        <p:cTn id="97" dur="500"/>
                                        <p:tgtEl>
                                          <p:spTgt spid="87"/>
                                        </p:tgtEl>
                                      </p:cBhvr>
                                    </p:animEffect>
                                  </p:childTnLst>
                                </p:cTn>
                              </p:par>
                            </p:childTnLst>
                          </p:cTn>
                        </p:par>
                        <p:par>
                          <p:cTn id="98" fill="hold">
                            <p:stCondLst>
                              <p:cond delay="9500"/>
                            </p:stCondLst>
                            <p:childTnLst>
                              <p:par>
                                <p:cTn id="99" presetID="2" presetClass="entr" presetSubtype="2" fill="hold" grpId="0" nodeType="afterEffect">
                                  <p:stCondLst>
                                    <p:cond delay="0"/>
                                  </p:stCondLst>
                                  <p:childTnLst>
                                    <p:set>
                                      <p:cBhvr>
                                        <p:cTn id="100" dur="1" fill="hold">
                                          <p:stCondLst>
                                            <p:cond delay="0"/>
                                          </p:stCondLst>
                                        </p:cTn>
                                        <p:tgtEl>
                                          <p:spTgt spid="10"/>
                                        </p:tgtEl>
                                        <p:attrNameLst>
                                          <p:attrName>style.visibility</p:attrName>
                                        </p:attrNameLst>
                                      </p:cBhvr>
                                      <p:to>
                                        <p:strVal val="visible"/>
                                      </p:to>
                                    </p:set>
                                    <p:anim calcmode="lin" valueType="num">
                                      <p:cBhvr additive="base">
                                        <p:cTn id="101" dur="500" fill="hold"/>
                                        <p:tgtEl>
                                          <p:spTgt spid="10"/>
                                        </p:tgtEl>
                                        <p:attrNameLst>
                                          <p:attrName>ppt_x</p:attrName>
                                        </p:attrNameLst>
                                      </p:cBhvr>
                                      <p:tavLst>
                                        <p:tav tm="0">
                                          <p:val>
                                            <p:strVal val="1+#ppt_w/2"/>
                                          </p:val>
                                        </p:tav>
                                        <p:tav tm="100000">
                                          <p:val>
                                            <p:strVal val="#ppt_x"/>
                                          </p:val>
                                        </p:tav>
                                      </p:tavLst>
                                    </p:anim>
                                    <p:anim calcmode="lin" valueType="num">
                                      <p:cBhvr additive="base">
                                        <p:cTn id="102" dur="500" fill="hold"/>
                                        <p:tgtEl>
                                          <p:spTgt spid="10"/>
                                        </p:tgtEl>
                                        <p:attrNameLst>
                                          <p:attrName>ppt_y</p:attrName>
                                        </p:attrNameLst>
                                      </p:cBhvr>
                                      <p:tavLst>
                                        <p:tav tm="0">
                                          <p:val>
                                            <p:strVal val="#ppt_y"/>
                                          </p:val>
                                        </p:tav>
                                        <p:tav tm="100000">
                                          <p:val>
                                            <p:strVal val="#ppt_y"/>
                                          </p:val>
                                        </p:tav>
                                      </p:tavLst>
                                    </p:anim>
                                  </p:childTnLst>
                                </p:cTn>
                              </p:par>
                            </p:childTnLst>
                          </p:cTn>
                        </p:par>
                        <p:par>
                          <p:cTn id="103" fill="hold">
                            <p:stCondLst>
                              <p:cond delay="10000"/>
                            </p:stCondLst>
                            <p:childTnLst>
                              <p:par>
                                <p:cTn id="104" presetID="53" presetClass="entr" presetSubtype="16" fill="hold" grpId="0" nodeType="afterEffect">
                                  <p:stCondLst>
                                    <p:cond delay="0"/>
                                  </p:stCondLst>
                                  <p:childTnLst>
                                    <p:set>
                                      <p:cBhvr>
                                        <p:cTn id="105" dur="1" fill="hold">
                                          <p:stCondLst>
                                            <p:cond delay="0"/>
                                          </p:stCondLst>
                                        </p:cTn>
                                        <p:tgtEl>
                                          <p:spTgt spid="66"/>
                                        </p:tgtEl>
                                        <p:attrNameLst>
                                          <p:attrName>style.visibility</p:attrName>
                                        </p:attrNameLst>
                                      </p:cBhvr>
                                      <p:to>
                                        <p:strVal val="visible"/>
                                      </p:to>
                                    </p:set>
                                    <p:anim calcmode="lin" valueType="num">
                                      <p:cBhvr>
                                        <p:cTn id="106" dur="500" fill="hold"/>
                                        <p:tgtEl>
                                          <p:spTgt spid="66"/>
                                        </p:tgtEl>
                                        <p:attrNameLst>
                                          <p:attrName>ppt_w</p:attrName>
                                        </p:attrNameLst>
                                      </p:cBhvr>
                                      <p:tavLst>
                                        <p:tav tm="0">
                                          <p:val>
                                            <p:fltVal val="0"/>
                                          </p:val>
                                        </p:tav>
                                        <p:tav tm="100000">
                                          <p:val>
                                            <p:strVal val="#ppt_w"/>
                                          </p:val>
                                        </p:tav>
                                      </p:tavLst>
                                    </p:anim>
                                    <p:anim calcmode="lin" valueType="num">
                                      <p:cBhvr>
                                        <p:cTn id="107" dur="500" fill="hold"/>
                                        <p:tgtEl>
                                          <p:spTgt spid="66"/>
                                        </p:tgtEl>
                                        <p:attrNameLst>
                                          <p:attrName>ppt_h</p:attrName>
                                        </p:attrNameLst>
                                      </p:cBhvr>
                                      <p:tavLst>
                                        <p:tav tm="0">
                                          <p:val>
                                            <p:fltVal val="0"/>
                                          </p:val>
                                        </p:tav>
                                        <p:tav tm="100000">
                                          <p:val>
                                            <p:strVal val="#ppt_h"/>
                                          </p:val>
                                        </p:tav>
                                      </p:tavLst>
                                    </p:anim>
                                    <p:animEffect transition="in" filter="fade">
                                      <p:cBhvr>
                                        <p:cTn id="108" dur="500"/>
                                        <p:tgtEl>
                                          <p:spTgt spid="66"/>
                                        </p:tgtEl>
                                      </p:cBhvr>
                                    </p:animEffect>
                                  </p:childTnLst>
                                </p:cTn>
                              </p:par>
                            </p:childTnLst>
                          </p:cTn>
                        </p:par>
                        <p:par>
                          <p:cTn id="109" fill="hold">
                            <p:stCondLst>
                              <p:cond delay="10500"/>
                            </p:stCondLst>
                            <p:childTnLst>
                              <p:par>
                                <p:cTn id="110" presetID="22" presetClass="entr" presetSubtype="1" fill="hold" grpId="0" nodeType="afterEffect">
                                  <p:stCondLst>
                                    <p:cond delay="0"/>
                                  </p:stCondLst>
                                  <p:childTnLst>
                                    <p:set>
                                      <p:cBhvr>
                                        <p:cTn id="111" dur="1" fill="hold">
                                          <p:stCondLst>
                                            <p:cond delay="0"/>
                                          </p:stCondLst>
                                        </p:cTn>
                                        <p:tgtEl>
                                          <p:spTgt spid="86"/>
                                        </p:tgtEl>
                                        <p:attrNameLst>
                                          <p:attrName>style.visibility</p:attrName>
                                        </p:attrNameLst>
                                      </p:cBhvr>
                                      <p:to>
                                        <p:strVal val="visible"/>
                                      </p:to>
                                    </p:set>
                                    <p:animEffect transition="in" filter="wipe(up)">
                                      <p:cBhvr>
                                        <p:cTn id="112" dur="500"/>
                                        <p:tgtEl>
                                          <p:spTgt spid="86"/>
                                        </p:tgtEl>
                                      </p:cBhvr>
                                    </p:animEffect>
                                  </p:childTnLst>
                                </p:cTn>
                              </p:par>
                            </p:childTnLst>
                          </p:cTn>
                        </p:par>
                        <p:par>
                          <p:cTn id="113" fill="hold">
                            <p:stCondLst>
                              <p:cond delay="11000"/>
                            </p:stCondLst>
                            <p:childTnLst>
                              <p:par>
                                <p:cTn id="114" presetID="2" presetClass="entr" presetSubtype="2" fill="hold" grpId="0" nodeType="afterEffect">
                                  <p:stCondLst>
                                    <p:cond delay="0"/>
                                  </p:stCondLst>
                                  <p:childTnLst>
                                    <p:set>
                                      <p:cBhvr>
                                        <p:cTn id="115" dur="1" fill="hold">
                                          <p:stCondLst>
                                            <p:cond delay="0"/>
                                          </p:stCondLst>
                                        </p:cTn>
                                        <p:tgtEl>
                                          <p:spTgt spid="16"/>
                                        </p:tgtEl>
                                        <p:attrNameLst>
                                          <p:attrName>style.visibility</p:attrName>
                                        </p:attrNameLst>
                                      </p:cBhvr>
                                      <p:to>
                                        <p:strVal val="visible"/>
                                      </p:to>
                                    </p:set>
                                    <p:anim calcmode="lin" valueType="num">
                                      <p:cBhvr additive="base">
                                        <p:cTn id="116" dur="500" fill="hold"/>
                                        <p:tgtEl>
                                          <p:spTgt spid="16"/>
                                        </p:tgtEl>
                                        <p:attrNameLst>
                                          <p:attrName>ppt_x</p:attrName>
                                        </p:attrNameLst>
                                      </p:cBhvr>
                                      <p:tavLst>
                                        <p:tav tm="0">
                                          <p:val>
                                            <p:strVal val="1+#ppt_w/2"/>
                                          </p:val>
                                        </p:tav>
                                        <p:tav tm="100000">
                                          <p:val>
                                            <p:strVal val="#ppt_x"/>
                                          </p:val>
                                        </p:tav>
                                      </p:tavLst>
                                    </p:anim>
                                    <p:anim calcmode="lin" valueType="num">
                                      <p:cBhvr additive="base">
                                        <p:cTn id="117" dur="500" fill="hold"/>
                                        <p:tgtEl>
                                          <p:spTgt spid="16"/>
                                        </p:tgtEl>
                                        <p:attrNameLst>
                                          <p:attrName>ppt_y</p:attrName>
                                        </p:attrNameLst>
                                      </p:cBhvr>
                                      <p:tavLst>
                                        <p:tav tm="0">
                                          <p:val>
                                            <p:strVal val="#ppt_y"/>
                                          </p:val>
                                        </p:tav>
                                        <p:tav tm="100000">
                                          <p:val>
                                            <p:strVal val="#ppt_y"/>
                                          </p:val>
                                        </p:tav>
                                      </p:tavLst>
                                    </p:anim>
                                  </p:childTnLst>
                                </p:cTn>
                              </p:par>
                            </p:childTnLst>
                          </p:cTn>
                        </p:par>
                        <p:par>
                          <p:cTn id="118" fill="hold">
                            <p:stCondLst>
                              <p:cond delay="11500"/>
                            </p:stCondLst>
                            <p:childTnLst>
                              <p:par>
                                <p:cTn id="119" presetID="53" presetClass="entr" presetSubtype="16" fill="hold" nodeType="afterEffect">
                                  <p:stCondLst>
                                    <p:cond delay="0"/>
                                  </p:stCondLst>
                                  <p:childTnLst>
                                    <p:set>
                                      <p:cBhvr>
                                        <p:cTn id="120" dur="1" fill="hold">
                                          <p:stCondLst>
                                            <p:cond delay="0"/>
                                          </p:stCondLst>
                                        </p:cTn>
                                        <p:tgtEl>
                                          <p:spTgt spid="72"/>
                                        </p:tgtEl>
                                        <p:attrNameLst>
                                          <p:attrName>style.visibility</p:attrName>
                                        </p:attrNameLst>
                                      </p:cBhvr>
                                      <p:to>
                                        <p:strVal val="visible"/>
                                      </p:to>
                                    </p:set>
                                    <p:anim calcmode="lin" valueType="num">
                                      <p:cBhvr>
                                        <p:cTn id="121" dur="500" fill="hold"/>
                                        <p:tgtEl>
                                          <p:spTgt spid="72"/>
                                        </p:tgtEl>
                                        <p:attrNameLst>
                                          <p:attrName>ppt_w</p:attrName>
                                        </p:attrNameLst>
                                      </p:cBhvr>
                                      <p:tavLst>
                                        <p:tav tm="0">
                                          <p:val>
                                            <p:fltVal val="0"/>
                                          </p:val>
                                        </p:tav>
                                        <p:tav tm="100000">
                                          <p:val>
                                            <p:strVal val="#ppt_w"/>
                                          </p:val>
                                        </p:tav>
                                      </p:tavLst>
                                    </p:anim>
                                    <p:anim calcmode="lin" valueType="num">
                                      <p:cBhvr>
                                        <p:cTn id="122" dur="500" fill="hold"/>
                                        <p:tgtEl>
                                          <p:spTgt spid="72"/>
                                        </p:tgtEl>
                                        <p:attrNameLst>
                                          <p:attrName>ppt_h</p:attrName>
                                        </p:attrNameLst>
                                      </p:cBhvr>
                                      <p:tavLst>
                                        <p:tav tm="0">
                                          <p:val>
                                            <p:fltVal val="0"/>
                                          </p:val>
                                        </p:tav>
                                        <p:tav tm="100000">
                                          <p:val>
                                            <p:strVal val="#ppt_h"/>
                                          </p:val>
                                        </p:tav>
                                      </p:tavLst>
                                    </p:anim>
                                    <p:animEffect transition="in" filter="fade">
                                      <p:cBhvr>
                                        <p:cTn id="123" dur="500"/>
                                        <p:tgtEl>
                                          <p:spTgt spid="72"/>
                                        </p:tgtEl>
                                      </p:cBhvr>
                                    </p:animEffect>
                                  </p:childTnLst>
                                </p:cTn>
                              </p:par>
                            </p:childTnLst>
                          </p:cTn>
                        </p:par>
                        <p:par>
                          <p:cTn id="124" fill="hold">
                            <p:stCondLst>
                              <p:cond delay="12000"/>
                            </p:stCondLst>
                            <p:childTnLst>
                              <p:par>
                                <p:cTn id="125" presetID="22" presetClass="entr" presetSubtype="1" fill="hold" grpId="0" nodeType="afterEffect">
                                  <p:stCondLst>
                                    <p:cond delay="0"/>
                                  </p:stCondLst>
                                  <p:childTnLst>
                                    <p:set>
                                      <p:cBhvr>
                                        <p:cTn id="126" dur="1" fill="hold">
                                          <p:stCondLst>
                                            <p:cond delay="0"/>
                                          </p:stCondLst>
                                        </p:cTn>
                                        <p:tgtEl>
                                          <p:spTgt spid="85"/>
                                        </p:tgtEl>
                                        <p:attrNameLst>
                                          <p:attrName>style.visibility</p:attrName>
                                        </p:attrNameLst>
                                      </p:cBhvr>
                                      <p:to>
                                        <p:strVal val="visible"/>
                                      </p:to>
                                    </p:set>
                                    <p:animEffect transition="in" filter="wipe(up)">
                                      <p:cBhvr>
                                        <p:cTn id="127" dur="500"/>
                                        <p:tgtEl>
                                          <p:spTgt spid="8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1" grpId="0" animBg="1"/>
      <p:bldP spid="13" grpId="0" animBg="1"/>
      <p:bldP spid="14" grpId="0" animBg="1"/>
      <p:bldP spid="12" grpId="0" animBg="1"/>
      <p:bldP spid="15" grpId="0" animBg="1"/>
      <p:bldP spid="17" grpId="0" animBg="1"/>
      <p:bldP spid="10" grpId="0" animBg="1"/>
      <p:bldP spid="16" grpId="0" animBg="1"/>
      <p:bldP spid="59" grpId="0" animBg="1"/>
      <p:bldP spid="66" grpId="0" animBg="1"/>
      <p:bldP spid="71" grpId="0" animBg="1"/>
      <p:bldP spid="80" grpId="0"/>
      <p:bldP spid="81" grpId="0"/>
      <p:bldP spid="82" grpId="0"/>
      <p:bldP spid="83" grpId="0"/>
      <p:bldP spid="84" grpId="0"/>
      <p:bldP spid="85" grpId="0"/>
      <p:bldP spid="86" grpId="0"/>
      <p:bldP spid="87"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1573</TotalTime>
  <Words>1326</Words>
  <Application>Microsoft Office PowerPoint</Application>
  <PresentationFormat>Widescreen</PresentationFormat>
  <Paragraphs>64</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331</cp:revision>
  <dcterms:created xsi:type="dcterms:W3CDTF">2016-09-28T22:08:47Z</dcterms:created>
  <dcterms:modified xsi:type="dcterms:W3CDTF">2017-01-26T22:57:28Z</dcterms:modified>
</cp:coreProperties>
</file>