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4482"/>
          <p:cNvSpPr/>
          <p:nvPr/>
        </p:nvSpPr>
        <p:spPr>
          <a:xfrm>
            <a:off x="4173359" y="1159450"/>
            <a:ext cx="1114826" cy="755712"/>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3" name="Shape 4483"/>
          <p:cNvSpPr/>
          <p:nvPr/>
        </p:nvSpPr>
        <p:spPr>
          <a:xfrm>
            <a:off x="3822799" y="1601667"/>
            <a:ext cx="1349746" cy="1078621"/>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4" name="Shape 4484"/>
          <p:cNvSpPr/>
          <p:nvPr/>
        </p:nvSpPr>
        <p:spPr>
          <a:xfrm>
            <a:off x="4921611" y="1348680"/>
            <a:ext cx="957784" cy="151939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5" name="Shape 4485"/>
          <p:cNvSpPr/>
          <p:nvPr/>
        </p:nvSpPr>
        <p:spPr>
          <a:xfrm>
            <a:off x="5365496" y="1377552"/>
            <a:ext cx="1583205" cy="1053323"/>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6" name="Shape 4486"/>
          <p:cNvSpPr/>
          <p:nvPr/>
        </p:nvSpPr>
        <p:spPr>
          <a:xfrm>
            <a:off x="6861519" y="1643730"/>
            <a:ext cx="1051496" cy="656659"/>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7" name="Shape 4487"/>
          <p:cNvSpPr/>
          <p:nvPr/>
        </p:nvSpPr>
        <p:spPr>
          <a:xfrm>
            <a:off x="7817597" y="1699152"/>
            <a:ext cx="1040554" cy="1096387"/>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8" name="Shape 4488"/>
          <p:cNvSpPr/>
          <p:nvPr/>
        </p:nvSpPr>
        <p:spPr>
          <a:xfrm>
            <a:off x="5726384" y="2278395"/>
            <a:ext cx="1126523" cy="927514"/>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9" name="Shape 4489"/>
          <p:cNvSpPr/>
          <p:nvPr/>
        </p:nvSpPr>
        <p:spPr>
          <a:xfrm>
            <a:off x="6799292" y="2241937"/>
            <a:ext cx="1127028" cy="755921"/>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0" name="Shape 4490"/>
          <p:cNvSpPr/>
          <p:nvPr/>
        </p:nvSpPr>
        <p:spPr>
          <a:xfrm>
            <a:off x="6764293" y="2812305"/>
            <a:ext cx="1313612" cy="655453"/>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1" name="Shape 4491"/>
          <p:cNvSpPr/>
          <p:nvPr/>
        </p:nvSpPr>
        <p:spPr>
          <a:xfrm>
            <a:off x="7874353" y="2776924"/>
            <a:ext cx="968302" cy="6616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 name="Shape 4492"/>
          <p:cNvSpPr/>
          <p:nvPr/>
        </p:nvSpPr>
        <p:spPr>
          <a:xfrm>
            <a:off x="8411422" y="2113640"/>
            <a:ext cx="827786" cy="871319"/>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3" name="Shape 4493"/>
          <p:cNvSpPr/>
          <p:nvPr/>
        </p:nvSpPr>
        <p:spPr>
          <a:xfrm>
            <a:off x="8744951" y="1960907"/>
            <a:ext cx="1227887" cy="1124789"/>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4" name="Shape 4494"/>
          <p:cNvSpPr/>
          <p:nvPr/>
        </p:nvSpPr>
        <p:spPr>
          <a:xfrm>
            <a:off x="8655772" y="2967619"/>
            <a:ext cx="620652" cy="1092030"/>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 name="Shape 4495"/>
          <p:cNvSpPr/>
          <p:nvPr/>
        </p:nvSpPr>
        <p:spPr>
          <a:xfrm>
            <a:off x="9209116" y="3054547"/>
            <a:ext cx="472741" cy="84064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6" name="Shape 4496"/>
          <p:cNvSpPr/>
          <p:nvPr/>
        </p:nvSpPr>
        <p:spPr>
          <a:xfrm>
            <a:off x="9625148" y="2952077"/>
            <a:ext cx="681356" cy="728531"/>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7" name="Shape 4497"/>
          <p:cNvSpPr/>
          <p:nvPr/>
        </p:nvSpPr>
        <p:spPr>
          <a:xfrm>
            <a:off x="10244481" y="2806152"/>
            <a:ext cx="915513" cy="578695"/>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8" name="Shape 4498"/>
          <p:cNvSpPr/>
          <p:nvPr/>
        </p:nvSpPr>
        <p:spPr>
          <a:xfrm>
            <a:off x="3665498" y="2368575"/>
            <a:ext cx="1315692" cy="2185027"/>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9" name="Shape 4499"/>
          <p:cNvSpPr/>
          <p:nvPr/>
        </p:nvSpPr>
        <p:spPr>
          <a:xfrm>
            <a:off x="4282587" y="2544769"/>
            <a:ext cx="1056678" cy="1567618"/>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0" name="Shape 4500"/>
          <p:cNvSpPr/>
          <p:nvPr/>
        </p:nvSpPr>
        <p:spPr>
          <a:xfrm>
            <a:off x="5107184" y="2776458"/>
            <a:ext cx="924947" cy="111415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1" name="Shape 4501"/>
          <p:cNvSpPr/>
          <p:nvPr/>
        </p:nvSpPr>
        <p:spPr>
          <a:xfrm>
            <a:off x="5900441" y="3101951"/>
            <a:ext cx="1168750" cy="925017"/>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2" name="Shape 4502"/>
          <p:cNvSpPr/>
          <p:nvPr/>
        </p:nvSpPr>
        <p:spPr>
          <a:xfrm>
            <a:off x="6981354" y="3418402"/>
            <a:ext cx="1187781" cy="644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3" name="Shape 4503"/>
          <p:cNvSpPr/>
          <p:nvPr/>
        </p:nvSpPr>
        <p:spPr>
          <a:xfrm>
            <a:off x="8012126" y="3353460"/>
            <a:ext cx="1047642" cy="876492"/>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4" name="Shape 4504"/>
          <p:cNvSpPr/>
          <p:nvPr/>
        </p:nvSpPr>
        <p:spPr>
          <a:xfrm>
            <a:off x="8975570" y="3570500"/>
            <a:ext cx="1170420" cy="58636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5" name="Shape 4505"/>
          <p:cNvSpPr/>
          <p:nvPr/>
        </p:nvSpPr>
        <p:spPr>
          <a:xfrm>
            <a:off x="4802880" y="3739598"/>
            <a:ext cx="1107360" cy="1250655"/>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6" name="Shape 4506"/>
          <p:cNvSpPr/>
          <p:nvPr/>
        </p:nvSpPr>
        <p:spPr>
          <a:xfrm>
            <a:off x="5743357" y="3885821"/>
            <a:ext cx="1093432" cy="1128156"/>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7" name="Shape 4507"/>
          <p:cNvSpPr/>
          <p:nvPr/>
        </p:nvSpPr>
        <p:spPr>
          <a:xfrm>
            <a:off x="6824563" y="3997338"/>
            <a:ext cx="1378015" cy="755999"/>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8" name="Shape 4508"/>
          <p:cNvSpPr/>
          <p:nvPr/>
        </p:nvSpPr>
        <p:spPr>
          <a:xfrm>
            <a:off x="10354317" y="2155109"/>
            <a:ext cx="1191926" cy="878764"/>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9" name="Shape 4509"/>
          <p:cNvSpPr/>
          <p:nvPr/>
        </p:nvSpPr>
        <p:spPr>
          <a:xfrm>
            <a:off x="11135555" y="2079365"/>
            <a:ext cx="273495" cy="494786"/>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0" name="Shape 4510"/>
          <p:cNvSpPr/>
          <p:nvPr/>
        </p:nvSpPr>
        <p:spPr>
          <a:xfrm>
            <a:off x="11332893" y="2016373"/>
            <a:ext cx="292754" cy="53745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1" name="Shape 4511"/>
          <p:cNvSpPr/>
          <p:nvPr/>
        </p:nvSpPr>
        <p:spPr>
          <a:xfrm>
            <a:off x="11422072" y="1541978"/>
            <a:ext cx="597075" cy="911459"/>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2" name="Shape 4512"/>
          <p:cNvSpPr/>
          <p:nvPr/>
        </p:nvSpPr>
        <p:spPr>
          <a:xfrm>
            <a:off x="11228018" y="2466758"/>
            <a:ext cx="579757" cy="281790"/>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3" name="Shape 4513"/>
          <p:cNvSpPr/>
          <p:nvPr/>
        </p:nvSpPr>
        <p:spPr>
          <a:xfrm>
            <a:off x="11241521" y="2665496"/>
            <a:ext cx="297080" cy="283185"/>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4" name="Shape 4514"/>
          <p:cNvSpPr/>
          <p:nvPr/>
        </p:nvSpPr>
        <p:spPr>
          <a:xfrm>
            <a:off x="11504071" y="2648790"/>
            <a:ext cx="145789" cy="157264"/>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5" name="Shape 4515"/>
          <p:cNvSpPr/>
          <p:nvPr/>
        </p:nvSpPr>
        <p:spPr>
          <a:xfrm>
            <a:off x="11083942" y="2922541"/>
            <a:ext cx="187616" cy="405735"/>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6" name="Shape 4516"/>
          <p:cNvSpPr/>
          <p:nvPr/>
        </p:nvSpPr>
        <p:spPr>
          <a:xfrm>
            <a:off x="10066941" y="3342583"/>
            <a:ext cx="691030" cy="526070"/>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7" name="Shape 4517"/>
          <p:cNvSpPr/>
          <p:nvPr/>
        </p:nvSpPr>
        <p:spPr>
          <a:xfrm>
            <a:off x="10465594" y="3255963"/>
            <a:ext cx="804409" cy="409755"/>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8" name="Shape 4518"/>
          <p:cNvSpPr/>
          <p:nvPr/>
        </p:nvSpPr>
        <p:spPr>
          <a:xfrm>
            <a:off x="11067320" y="3237448"/>
            <a:ext cx="210267" cy="29833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9" name="Shape 4519"/>
          <p:cNvSpPr/>
          <p:nvPr/>
        </p:nvSpPr>
        <p:spPr>
          <a:xfrm>
            <a:off x="9909400" y="3391230"/>
            <a:ext cx="1257866" cy="672247"/>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0" name="Shape 4520"/>
          <p:cNvSpPr/>
          <p:nvPr/>
        </p:nvSpPr>
        <p:spPr>
          <a:xfrm>
            <a:off x="6165789" y="4096953"/>
            <a:ext cx="2185881" cy="2168082"/>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1" name="Shape 4521"/>
          <p:cNvSpPr/>
          <p:nvPr/>
        </p:nvSpPr>
        <p:spPr>
          <a:xfrm>
            <a:off x="8166605" y="4136400"/>
            <a:ext cx="810502" cy="718561"/>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2" name="Shape 4522"/>
          <p:cNvSpPr/>
          <p:nvPr/>
        </p:nvSpPr>
        <p:spPr>
          <a:xfrm>
            <a:off x="8245580" y="4837277"/>
            <a:ext cx="896347" cy="794028"/>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3" name="Shape 4523"/>
          <p:cNvSpPr/>
          <p:nvPr/>
        </p:nvSpPr>
        <p:spPr>
          <a:xfrm>
            <a:off x="8895915" y="4003905"/>
            <a:ext cx="1357567" cy="427712"/>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4" name="Shape 4524"/>
          <p:cNvSpPr/>
          <p:nvPr/>
        </p:nvSpPr>
        <p:spPr>
          <a:xfrm>
            <a:off x="9801703" y="3878650"/>
            <a:ext cx="1446412" cy="614398"/>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5" name="Shape 4525"/>
          <p:cNvSpPr/>
          <p:nvPr/>
        </p:nvSpPr>
        <p:spPr>
          <a:xfrm>
            <a:off x="10018424" y="4290244"/>
            <a:ext cx="806062" cy="590281"/>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6" name="Shape 4526"/>
          <p:cNvSpPr/>
          <p:nvPr/>
        </p:nvSpPr>
        <p:spPr>
          <a:xfrm>
            <a:off x="9648037" y="4364750"/>
            <a:ext cx="827756" cy="885345"/>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7" name="Shape 4527"/>
          <p:cNvSpPr/>
          <p:nvPr/>
        </p:nvSpPr>
        <p:spPr>
          <a:xfrm>
            <a:off x="9358776" y="5164411"/>
            <a:ext cx="1379530" cy="1117866"/>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8" name="Shape 4528"/>
          <p:cNvSpPr/>
          <p:nvPr/>
        </p:nvSpPr>
        <p:spPr>
          <a:xfrm>
            <a:off x="8669333" y="4422175"/>
            <a:ext cx="551989" cy="976955"/>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9" name="Shape 4529"/>
          <p:cNvSpPr/>
          <p:nvPr/>
        </p:nvSpPr>
        <p:spPr>
          <a:xfrm>
            <a:off x="9199794" y="4404303"/>
            <a:ext cx="609005" cy="995664"/>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0" name="Shape 4530"/>
          <p:cNvSpPr/>
          <p:nvPr/>
        </p:nvSpPr>
        <p:spPr>
          <a:xfrm>
            <a:off x="4207374" y="4962136"/>
            <a:ext cx="1949878" cy="148669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1" name="Shape 4531"/>
          <p:cNvSpPr/>
          <p:nvPr/>
        </p:nvSpPr>
        <p:spPr>
          <a:xfrm>
            <a:off x="5941183" y="5592067"/>
            <a:ext cx="49658" cy="61222"/>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2" name="Shape 4532"/>
          <p:cNvSpPr/>
          <p:nvPr/>
        </p:nvSpPr>
        <p:spPr>
          <a:xfrm>
            <a:off x="6049645" y="5541528"/>
            <a:ext cx="105041" cy="116846"/>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3" name="Shape 4533"/>
          <p:cNvSpPr/>
          <p:nvPr/>
        </p:nvSpPr>
        <p:spPr>
          <a:xfrm>
            <a:off x="6357330" y="5658138"/>
            <a:ext cx="139244" cy="112894"/>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4" name="Shape 4534"/>
          <p:cNvSpPr/>
          <p:nvPr/>
        </p:nvSpPr>
        <p:spPr>
          <a:xfrm>
            <a:off x="6540873" y="5779962"/>
            <a:ext cx="175439" cy="53400"/>
          </a:xfrm>
          <a:custGeom>
            <a:avLst/>
            <a:gdLst/>
            <a:ahLst/>
            <a:cxnLst>
              <a:cxn ang="0">
                <a:pos x="wd2" y="hd2"/>
              </a:cxn>
              <a:cxn ang="5400000">
                <a:pos x="wd2" y="hd2"/>
              </a:cxn>
              <a:cxn ang="10800000">
                <a:pos x="wd2" y="hd2"/>
              </a:cxn>
              <a:cxn ang="16200000">
                <a:pos x="wd2" y="hd2"/>
              </a:cxn>
            </a:cxnLst>
            <a:rect l="0" t="0" r="r" b="b"/>
            <a:pathLst>
              <a:path w="21331"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5" name="Shape 4535"/>
          <p:cNvSpPr/>
          <p:nvPr/>
        </p:nvSpPr>
        <p:spPr>
          <a:xfrm>
            <a:off x="6703789" y="5831555"/>
            <a:ext cx="139458" cy="103594"/>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6" name="Shape 4536"/>
          <p:cNvSpPr/>
          <p:nvPr/>
        </p:nvSpPr>
        <p:spPr>
          <a:xfrm>
            <a:off x="6629526" y="5846288"/>
            <a:ext cx="64246" cy="63549"/>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7" name="Shape 4537"/>
          <p:cNvSpPr/>
          <p:nvPr/>
        </p:nvSpPr>
        <p:spPr>
          <a:xfrm>
            <a:off x="6699576" y="5926252"/>
            <a:ext cx="42142" cy="46155"/>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8" name="Shape 4538"/>
          <p:cNvSpPr/>
          <p:nvPr/>
        </p:nvSpPr>
        <p:spPr>
          <a:xfrm>
            <a:off x="6830649" y="6005660"/>
            <a:ext cx="288393" cy="319842"/>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9" name="Shape 4539"/>
          <p:cNvSpPr/>
          <p:nvPr/>
        </p:nvSpPr>
        <p:spPr>
          <a:xfrm>
            <a:off x="4965344" y="6036531"/>
            <a:ext cx="183639" cy="155452"/>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0" name="Shape 4540"/>
          <p:cNvSpPr/>
          <p:nvPr/>
        </p:nvSpPr>
        <p:spPr>
          <a:xfrm>
            <a:off x="4299903" y="5816176"/>
            <a:ext cx="56146" cy="458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1" name="Shape 4541"/>
          <p:cNvSpPr/>
          <p:nvPr/>
        </p:nvSpPr>
        <p:spPr>
          <a:xfrm>
            <a:off x="4538518" y="5324680"/>
            <a:ext cx="98567" cy="125149"/>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2" name="Shape 4542"/>
          <p:cNvSpPr/>
          <p:nvPr/>
        </p:nvSpPr>
        <p:spPr>
          <a:xfrm>
            <a:off x="4352010" y="5491564"/>
            <a:ext cx="52817" cy="97061"/>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3" name="Shape 4543"/>
          <p:cNvSpPr/>
          <p:nvPr/>
        </p:nvSpPr>
        <p:spPr>
          <a:xfrm>
            <a:off x="4310501" y="5909374"/>
            <a:ext cx="43343" cy="22392"/>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4" name="Shape 4544"/>
          <p:cNvSpPr/>
          <p:nvPr/>
        </p:nvSpPr>
        <p:spPr>
          <a:xfrm>
            <a:off x="3882717" y="6153271"/>
            <a:ext cx="96989" cy="6177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5" name="Shape 4545"/>
          <p:cNvSpPr/>
          <p:nvPr/>
        </p:nvSpPr>
        <p:spPr>
          <a:xfrm>
            <a:off x="4080402" y="6222482"/>
            <a:ext cx="87818" cy="28739"/>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6" name="Shape 4546"/>
          <p:cNvSpPr/>
          <p:nvPr/>
        </p:nvSpPr>
        <p:spPr>
          <a:xfrm>
            <a:off x="4005414" y="6203098"/>
            <a:ext cx="49125" cy="203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7" name="Shape 4547"/>
          <p:cNvSpPr/>
          <p:nvPr/>
        </p:nvSpPr>
        <p:spPr>
          <a:xfrm>
            <a:off x="3736196" y="6065298"/>
            <a:ext cx="125307" cy="86486"/>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8" name="Shape 4548"/>
          <p:cNvSpPr/>
          <p:nvPr/>
        </p:nvSpPr>
        <p:spPr>
          <a:xfrm>
            <a:off x="3607823" y="5979759"/>
            <a:ext cx="25453" cy="55360"/>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9" name="Shape 4549"/>
          <p:cNvSpPr/>
          <p:nvPr/>
        </p:nvSpPr>
        <p:spPr>
          <a:xfrm>
            <a:off x="3548917" y="5911342"/>
            <a:ext cx="43165" cy="32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0" name="Shape 4550"/>
          <p:cNvSpPr/>
          <p:nvPr/>
        </p:nvSpPr>
        <p:spPr>
          <a:xfrm>
            <a:off x="3656688" y="5990629"/>
            <a:ext cx="28556" cy="2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1" name="Shape 4551"/>
          <p:cNvSpPr/>
          <p:nvPr/>
        </p:nvSpPr>
        <p:spPr>
          <a:xfrm>
            <a:off x="4901523" y="6202447"/>
            <a:ext cx="45442" cy="30825"/>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3" name="Rounded Rectangle 222"/>
          <p:cNvSpPr/>
          <p:nvPr/>
        </p:nvSpPr>
        <p:spPr>
          <a:xfrm flipH="1">
            <a:off x="358957" y="1035426"/>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4" name="Rounded Rectangle 223"/>
          <p:cNvSpPr/>
          <p:nvPr/>
        </p:nvSpPr>
        <p:spPr>
          <a:xfrm flipH="1">
            <a:off x="779318" y="1035426"/>
            <a:ext cx="2284739" cy="368300"/>
          </a:xfrm>
          <a:prstGeom prst="roundRect">
            <a:avLst>
              <a:gd name="adj" fmla="val 50000"/>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83%</a:t>
            </a:r>
          </a:p>
        </p:txBody>
      </p:sp>
      <p:grpSp>
        <p:nvGrpSpPr>
          <p:cNvPr id="225" name="Group 279"/>
          <p:cNvGrpSpPr/>
          <p:nvPr/>
        </p:nvGrpSpPr>
        <p:grpSpPr>
          <a:xfrm>
            <a:off x="4670257" y="1413623"/>
            <a:ext cx="307064" cy="307064"/>
            <a:chOff x="846989" y="1401020"/>
            <a:chExt cx="877416" cy="877416"/>
          </a:xfrm>
          <a:effectLst/>
        </p:grpSpPr>
        <p:sp>
          <p:nvSpPr>
            <p:cNvPr id="226" name="Oval 225"/>
            <p:cNvSpPr/>
            <p:nvPr/>
          </p:nvSpPr>
          <p:spPr>
            <a:xfrm rot="8100000">
              <a:off x="846989" y="1401020"/>
              <a:ext cx="877416" cy="877416"/>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27" name="Oval 22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28" name="Straight Connector 227"/>
          <p:cNvCxnSpPr>
            <a:stCxn id="224" idx="1"/>
            <a:endCxn id="227" idx="2"/>
          </p:cNvCxnSpPr>
          <p:nvPr/>
        </p:nvCxnSpPr>
        <p:spPr>
          <a:xfrm>
            <a:off x="3064057" y="1219576"/>
            <a:ext cx="1653259" cy="348289"/>
          </a:xfrm>
          <a:prstGeom prst="line">
            <a:avLst/>
          </a:prstGeom>
          <a:ln w="19050">
            <a:solidFill>
              <a:srgbClr val="FE4A1E"/>
            </a:solidFill>
          </a:ln>
        </p:spPr>
        <p:style>
          <a:lnRef idx="1">
            <a:schemeClr val="accent1"/>
          </a:lnRef>
          <a:fillRef idx="0">
            <a:schemeClr val="accent1"/>
          </a:fillRef>
          <a:effectRef idx="0">
            <a:schemeClr val="accent1"/>
          </a:effectRef>
          <a:fontRef idx="minor">
            <a:schemeClr val="tx1"/>
          </a:fontRef>
        </p:style>
      </p:cxnSp>
      <p:sp>
        <p:nvSpPr>
          <p:cNvPr id="229" name="TextBox 228"/>
          <p:cNvSpPr txBox="1"/>
          <p:nvPr/>
        </p:nvSpPr>
        <p:spPr>
          <a:xfrm>
            <a:off x="1626684" y="656586"/>
            <a:ext cx="1342035" cy="338554"/>
          </a:xfrm>
          <a:prstGeom prst="rect">
            <a:avLst/>
          </a:prstGeom>
          <a:noFill/>
        </p:spPr>
        <p:txBody>
          <a:bodyPr wrap="none" rtlCol="0">
            <a:spAutoFit/>
          </a:bodyPr>
          <a:lstStyle/>
          <a:p>
            <a:pPr algn="r"/>
            <a:r>
              <a:rPr lang="en-US" sz="1600" b="1" dirty="0">
                <a:solidFill>
                  <a:srgbClr val="FE4A1E"/>
                </a:solidFill>
                <a:latin typeface="Candara" panose="020E0502030303020204" pitchFamily="34" charset="0"/>
              </a:rPr>
              <a:t>Lorem Ipsum</a:t>
            </a:r>
          </a:p>
        </p:txBody>
      </p:sp>
      <p:sp>
        <p:nvSpPr>
          <p:cNvPr id="257" name="Text Box 10"/>
          <p:cNvSpPr txBox="1">
            <a:spLocks noChangeArrowheads="1"/>
          </p:cNvSpPr>
          <p:nvPr/>
        </p:nvSpPr>
        <p:spPr bwMode="auto">
          <a:xfrm>
            <a:off x="318680" y="1438218"/>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258" name="TextBox 257"/>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268" name="Rounded Rectangle 267"/>
          <p:cNvSpPr/>
          <p:nvPr/>
        </p:nvSpPr>
        <p:spPr>
          <a:xfrm flipH="1">
            <a:off x="374753" y="2456732"/>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9" name="Rounded Rectangle 268"/>
          <p:cNvSpPr/>
          <p:nvPr/>
        </p:nvSpPr>
        <p:spPr>
          <a:xfrm flipH="1">
            <a:off x="1847953" y="2456732"/>
            <a:ext cx="1231900" cy="368300"/>
          </a:xfrm>
          <a:prstGeom prst="roundRect">
            <a:avLst>
              <a:gd name="adj" fmla="val 50000"/>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40%</a:t>
            </a:r>
          </a:p>
        </p:txBody>
      </p:sp>
      <p:grpSp>
        <p:nvGrpSpPr>
          <p:cNvPr id="263" name="Group 279"/>
          <p:cNvGrpSpPr/>
          <p:nvPr/>
        </p:nvGrpSpPr>
        <p:grpSpPr>
          <a:xfrm>
            <a:off x="11013734" y="2772193"/>
            <a:ext cx="307064" cy="307064"/>
            <a:chOff x="846989" y="1401020"/>
            <a:chExt cx="877416" cy="877416"/>
          </a:xfrm>
          <a:effectLst/>
        </p:grpSpPr>
        <p:sp>
          <p:nvSpPr>
            <p:cNvPr id="266" name="Oval 265"/>
            <p:cNvSpPr/>
            <p:nvPr/>
          </p:nvSpPr>
          <p:spPr>
            <a:xfrm rot="8100000">
              <a:off x="846989" y="1401020"/>
              <a:ext cx="877416" cy="877416"/>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67" name="Oval 2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64" name="Straight Connector 263"/>
          <p:cNvCxnSpPr>
            <a:stCxn id="269" idx="1"/>
            <a:endCxn id="267" idx="2"/>
          </p:cNvCxnSpPr>
          <p:nvPr/>
        </p:nvCxnSpPr>
        <p:spPr>
          <a:xfrm>
            <a:off x="3079853" y="2640882"/>
            <a:ext cx="7980940" cy="285553"/>
          </a:xfrm>
          <a:prstGeom prst="line">
            <a:avLst/>
          </a:prstGeom>
          <a:ln w="19050">
            <a:solidFill>
              <a:srgbClr val="5C9AD3"/>
            </a:solidFill>
          </a:ln>
        </p:spPr>
        <p:style>
          <a:lnRef idx="1">
            <a:schemeClr val="accent1"/>
          </a:lnRef>
          <a:fillRef idx="0">
            <a:schemeClr val="accent1"/>
          </a:fillRef>
          <a:effectRef idx="0">
            <a:schemeClr val="accent1"/>
          </a:effectRef>
          <a:fontRef idx="minor">
            <a:schemeClr val="tx1"/>
          </a:fontRef>
        </p:style>
      </p:cxnSp>
      <p:sp>
        <p:nvSpPr>
          <p:cNvPr id="265" name="TextBox 264"/>
          <p:cNvSpPr txBox="1"/>
          <p:nvPr/>
        </p:nvSpPr>
        <p:spPr>
          <a:xfrm>
            <a:off x="1642481" y="2077892"/>
            <a:ext cx="1342034" cy="338554"/>
          </a:xfrm>
          <a:prstGeom prst="rect">
            <a:avLst/>
          </a:prstGeom>
          <a:noFill/>
        </p:spPr>
        <p:txBody>
          <a:bodyPr wrap="none" rtlCol="0">
            <a:spAutoFit/>
          </a:bodyPr>
          <a:lstStyle/>
          <a:p>
            <a:pPr algn="r"/>
            <a:r>
              <a:rPr lang="en-US" sz="1600" b="1" dirty="0">
                <a:solidFill>
                  <a:srgbClr val="5C9AD3"/>
                </a:solidFill>
                <a:latin typeface="Candara" panose="020E0502030303020204" pitchFamily="34" charset="0"/>
              </a:rPr>
              <a:t>Lorem Ipsum</a:t>
            </a:r>
          </a:p>
        </p:txBody>
      </p:sp>
      <p:sp>
        <p:nvSpPr>
          <p:cNvPr id="261" name="Text Box 10"/>
          <p:cNvSpPr txBox="1">
            <a:spLocks noChangeArrowheads="1"/>
          </p:cNvSpPr>
          <p:nvPr/>
        </p:nvSpPr>
        <p:spPr bwMode="auto">
          <a:xfrm>
            <a:off x="334476" y="2859524"/>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279" name="Rounded Rectangle 278"/>
          <p:cNvSpPr/>
          <p:nvPr/>
        </p:nvSpPr>
        <p:spPr>
          <a:xfrm flipH="1">
            <a:off x="355625" y="3880370"/>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0" name="Rounded Rectangle 279"/>
          <p:cNvSpPr/>
          <p:nvPr/>
        </p:nvSpPr>
        <p:spPr>
          <a:xfrm flipH="1">
            <a:off x="1381990" y="3880370"/>
            <a:ext cx="1678735" cy="368300"/>
          </a:xfrm>
          <a:prstGeom prst="roundRect">
            <a:avLst>
              <a:gd name="adj" fmla="val 50000"/>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57%</a:t>
            </a:r>
          </a:p>
        </p:txBody>
      </p:sp>
      <p:grpSp>
        <p:nvGrpSpPr>
          <p:cNvPr id="274" name="Group 279"/>
          <p:cNvGrpSpPr/>
          <p:nvPr/>
        </p:nvGrpSpPr>
        <p:grpSpPr>
          <a:xfrm>
            <a:off x="9164785" y="3819277"/>
            <a:ext cx="307064" cy="307064"/>
            <a:chOff x="846989" y="1401020"/>
            <a:chExt cx="877416" cy="877416"/>
          </a:xfrm>
          <a:effectLst/>
        </p:grpSpPr>
        <p:sp>
          <p:nvSpPr>
            <p:cNvPr id="277" name="Oval 276"/>
            <p:cNvSpPr/>
            <p:nvPr/>
          </p:nvSpPr>
          <p:spPr>
            <a:xfrm rot="8100000">
              <a:off x="846989" y="1401020"/>
              <a:ext cx="877416" cy="877416"/>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78" name="Oval 277"/>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75" name="Straight Connector 274"/>
          <p:cNvCxnSpPr>
            <a:stCxn id="280" idx="1"/>
            <a:endCxn id="278" idx="2"/>
          </p:cNvCxnSpPr>
          <p:nvPr/>
        </p:nvCxnSpPr>
        <p:spPr>
          <a:xfrm flipV="1">
            <a:off x="3060725" y="3973519"/>
            <a:ext cx="6151119" cy="91001"/>
          </a:xfrm>
          <a:prstGeom prst="line">
            <a:avLst/>
          </a:prstGeom>
          <a:ln w="19050">
            <a:solidFill>
              <a:srgbClr val="44546B"/>
            </a:solidFill>
          </a:ln>
        </p:spPr>
        <p:style>
          <a:lnRef idx="1">
            <a:schemeClr val="accent1"/>
          </a:lnRef>
          <a:fillRef idx="0">
            <a:schemeClr val="accent1"/>
          </a:fillRef>
          <a:effectRef idx="0">
            <a:schemeClr val="accent1"/>
          </a:effectRef>
          <a:fontRef idx="minor">
            <a:schemeClr val="tx1"/>
          </a:fontRef>
        </p:style>
      </p:cxnSp>
      <p:sp>
        <p:nvSpPr>
          <p:cNvPr id="276" name="TextBox 275"/>
          <p:cNvSpPr txBox="1"/>
          <p:nvPr/>
        </p:nvSpPr>
        <p:spPr>
          <a:xfrm>
            <a:off x="1623353" y="3501530"/>
            <a:ext cx="1342034" cy="338554"/>
          </a:xfrm>
          <a:prstGeom prst="rect">
            <a:avLst/>
          </a:prstGeom>
          <a:noFill/>
        </p:spPr>
        <p:txBody>
          <a:bodyPr wrap="none" rtlCol="0">
            <a:spAutoFit/>
          </a:bodyPr>
          <a:lstStyle/>
          <a:p>
            <a:pPr algn="r"/>
            <a:r>
              <a:rPr lang="en-US" sz="1600" b="1" dirty="0">
                <a:solidFill>
                  <a:srgbClr val="44546B"/>
                </a:solidFill>
                <a:latin typeface="Candara" panose="020E0502030303020204" pitchFamily="34" charset="0"/>
              </a:rPr>
              <a:t>Lorem Ipsum</a:t>
            </a:r>
          </a:p>
        </p:txBody>
      </p:sp>
      <p:sp>
        <p:nvSpPr>
          <p:cNvPr id="272" name="Text Box 10"/>
          <p:cNvSpPr txBox="1">
            <a:spLocks noChangeArrowheads="1"/>
          </p:cNvSpPr>
          <p:nvPr/>
        </p:nvSpPr>
        <p:spPr bwMode="auto">
          <a:xfrm>
            <a:off x="315348" y="4283162"/>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290" name="Rounded Rectangle 289"/>
          <p:cNvSpPr/>
          <p:nvPr/>
        </p:nvSpPr>
        <p:spPr>
          <a:xfrm flipH="1">
            <a:off x="355625" y="5308794"/>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1" name="Rounded Rectangle 290"/>
          <p:cNvSpPr/>
          <p:nvPr/>
        </p:nvSpPr>
        <p:spPr>
          <a:xfrm flipH="1">
            <a:off x="1091045" y="5308794"/>
            <a:ext cx="1969680" cy="368300"/>
          </a:xfrm>
          <a:prstGeom prst="roundRect">
            <a:avLst>
              <a:gd name="adj" fmla="val 50000"/>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74%</a:t>
            </a:r>
          </a:p>
        </p:txBody>
      </p:sp>
      <p:grpSp>
        <p:nvGrpSpPr>
          <p:cNvPr id="285" name="Group 279"/>
          <p:cNvGrpSpPr/>
          <p:nvPr/>
        </p:nvGrpSpPr>
        <p:grpSpPr>
          <a:xfrm>
            <a:off x="7113107" y="4985382"/>
            <a:ext cx="307064" cy="307064"/>
            <a:chOff x="846989" y="1401020"/>
            <a:chExt cx="877416" cy="877416"/>
          </a:xfrm>
          <a:effectLst/>
        </p:grpSpPr>
        <p:sp>
          <p:nvSpPr>
            <p:cNvPr id="288" name="Oval 287"/>
            <p:cNvSpPr/>
            <p:nvPr/>
          </p:nvSpPr>
          <p:spPr>
            <a:xfrm rot="8100000">
              <a:off x="846989" y="1401020"/>
              <a:ext cx="877416" cy="877416"/>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89" name="Oval 28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86" name="Straight Connector 285"/>
          <p:cNvCxnSpPr>
            <a:stCxn id="291" idx="1"/>
            <a:endCxn id="289" idx="2"/>
          </p:cNvCxnSpPr>
          <p:nvPr/>
        </p:nvCxnSpPr>
        <p:spPr>
          <a:xfrm flipV="1">
            <a:off x="3060725" y="5139624"/>
            <a:ext cx="4099441" cy="353320"/>
          </a:xfrm>
          <a:prstGeom prst="line">
            <a:avLst/>
          </a:prstGeom>
          <a:ln w="19050">
            <a:solidFill>
              <a:srgbClr val="7A7A7A"/>
            </a:solidFill>
          </a:ln>
        </p:spPr>
        <p:style>
          <a:lnRef idx="1">
            <a:schemeClr val="accent1"/>
          </a:lnRef>
          <a:fillRef idx="0">
            <a:schemeClr val="accent1"/>
          </a:fillRef>
          <a:effectRef idx="0">
            <a:schemeClr val="accent1"/>
          </a:effectRef>
          <a:fontRef idx="minor">
            <a:schemeClr val="tx1"/>
          </a:fontRef>
        </p:style>
      </p:cxnSp>
      <p:sp>
        <p:nvSpPr>
          <p:cNvPr id="287" name="TextBox 286"/>
          <p:cNvSpPr txBox="1"/>
          <p:nvPr/>
        </p:nvSpPr>
        <p:spPr>
          <a:xfrm>
            <a:off x="1623353" y="4929954"/>
            <a:ext cx="1342034" cy="338554"/>
          </a:xfrm>
          <a:prstGeom prst="rect">
            <a:avLst/>
          </a:prstGeom>
          <a:noFill/>
        </p:spPr>
        <p:txBody>
          <a:bodyPr wrap="none" rtlCol="0">
            <a:spAutoFit/>
          </a:bodyPr>
          <a:lstStyle/>
          <a:p>
            <a:pPr algn="r"/>
            <a:r>
              <a:rPr lang="en-US" sz="1600" b="1" dirty="0">
                <a:solidFill>
                  <a:srgbClr val="7A7A7A"/>
                </a:solidFill>
                <a:latin typeface="Candara" panose="020E0502030303020204" pitchFamily="34" charset="0"/>
              </a:rPr>
              <a:t>Lorem Ipsum</a:t>
            </a:r>
          </a:p>
        </p:txBody>
      </p:sp>
      <p:sp>
        <p:nvSpPr>
          <p:cNvPr id="283" name="Text Box 10"/>
          <p:cNvSpPr txBox="1">
            <a:spLocks noChangeArrowheads="1"/>
          </p:cNvSpPr>
          <p:nvPr/>
        </p:nvSpPr>
        <p:spPr bwMode="auto">
          <a:xfrm>
            <a:off x="315348" y="5711586"/>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pic>
        <p:nvPicPr>
          <p:cNvPr id="105" name="Picture 10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031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wipe(left)">
                                      <p:cBhvr>
                                        <p:cTn id="7" dur="500"/>
                                        <p:tgtEl>
                                          <p:spTgt spid="25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ppt_x"/>
                                          </p:val>
                                        </p:tav>
                                        <p:tav tm="100000">
                                          <p:val>
                                            <p:strVal val="#ppt_x"/>
                                          </p:val>
                                        </p:tav>
                                      </p:tavLst>
                                    </p:anim>
                                    <p:anim calcmode="lin" valueType="num">
                                      <p:cBhvr additive="base">
                                        <p:cTn id="16" dur="10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ppt_x"/>
                                          </p:val>
                                        </p:tav>
                                        <p:tav tm="100000">
                                          <p:val>
                                            <p:strVal val="#ppt_x"/>
                                          </p:val>
                                        </p:tav>
                                      </p:tavLst>
                                    </p:anim>
                                    <p:anim calcmode="lin" valueType="num">
                                      <p:cBhvr additive="base">
                                        <p:cTn id="24" dur="1000" fill="hold"/>
                                        <p:tgtEl>
                                          <p:spTgt spid="1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1000" fill="hold"/>
                                        <p:tgtEl>
                                          <p:spTgt spid="16"/>
                                        </p:tgtEl>
                                        <p:attrNameLst>
                                          <p:attrName>ppt_x</p:attrName>
                                        </p:attrNameLst>
                                      </p:cBhvr>
                                      <p:tavLst>
                                        <p:tav tm="0">
                                          <p:val>
                                            <p:strVal val="#ppt_x"/>
                                          </p:val>
                                        </p:tav>
                                        <p:tav tm="100000">
                                          <p:val>
                                            <p:strVal val="#ppt_x"/>
                                          </p:val>
                                        </p:tav>
                                      </p:tavLst>
                                    </p:anim>
                                    <p:anim calcmode="lin" valueType="num">
                                      <p:cBhvr additive="base">
                                        <p:cTn id="28" dur="100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1000" fill="hold"/>
                                        <p:tgtEl>
                                          <p:spTgt spid="18"/>
                                        </p:tgtEl>
                                        <p:attrNameLst>
                                          <p:attrName>ppt_x</p:attrName>
                                        </p:attrNameLst>
                                      </p:cBhvr>
                                      <p:tavLst>
                                        <p:tav tm="0">
                                          <p:val>
                                            <p:strVal val="#ppt_x"/>
                                          </p:val>
                                        </p:tav>
                                        <p:tav tm="100000">
                                          <p:val>
                                            <p:strVal val="#ppt_x"/>
                                          </p:val>
                                        </p:tav>
                                      </p:tavLst>
                                    </p:anim>
                                    <p:anim calcmode="lin" valueType="num">
                                      <p:cBhvr additive="base">
                                        <p:cTn id="36" dur="10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1000" fill="hold"/>
                                        <p:tgtEl>
                                          <p:spTgt spid="19"/>
                                        </p:tgtEl>
                                        <p:attrNameLst>
                                          <p:attrName>ppt_x</p:attrName>
                                        </p:attrNameLst>
                                      </p:cBhvr>
                                      <p:tavLst>
                                        <p:tav tm="0">
                                          <p:val>
                                            <p:strVal val="#ppt_x"/>
                                          </p:val>
                                        </p:tav>
                                        <p:tav tm="100000">
                                          <p:val>
                                            <p:strVal val="#ppt_x"/>
                                          </p:val>
                                        </p:tav>
                                      </p:tavLst>
                                    </p:anim>
                                    <p:anim calcmode="lin" valueType="num">
                                      <p:cBhvr additive="base">
                                        <p:cTn id="40" dur="10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1000" fill="hold"/>
                                        <p:tgtEl>
                                          <p:spTgt spid="20"/>
                                        </p:tgtEl>
                                        <p:attrNameLst>
                                          <p:attrName>ppt_x</p:attrName>
                                        </p:attrNameLst>
                                      </p:cBhvr>
                                      <p:tavLst>
                                        <p:tav tm="0">
                                          <p:val>
                                            <p:strVal val="#ppt_x"/>
                                          </p:val>
                                        </p:tav>
                                        <p:tav tm="100000">
                                          <p:val>
                                            <p:strVal val="#ppt_x"/>
                                          </p:val>
                                        </p:tav>
                                      </p:tavLst>
                                    </p:anim>
                                    <p:anim calcmode="lin" valueType="num">
                                      <p:cBhvr additive="base">
                                        <p:cTn id="44" dur="10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1000" fill="hold"/>
                                        <p:tgtEl>
                                          <p:spTgt spid="21"/>
                                        </p:tgtEl>
                                        <p:attrNameLst>
                                          <p:attrName>ppt_x</p:attrName>
                                        </p:attrNameLst>
                                      </p:cBhvr>
                                      <p:tavLst>
                                        <p:tav tm="0">
                                          <p:val>
                                            <p:strVal val="#ppt_x"/>
                                          </p:val>
                                        </p:tav>
                                        <p:tav tm="100000">
                                          <p:val>
                                            <p:strVal val="#ppt_x"/>
                                          </p:val>
                                        </p:tav>
                                      </p:tavLst>
                                    </p:anim>
                                    <p:anim calcmode="lin" valueType="num">
                                      <p:cBhvr additive="base">
                                        <p:cTn id="48" dur="10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1000" fill="hold"/>
                                        <p:tgtEl>
                                          <p:spTgt spid="22"/>
                                        </p:tgtEl>
                                        <p:attrNameLst>
                                          <p:attrName>ppt_x</p:attrName>
                                        </p:attrNameLst>
                                      </p:cBhvr>
                                      <p:tavLst>
                                        <p:tav tm="0">
                                          <p:val>
                                            <p:strVal val="#ppt_x"/>
                                          </p:val>
                                        </p:tav>
                                        <p:tav tm="100000">
                                          <p:val>
                                            <p:strVal val="#ppt_x"/>
                                          </p:val>
                                        </p:tav>
                                      </p:tavLst>
                                    </p:anim>
                                    <p:anim calcmode="lin" valueType="num">
                                      <p:cBhvr additive="base">
                                        <p:cTn id="52" dur="10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1000" fill="hold"/>
                                        <p:tgtEl>
                                          <p:spTgt spid="23"/>
                                        </p:tgtEl>
                                        <p:attrNameLst>
                                          <p:attrName>ppt_x</p:attrName>
                                        </p:attrNameLst>
                                      </p:cBhvr>
                                      <p:tavLst>
                                        <p:tav tm="0">
                                          <p:val>
                                            <p:strVal val="#ppt_x"/>
                                          </p:val>
                                        </p:tav>
                                        <p:tav tm="100000">
                                          <p:val>
                                            <p:strVal val="#ppt_x"/>
                                          </p:val>
                                        </p:tav>
                                      </p:tavLst>
                                    </p:anim>
                                    <p:anim calcmode="lin" valueType="num">
                                      <p:cBhvr additive="base">
                                        <p:cTn id="56" dur="1000" fill="hold"/>
                                        <p:tgtEl>
                                          <p:spTgt spid="2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ppt_x"/>
                                          </p:val>
                                        </p:tav>
                                        <p:tav tm="100000">
                                          <p:val>
                                            <p:strVal val="#ppt_x"/>
                                          </p:val>
                                        </p:tav>
                                      </p:tavLst>
                                    </p:anim>
                                    <p:anim calcmode="lin" valueType="num">
                                      <p:cBhvr additive="base">
                                        <p:cTn id="60" dur="10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ppt_x"/>
                                          </p:val>
                                        </p:tav>
                                        <p:tav tm="100000">
                                          <p:val>
                                            <p:strVal val="#ppt_x"/>
                                          </p:val>
                                        </p:tav>
                                      </p:tavLst>
                                    </p:anim>
                                    <p:anim calcmode="lin" valueType="num">
                                      <p:cBhvr additive="base">
                                        <p:cTn id="64" dur="1000" fill="hold"/>
                                        <p:tgtEl>
                                          <p:spTgt spid="2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1000" fill="hold"/>
                                        <p:tgtEl>
                                          <p:spTgt spid="26"/>
                                        </p:tgtEl>
                                        <p:attrNameLst>
                                          <p:attrName>ppt_x</p:attrName>
                                        </p:attrNameLst>
                                      </p:cBhvr>
                                      <p:tavLst>
                                        <p:tav tm="0">
                                          <p:val>
                                            <p:strVal val="#ppt_x"/>
                                          </p:val>
                                        </p:tav>
                                        <p:tav tm="100000">
                                          <p:val>
                                            <p:strVal val="#ppt_x"/>
                                          </p:val>
                                        </p:tav>
                                      </p:tavLst>
                                    </p:anim>
                                    <p:anim calcmode="lin" valueType="num">
                                      <p:cBhvr additive="base">
                                        <p:cTn id="68" dur="1000" fill="hold"/>
                                        <p:tgtEl>
                                          <p:spTgt spid="2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1000" fill="hold"/>
                                        <p:tgtEl>
                                          <p:spTgt spid="27"/>
                                        </p:tgtEl>
                                        <p:attrNameLst>
                                          <p:attrName>ppt_x</p:attrName>
                                        </p:attrNameLst>
                                      </p:cBhvr>
                                      <p:tavLst>
                                        <p:tav tm="0">
                                          <p:val>
                                            <p:strVal val="#ppt_x"/>
                                          </p:val>
                                        </p:tav>
                                        <p:tav tm="100000">
                                          <p:val>
                                            <p:strVal val="#ppt_x"/>
                                          </p:val>
                                        </p:tav>
                                      </p:tavLst>
                                    </p:anim>
                                    <p:anim calcmode="lin" valueType="num">
                                      <p:cBhvr additive="base">
                                        <p:cTn id="72" dur="1000" fill="hold"/>
                                        <p:tgtEl>
                                          <p:spTgt spid="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1000" fill="hold"/>
                                        <p:tgtEl>
                                          <p:spTgt spid="28"/>
                                        </p:tgtEl>
                                        <p:attrNameLst>
                                          <p:attrName>ppt_x</p:attrName>
                                        </p:attrNameLst>
                                      </p:cBhvr>
                                      <p:tavLst>
                                        <p:tav tm="0">
                                          <p:val>
                                            <p:strVal val="#ppt_x"/>
                                          </p:val>
                                        </p:tav>
                                        <p:tav tm="100000">
                                          <p:val>
                                            <p:strVal val="#ppt_x"/>
                                          </p:val>
                                        </p:tav>
                                      </p:tavLst>
                                    </p:anim>
                                    <p:anim calcmode="lin" valueType="num">
                                      <p:cBhvr additive="base">
                                        <p:cTn id="76" dur="1000" fill="hold"/>
                                        <p:tgtEl>
                                          <p:spTgt spid="28"/>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ppt_x"/>
                                          </p:val>
                                        </p:tav>
                                        <p:tav tm="100000">
                                          <p:val>
                                            <p:strVal val="#ppt_x"/>
                                          </p:val>
                                        </p:tav>
                                      </p:tavLst>
                                    </p:anim>
                                    <p:anim calcmode="lin" valueType="num">
                                      <p:cBhvr additive="base">
                                        <p:cTn id="80" dur="1000" fill="hold"/>
                                        <p:tgtEl>
                                          <p:spTgt spid="2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ppt_x"/>
                                          </p:val>
                                        </p:tav>
                                        <p:tav tm="100000">
                                          <p:val>
                                            <p:strVal val="#ppt_x"/>
                                          </p:val>
                                        </p:tav>
                                      </p:tavLst>
                                    </p:anim>
                                    <p:anim calcmode="lin" valueType="num">
                                      <p:cBhvr additive="base">
                                        <p:cTn id="84" dur="1000" fill="hold"/>
                                        <p:tgtEl>
                                          <p:spTgt spid="3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additive="base">
                                        <p:cTn id="87" dur="1000" fill="hold"/>
                                        <p:tgtEl>
                                          <p:spTgt spid="31"/>
                                        </p:tgtEl>
                                        <p:attrNameLst>
                                          <p:attrName>ppt_x</p:attrName>
                                        </p:attrNameLst>
                                      </p:cBhvr>
                                      <p:tavLst>
                                        <p:tav tm="0">
                                          <p:val>
                                            <p:strVal val="#ppt_x"/>
                                          </p:val>
                                        </p:tav>
                                        <p:tav tm="100000">
                                          <p:val>
                                            <p:strVal val="#ppt_x"/>
                                          </p:val>
                                        </p:tav>
                                      </p:tavLst>
                                    </p:anim>
                                    <p:anim calcmode="lin" valueType="num">
                                      <p:cBhvr additive="base">
                                        <p:cTn id="88" dur="1000" fill="hold"/>
                                        <p:tgtEl>
                                          <p:spTgt spid="3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1000" fill="hold"/>
                                        <p:tgtEl>
                                          <p:spTgt spid="32"/>
                                        </p:tgtEl>
                                        <p:attrNameLst>
                                          <p:attrName>ppt_x</p:attrName>
                                        </p:attrNameLst>
                                      </p:cBhvr>
                                      <p:tavLst>
                                        <p:tav tm="0">
                                          <p:val>
                                            <p:strVal val="#ppt_x"/>
                                          </p:val>
                                        </p:tav>
                                        <p:tav tm="100000">
                                          <p:val>
                                            <p:strVal val="#ppt_x"/>
                                          </p:val>
                                        </p:tav>
                                      </p:tavLst>
                                    </p:anim>
                                    <p:anim calcmode="lin" valueType="num">
                                      <p:cBhvr additive="base">
                                        <p:cTn id="92" dur="1000" fill="hold"/>
                                        <p:tgtEl>
                                          <p:spTgt spid="3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additive="base">
                                        <p:cTn id="95" dur="1000" fill="hold"/>
                                        <p:tgtEl>
                                          <p:spTgt spid="33"/>
                                        </p:tgtEl>
                                        <p:attrNameLst>
                                          <p:attrName>ppt_x</p:attrName>
                                        </p:attrNameLst>
                                      </p:cBhvr>
                                      <p:tavLst>
                                        <p:tav tm="0">
                                          <p:val>
                                            <p:strVal val="#ppt_x"/>
                                          </p:val>
                                        </p:tav>
                                        <p:tav tm="100000">
                                          <p:val>
                                            <p:strVal val="#ppt_x"/>
                                          </p:val>
                                        </p:tav>
                                      </p:tavLst>
                                    </p:anim>
                                    <p:anim calcmode="lin" valueType="num">
                                      <p:cBhvr additive="base">
                                        <p:cTn id="96" dur="1000" fill="hold"/>
                                        <p:tgtEl>
                                          <p:spTgt spid="3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additive="base">
                                        <p:cTn id="99" dur="1000" fill="hold"/>
                                        <p:tgtEl>
                                          <p:spTgt spid="34"/>
                                        </p:tgtEl>
                                        <p:attrNameLst>
                                          <p:attrName>ppt_x</p:attrName>
                                        </p:attrNameLst>
                                      </p:cBhvr>
                                      <p:tavLst>
                                        <p:tav tm="0">
                                          <p:val>
                                            <p:strVal val="#ppt_x"/>
                                          </p:val>
                                        </p:tav>
                                        <p:tav tm="100000">
                                          <p:val>
                                            <p:strVal val="#ppt_x"/>
                                          </p:val>
                                        </p:tav>
                                      </p:tavLst>
                                    </p:anim>
                                    <p:anim calcmode="lin" valueType="num">
                                      <p:cBhvr additive="base">
                                        <p:cTn id="100" dur="1000" fill="hold"/>
                                        <p:tgtEl>
                                          <p:spTgt spid="34"/>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 calcmode="lin" valueType="num">
                                      <p:cBhvr additive="base">
                                        <p:cTn id="103" dur="1000" fill="hold"/>
                                        <p:tgtEl>
                                          <p:spTgt spid="35"/>
                                        </p:tgtEl>
                                        <p:attrNameLst>
                                          <p:attrName>ppt_x</p:attrName>
                                        </p:attrNameLst>
                                      </p:cBhvr>
                                      <p:tavLst>
                                        <p:tav tm="0">
                                          <p:val>
                                            <p:strVal val="#ppt_x"/>
                                          </p:val>
                                        </p:tav>
                                        <p:tav tm="100000">
                                          <p:val>
                                            <p:strVal val="#ppt_x"/>
                                          </p:val>
                                        </p:tav>
                                      </p:tavLst>
                                    </p:anim>
                                    <p:anim calcmode="lin" valueType="num">
                                      <p:cBhvr additive="base">
                                        <p:cTn id="104" dur="1000" fill="hold"/>
                                        <p:tgtEl>
                                          <p:spTgt spid="3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1000" fill="hold"/>
                                        <p:tgtEl>
                                          <p:spTgt spid="36"/>
                                        </p:tgtEl>
                                        <p:attrNameLst>
                                          <p:attrName>ppt_x</p:attrName>
                                        </p:attrNameLst>
                                      </p:cBhvr>
                                      <p:tavLst>
                                        <p:tav tm="0">
                                          <p:val>
                                            <p:strVal val="#ppt_x"/>
                                          </p:val>
                                        </p:tav>
                                        <p:tav tm="100000">
                                          <p:val>
                                            <p:strVal val="#ppt_x"/>
                                          </p:val>
                                        </p:tav>
                                      </p:tavLst>
                                    </p:anim>
                                    <p:anim calcmode="lin" valueType="num">
                                      <p:cBhvr additive="base">
                                        <p:cTn id="108" dur="10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additive="base">
                                        <p:cTn id="111" dur="1000" fill="hold"/>
                                        <p:tgtEl>
                                          <p:spTgt spid="37"/>
                                        </p:tgtEl>
                                        <p:attrNameLst>
                                          <p:attrName>ppt_x</p:attrName>
                                        </p:attrNameLst>
                                      </p:cBhvr>
                                      <p:tavLst>
                                        <p:tav tm="0">
                                          <p:val>
                                            <p:strVal val="#ppt_x"/>
                                          </p:val>
                                        </p:tav>
                                        <p:tav tm="100000">
                                          <p:val>
                                            <p:strVal val="#ppt_x"/>
                                          </p:val>
                                        </p:tav>
                                      </p:tavLst>
                                    </p:anim>
                                    <p:anim calcmode="lin" valueType="num">
                                      <p:cBhvr additive="base">
                                        <p:cTn id="112" dur="1000" fill="hold"/>
                                        <p:tgtEl>
                                          <p:spTgt spid="37"/>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8"/>
                                        </p:tgtEl>
                                        <p:attrNameLst>
                                          <p:attrName>style.visibility</p:attrName>
                                        </p:attrNameLst>
                                      </p:cBhvr>
                                      <p:to>
                                        <p:strVal val="visible"/>
                                      </p:to>
                                    </p:set>
                                    <p:anim calcmode="lin" valueType="num">
                                      <p:cBhvr additive="base">
                                        <p:cTn id="115" dur="1000" fill="hold"/>
                                        <p:tgtEl>
                                          <p:spTgt spid="38"/>
                                        </p:tgtEl>
                                        <p:attrNameLst>
                                          <p:attrName>ppt_x</p:attrName>
                                        </p:attrNameLst>
                                      </p:cBhvr>
                                      <p:tavLst>
                                        <p:tav tm="0">
                                          <p:val>
                                            <p:strVal val="#ppt_x"/>
                                          </p:val>
                                        </p:tav>
                                        <p:tav tm="100000">
                                          <p:val>
                                            <p:strVal val="#ppt_x"/>
                                          </p:val>
                                        </p:tav>
                                      </p:tavLst>
                                    </p:anim>
                                    <p:anim calcmode="lin" valueType="num">
                                      <p:cBhvr additive="base">
                                        <p:cTn id="116" dur="1000" fill="hold"/>
                                        <p:tgtEl>
                                          <p:spTgt spid="3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 calcmode="lin" valueType="num">
                                      <p:cBhvr additive="base">
                                        <p:cTn id="119" dur="1000" fill="hold"/>
                                        <p:tgtEl>
                                          <p:spTgt spid="39"/>
                                        </p:tgtEl>
                                        <p:attrNameLst>
                                          <p:attrName>ppt_x</p:attrName>
                                        </p:attrNameLst>
                                      </p:cBhvr>
                                      <p:tavLst>
                                        <p:tav tm="0">
                                          <p:val>
                                            <p:strVal val="#ppt_x"/>
                                          </p:val>
                                        </p:tav>
                                        <p:tav tm="100000">
                                          <p:val>
                                            <p:strVal val="#ppt_x"/>
                                          </p:val>
                                        </p:tav>
                                      </p:tavLst>
                                    </p:anim>
                                    <p:anim calcmode="lin" valueType="num">
                                      <p:cBhvr additive="base">
                                        <p:cTn id="120" dur="1000" fill="hold"/>
                                        <p:tgtEl>
                                          <p:spTgt spid="3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0"/>
                                        </p:tgtEl>
                                        <p:attrNameLst>
                                          <p:attrName>style.visibility</p:attrName>
                                        </p:attrNameLst>
                                      </p:cBhvr>
                                      <p:to>
                                        <p:strVal val="visible"/>
                                      </p:to>
                                    </p:set>
                                    <p:anim calcmode="lin" valueType="num">
                                      <p:cBhvr additive="base">
                                        <p:cTn id="123" dur="1000" fill="hold"/>
                                        <p:tgtEl>
                                          <p:spTgt spid="40"/>
                                        </p:tgtEl>
                                        <p:attrNameLst>
                                          <p:attrName>ppt_x</p:attrName>
                                        </p:attrNameLst>
                                      </p:cBhvr>
                                      <p:tavLst>
                                        <p:tav tm="0">
                                          <p:val>
                                            <p:strVal val="#ppt_x"/>
                                          </p:val>
                                        </p:tav>
                                        <p:tav tm="100000">
                                          <p:val>
                                            <p:strVal val="#ppt_x"/>
                                          </p:val>
                                        </p:tav>
                                      </p:tavLst>
                                    </p:anim>
                                    <p:anim calcmode="lin" valueType="num">
                                      <p:cBhvr additive="base">
                                        <p:cTn id="124" dur="1000" fill="hold"/>
                                        <p:tgtEl>
                                          <p:spTgt spid="40"/>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1"/>
                                        </p:tgtEl>
                                        <p:attrNameLst>
                                          <p:attrName>style.visibility</p:attrName>
                                        </p:attrNameLst>
                                      </p:cBhvr>
                                      <p:to>
                                        <p:strVal val="visible"/>
                                      </p:to>
                                    </p:set>
                                    <p:anim calcmode="lin" valueType="num">
                                      <p:cBhvr additive="base">
                                        <p:cTn id="127" dur="1000" fill="hold"/>
                                        <p:tgtEl>
                                          <p:spTgt spid="41"/>
                                        </p:tgtEl>
                                        <p:attrNameLst>
                                          <p:attrName>ppt_x</p:attrName>
                                        </p:attrNameLst>
                                      </p:cBhvr>
                                      <p:tavLst>
                                        <p:tav tm="0">
                                          <p:val>
                                            <p:strVal val="#ppt_x"/>
                                          </p:val>
                                        </p:tav>
                                        <p:tav tm="100000">
                                          <p:val>
                                            <p:strVal val="#ppt_x"/>
                                          </p:val>
                                        </p:tav>
                                      </p:tavLst>
                                    </p:anim>
                                    <p:anim calcmode="lin" valueType="num">
                                      <p:cBhvr additive="base">
                                        <p:cTn id="128" dur="1000" fill="hold"/>
                                        <p:tgtEl>
                                          <p:spTgt spid="41"/>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1000" fill="hold"/>
                                        <p:tgtEl>
                                          <p:spTgt spid="42"/>
                                        </p:tgtEl>
                                        <p:attrNameLst>
                                          <p:attrName>ppt_x</p:attrName>
                                        </p:attrNameLst>
                                      </p:cBhvr>
                                      <p:tavLst>
                                        <p:tav tm="0">
                                          <p:val>
                                            <p:strVal val="#ppt_x"/>
                                          </p:val>
                                        </p:tav>
                                        <p:tav tm="100000">
                                          <p:val>
                                            <p:strVal val="#ppt_x"/>
                                          </p:val>
                                        </p:tav>
                                      </p:tavLst>
                                    </p:anim>
                                    <p:anim calcmode="lin" valueType="num">
                                      <p:cBhvr additive="base">
                                        <p:cTn id="132" dur="1000" fill="hold"/>
                                        <p:tgtEl>
                                          <p:spTgt spid="42"/>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 calcmode="lin" valueType="num">
                                      <p:cBhvr additive="base">
                                        <p:cTn id="135" dur="1000" fill="hold"/>
                                        <p:tgtEl>
                                          <p:spTgt spid="43"/>
                                        </p:tgtEl>
                                        <p:attrNameLst>
                                          <p:attrName>ppt_x</p:attrName>
                                        </p:attrNameLst>
                                      </p:cBhvr>
                                      <p:tavLst>
                                        <p:tav tm="0">
                                          <p:val>
                                            <p:strVal val="#ppt_x"/>
                                          </p:val>
                                        </p:tav>
                                        <p:tav tm="100000">
                                          <p:val>
                                            <p:strVal val="#ppt_x"/>
                                          </p:val>
                                        </p:tav>
                                      </p:tavLst>
                                    </p:anim>
                                    <p:anim calcmode="lin" valueType="num">
                                      <p:cBhvr additive="base">
                                        <p:cTn id="136" dur="1000" fill="hold"/>
                                        <p:tgtEl>
                                          <p:spTgt spid="43"/>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5"/>
                                        </p:tgtEl>
                                        <p:attrNameLst>
                                          <p:attrName>style.visibility</p:attrName>
                                        </p:attrNameLst>
                                      </p:cBhvr>
                                      <p:to>
                                        <p:strVal val="visible"/>
                                      </p:to>
                                    </p:set>
                                    <p:anim calcmode="lin" valueType="num">
                                      <p:cBhvr additive="base">
                                        <p:cTn id="143" dur="1000" fill="hold"/>
                                        <p:tgtEl>
                                          <p:spTgt spid="45"/>
                                        </p:tgtEl>
                                        <p:attrNameLst>
                                          <p:attrName>ppt_x</p:attrName>
                                        </p:attrNameLst>
                                      </p:cBhvr>
                                      <p:tavLst>
                                        <p:tav tm="0">
                                          <p:val>
                                            <p:strVal val="#ppt_x"/>
                                          </p:val>
                                        </p:tav>
                                        <p:tav tm="100000">
                                          <p:val>
                                            <p:strVal val="#ppt_x"/>
                                          </p:val>
                                        </p:tav>
                                      </p:tavLst>
                                    </p:anim>
                                    <p:anim calcmode="lin" valueType="num">
                                      <p:cBhvr additive="base">
                                        <p:cTn id="144" dur="1000" fill="hold"/>
                                        <p:tgtEl>
                                          <p:spTgt spid="45"/>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additive="base">
                                        <p:cTn id="147" dur="1000" fill="hold"/>
                                        <p:tgtEl>
                                          <p:spTgt spid="46"/>
                                        </p:tgtEl>
                                        <p:attrNameLst>
                                          <p:attrName>ppt_x</p:attrName>
                                        </p:attrNameLst>
                                      </p:cBhvr>
                                      <p:tavLst>
                                        <p:tav tm="0">
                                          <p:val>
                                            <p:strVal val="#ppt_x"/>
                                          </p:val>
                                        </p:tav>
                                        <p:tav tm="100000">
                                          <p:val>
                                            <p:strVal val="#ppt_x"/>
                                          </p:val>
                                        </p:tav>
                                      </p:tavLst>
                                    </p:anim>
                                    <p:anim calcmode="lin" valueType="num">
                                      <p:cBhvr additive="base">
                                        <p:cTn id="148" dur="1000" fill="hold"/>
                                        <p:tgtEl>
                                          <p:spTgt spid="46"/>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7"/>
                                        </p:tgtEl>
                                        <p:attrNameLst>
                                          <p:attrName>style.visibility</p:attrName>
                                        </p:attrNameLst>
                                      </p:cBhvr>
                                      <p:to>
                                        <p:strVal val="visible"/>
                                      </p:to>
                                    </p:set>
                                    <p:anim calcmode="lin" valueType="num">
                                      <p:cBhvr additive="base">
                                        <p:cTn id="151" dur="1000" fill="hold"/>
                                        <p:tgtEl>
                                          <p:spTgt spid="47"/>
                                        </p:tgtEl>
                                        <p:attrNameLst>
                                          <p:attrName>ppt_x</p:attrName>
                                        </p:attrNameLst>
                                      </p:cBhvr>
                                      <p:tavLst>
                                        <p:tav tm="0">
                                          <p:val>
                                            <p:strVal val="#ppt_x"/>
                                          </p:val>
                                        </p:tav>
                                        <p:tav tm="100000">
                                          <p:val>
                                            <p:strVal val="#ppt_x"/>
                                          </p:val>
                                        </p:tav>
                                      </p:tavLst>
                                    </p:anim>
                                    <p:anim calcmode="lin" valueType="num">
                                      <p:cBhvr additive="base">
                                        <p:cTn id="152" dur="1000" fill="hold"/>
                                        <p:tgtEl>
                                          <p:spTgt spid="47"/>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48"/>
                                        </p:tgtEl>
                                        <p:attrNameLst>
                                          <p:attrName>style.visibility</p:attrName>
                                        </p:attrNameLst>
                                      </p:cBhvr>
                                      <p:to>
                                        <p:strVal val="visible"/>
                                      </p:to>
                                    </p:set>
                                    <p:anim calcmode="lin" valueType="num">
                                      <p:cBhvr additive="base">
                                        <p:cTn id="155" dur="1000" fill="hold"/>
                                        <p:tgtEl>
                                          <p:spTgt spid="48"/>
                                        </p:tgtEl>
                                        <p:attrNameLst>
                                          <p:attrName>ppt_x</p:attrName>
                                        </p:attrNameLst>
                                      </p:cBhvr>
                                      <p:tavLst>
                                        <p:tav tm="0">
                                          <p:val>
                                            <p:strVal val="#ppt_x"/>
                                          </p:val>
                                        </p:tav>
                                        <p:tav tm="100000">
                                          <p:val>
                                            <p:strVal val="#ppt_x"/>
                                          </p:val>
                                        </p:tav>
                                      </p:tavLst>
                                    </p:anim>
                                    <p:anim calcmode="lin" valueType="num">
                                      <p:cBhvr additive="base">
                                        <p:cTn id="156" dur="1000" fill="hold"/>
                                        <p:tgtEl>
                                          <p:spTgt spid="48"/>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additive="base">
                                        <p:cTn id="159" dur="1000" fill="hold"/>
                                        <p:tgtEl>
                                          <p:spTgt spid="49"/>
                                        </p:tgtEl>
                                        <p:attrNameLst>
                                          <p:attrName>ppt_x</p:attrName>
                                        </p:attrNameLst>
                                      </p:cBhvr>
                                      <p:tavLst>
                                        <p:tav tm="0">
                                          <p:val>
                                            <p:strVal val="#ppt_x"/>
                                          </p:val>
                                        </p:tav>
                                        <p:tav tm="100000">
                                          <p:val>
                                            <p:strVal val="#ppt_x"/>
                                          </p:val>
                                        </p:tav>
                                      </p:tavLst>
                                    </p:anim>
                                    <p:anim calcmode="lin" valueType="num">
                                      <p:cBhvr additive="base">
                                        <p:cTn id="160" dur="1000" fill="hold"/>
                                        <p:tgtEl>
                                          <p:spTgt spid="49"/>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0"/>
                                        </p:tgtEl>
                                        <p:attrNameLst>
                                          <p:attrName>style.visibility</p:attrName>
                                        </p:attrNameLst>
                                      </p:cBhvr>
                                      <p:to>
                                        <p:strVal val="visible"/>
                                      </p:to>
                                    </p:set>
                                    <p:anim calcmode="lin" valueType="num">
                                      <p:cBhvr additive="base">
                                        <p:cTn id="163" dur="1000" fill="hold"/>
                                        <p:tgtEl>
                                          <p:spTgt spid="50"/>
                                        </p:tgtEl>
                                        <p:attrNameLst>
                                          <p:attrName>ppt_x</p:attrName>
                                        </p:attrNameLst>
                                      </p:cBhvr>
                                      <p:tavLst>
                                        <p:tav tm="0">
                                          <p:val>
                                            <p:strVal val="#ppt_x"/>
                                          </p:val>
                                        </p:tav>
                                        <p:tav tm="100000">
                                          <p:val>
                                            <p:strVal val="#ppt_x"/>
                                          </p:val>
                                        </p:tav>
                                      </p:tavLst>
                                    </p:anim>
                                    <p:anim calcmode="lin" valueType="num">
                                      <p:cBhvr additive="base">
                                        <p:cTn id="164" dur="1000" fill="hold"/>
                                        <p:tgtEl>
                                          <p:spTgt spid="50"/>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1"/>
                                        </p:tgtEl>
                                        <p:attrNameLst>
                                          <p:attrName>style.visibility</p:attrName>
                                        </p:attrNameLst>
                                      </p:cBhvr>
                                      <p:to>
                                        <p:strVal val="visible"/>
                                      </p:to>
                                    </p:set>
                                    <p:anim calcmode="lin" valueType="num">
                                      <p:cBhvr additive="base">
                                        <p:cTn id="167" dur="1000" fill="hold"/>
                                        <p:tgtEl>
                                          <p:spTgt spid="51"/>
                                        </p:tgtEl>
                                        <p:attrNameLst>
                                          <p:attrName>ppt_x</p:attrName>
                                        </p:attrNameLst>
                                      </p:cBhvr>
                                      <p:tavLst>
                                        <p:tav tm="0">
                                          <p:val>
                                            <p:strVal val="#ppt_x"/>
                                          </p:val>
                                        </p:tav>
                                        <p:tav tm="100000">
                                          <p:val>
                                            <p:strVal val="#ppt_x"/>
                                          </p:val>
                                        </p:tav>
                                      </p:tavLst>
                                    </p:anim>
                                    <p:anim calcmode="lin" valueType="num">
                                      <p:cBhvr additive="base">
                                        <p:cTn id="168" dur="1000" fill="hold"/>
                                        <p:tgtEl>
                                          <p:spTgt spid="51"/>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2"/>
                                        </p:tgtEl>
                                        <p:attrNameLst>
                                          <p:attrName>style.visibility</p:attrName>
                                        </p:attrNameLst>
                                      </p:cBhvr>
                                      <p:to>
                                        <p:strVal val="visible"/>
                                      </p:to>
                                    </p:set>
                                    <p:anim calcmode="lin" valueType="num">
                                      <p:cBhvr additive="base">
                                        <p:cTn id="171" dur="1000" fill="hold"/>
                                        <p:tgtEl>
                                          <p:spTgt spid="52"/>
                                        </p:tgtEl>
                                        <p:attrNameLst>
                                          <p:attrName>ppt_x</p:attrName>
                                        </p:attrNameLst>
                                      </p:cBhvr>
                                      <p:tavLst>
                                        <p:tav tm="0">
                                          <p:val>
                                            <p:strVal val="#ppt_x"/>
                                          </p:val>
                                        </p:tav>
                                        <p:tav tm="100000">
                                          <p:val>
                                            <p:strVal val="#ppt_x"/>
                                          </p:val>
                                        </p:tav>
                                      </p:tavLst>
                                    </p:anim>
                                    <p:anim calcmode="lin" valueType="num">
                                      <p:cBhvr additive="base">
                                        <p:cTn id="172" dur="1000" fill="hold"/>
                                        <p:tgtEl>
                                          <p:spTgt spid="52"/>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 calcmode="lin" valueType="num">
                                      <p:cBhvr additive="base">
                                        <p:cTn id="175" dur="1000" fill="hold"/>
                                        <p:tgtEl>
                                          <p:spTgt spid="53"/>
                                        </p:tgtEl>
                                        <p:attrNameLst>
                                          <p:attrName>ppt_x</p:attrName>
                                        </p:attrNameLst>
                                      </p:cBhvr>
                                      <p:tavLst>
                                        <p:tav tm="0">
                                          <p:val>
                                            <p:strVal val="#ppt_x"/>
                                          </p:val>
                                        </p:tav>
                                        <p:tav tm="100000">
                                          <p:val>
                                            <p:strVal val="#ppt_x"/>
                                          </p:val>
                                        </p:tav>
                                      </p:tavLst>
                                    </p:anim>
                                    <p:anim calcmode="lin" valueType="num">
                                      <p:cBhvr additive="base">
                                        <p:cTn id="176" dur="1000" fill="hold"/>
                                        <p:tgtEl>
                                          <p:spTgt spid="53"/>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4"/>
                                        </p:tgtEl>
                                        <p:attrNameLst>
                                          <p:attrName>style.visibility</p:attrName>
                                        </p:attrNameLst>
                                      </p:cBhvr>
                                      <p:to>
                                        <p:strVal val="visible"/>
                                      </p:to>
                                    </p:set>
                                    <p:anim calcmode="lin" valueType="num">
                                      <p:cBhvr additive="base">
                                        <p:cTn id="179" dur="1000" fill="hold"/>
                                        <p:tgtEl>
                                          <p:spTgt spid="54"/>
                                        </p:tgtEl>
                                        <p:attrNameLst>
                                          <p:attrName>ppt_x</p:attrName>
                                        </p:attrNameLst>
                                      </p:cBhvr>
                                      <p:tavLst>
                                        <p:tav tm="0">
                                          <p:val>
                                            <p:strVal val="#ppt_x"/>
                                          </p:val>
                                        </p:tav>
                                        <p:tav tm="100000">
                                          <p:val>
                                            <p:strVal val="#ppt_x"/>
                                          </p:val>
                                        </p:tav>
                                      </p:tavLst>
                                    </p:anim>
                                    <p:anim calcmode="lin" valueType="num">
                                      <p:cBhvr additive="base">
                                        <p:cTn id="180" dur="1000" fill="hold"/>
                                        <p:tgtEl>
                                          <p:spTgt spid="54"/>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5"/>
                                        </p:tgtEl>
                                        <p:attrNameLst>
                                          <p:attrName>style.visibility</p:attrName>
                                        </p:attrNameLst>
                                      </p:cBhvr>
                                      <p:to>
                                        <p:strVal val="visible"/>
                                      </p:to>
                                    </p:set>
                                    <p:anim calcmode="lin" valueType="num">
                                      <p:cBhvr additive="base">
                                        <p:cTn id="183" dur="1000" fill="hold"/>
                                        <p:tgtEl>
                                          <p:spTgt spid="55"/>
                                        </p:tgtEl>
                                        <p:attrNameLst>
                                          <p:attrName>ppt_x</p:attrName>
                                        </p:attrNameLst>
                                      </p:cBhvr>
                                      <p:tavLst>
                                        <p:tav tm="0">
                                          <p:val>
                                            <p:strVal val="#ppt_x"/>
                                          </p:val>
                                        </p:tav>
                                        <p:tav tm="100000">
                                          <p:val>
                                            <p:strVal val="#ppt_x"/>
                                          </p:val>
                                        </p:tav>
                                      </p:tavLst>
                                    </p:anim>
                                    <p:anim calcmode="lin" valueType="num">
                                      <p:cBhvr additive="base">
                                        <p:cTn id="184" dur="1000" fill="hold"/>
                                        <p:tgtEl>
                                          <p:spTgt spid="55"/>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additive="base">
                                        <p:cTn id="187" dur="1000" fill="hold"/>
                                        <p:tgtEl>
                                          <p:spTgt spid="56"/>
                                        </p:tgtEl>
                                        <p:attrNameLst>
                                          <p:attrName>ppt_x</p:attrName>
                                        </p:attrNameLst>
                                      </p:cBhvr>
                                      <p:tavLst>
                                        <p:tav tm="0">
                                          <p:val>
                                            <p:strVal val="#ppt_x"/>
                                          </p:val>
                                        </p:tav>
                                        <p:tav tm="100000">
                                          <p:val>
                                            <p:strVal val="#ppt_x"/>
                                          </p:val>
                                        </p:tav>
                                      </p:tavLst>
                                    </p:anim>
                                    <p:anim calcmode="lin" valueType="num">
                                      <p:cBhvr additive="base">
                                        <p:cTn id="188" dur="1000" fill="hold"/>
                                        <p:tgtEl>
                                          <p:spTgt spid="56"/>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7"/>
                                        </p:tgtEl>
                                        <p:attrNameLst>
                                          <p:attrName>style.visibility</p:attrName>
                                        </p:attrNameLst>
                                      </p:cBhvr>
                                      <p:to>
                                        <p:strVal val="visible"/>
                                      </p:to>
                                    </p:set>
                                    <p:anim calcmode="lin" valueType="num">
                                      <p:cBhvr additive="base">
                                        <p:cTn id="191" dur="1000" fill="hold"/>
                                        <p:tgtEl>
                                          <p:spTgt spid="57"/>
                                        </p:tgtEl>
                                        <p:attrNameLst>
                                          <p:attrName>ppt_x</p:attrName>
                                        </p:attrNameLst>
                                      </p:cBhvr>
                                      <p:tavLst>
                                        <p:tav tm="0">
                                          <p:val>
                                            <p:strVal val="#ppt_x"/>
                                          </p:val>
                                        </p:tav>
                                        <p:tav tm="100000">
                                          <p:val>
                                            <p:strVal val="#ppt_x"/>
                                          </p:val>
                                        </p:tav>
                                      </p:tavLst>
                                    </p:anim>
                                    <p:anim calcmode="lin" valueType="num">
                                      <p:cBhvr additive="base">
                                        <p:cTn id="192" dur="1000" fill="hold"/>
                                        <p:tgtEl>
                                          <p:spTgt spid="57"/>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8"/>
                                        </p:tgtEl>
                                        <p:attrNameLst>
                                          <p:attrName>style.visibility</p:attrName>
                                        </p:attrNameLst>
                                      </p:cBhvr>
                                      <p:to>
                                        <p:strVal val="visible"/>
                                      </p:to>
                                    </p:set>
                                    <p:anim calcmode="lin" valueType="num">
                                      <p:cBhvr additive="base">
                                        <p:cTn id="195" dur="1000" fill="hold"/>
                                        <p:tgtEl>
                                          <p:spTgt spid="58"/>
                                        </p:tgtEl>
                                        <p:attrNameLst>
                                          <p:attrName>ppt_x</p:attrName>
                                        </p:attrNameLst>
                                      </p:cBhvr>
                                      <p:tavLst>
                                        <p:tav tm="0">
                                          <p:val>
                                            <p:strVal val="#ppt_x"/>
                                          </p:val>
                                        </p:tav>
                                        <p:tav tm="100000">
                                          <p:val>
                                            <p:strVal val="#ppt_x"/>
                                          </p:val>
                                        </p:tav>
                                      </p:tavLst>
                                    </p:anim>
                                    <p:anim calcmode="lin" valueType="num">
                                      <p:cBhvr additive="base">
                                        <p:cTn id="196" dur="1000" fill="hold"/>
                                        <p:tgtEl>
                                          <p:spTgt spid="58"/>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9"/>
                                        </p:tgtEl>
                                        <p:attrNameLst>
                                          <p:attrName>style.visibility</p:attrName>
                                        </p:attrNameLst>
                                      </p:cBhvr>
                                      <p:to>
                                        <p:strVal val="visible"/>
                                      </p:to>
                                    </p:set>
                                    <p:anim calcmode="lin" valueType="num">
                                      <p:cBhvr additive="base">
                                        <p:cTn id="199" dur="1000" fill="hold"/>
                                        <p:tgtEl>
                                          <p:spTgt spid="59"/>
                                        </p:tgtEl>
                                        <p:attrNameLst>
                                          <p:attrName>ppt_x</p:attrName>
                                        </p:attrNameLst>
                                      </p:cBhvr>
                                      <p:tavLst>
                                        <p:tav tm="0">
                                          <p:val>
                                            <p:strVal val="#ppt_x"/>
                                          </p:val>
                                        </p:tav>
                                        <p:tav tm="100000">
                                          <p:val>
                                            <p:strVal val="#ppt_x"/>
                                          </p:val>
                                        </p:tav>
                                      </p:tavLst>
                                    </p:anim>
                                    <p:anim calcmode="lin" valueType="num">
                                      <p:cBhvr additive="base">
                                        <p:cTn id="200" dur="1000" fill="hold"/>
                                        <p:tgtEl>
                                          <p:spTgt spid="59"/>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0"/>
                                        </p:tgtEl>
                                        <p:attrNameLst>
                                          <p:attrName>style.visibility</p:attrName>
                                        </p:attrNameLst>
                                      </p:cBhvr>
                                      <p:to>
                                        <p:strVal val="visible"/>
                                      </p:to>
                                    </p:set>
                                    <p:anim calcmode="lin" valueType="num">
                                      <p:cBhvr additive="base">
                                        <p:cTn id="203" dur="1000" fill="hold"/>
                                        <p:tgtEl>
                                          <p:spTgt spid="60"/>
                                        </p:tgtEl>
                                        <p:attrNameLst>
                                          <p:attrName>ppt_x</p:attrName>
                                        </p:attrNameLst>
                                      </p:cBhvr>
                                      <p:tavLst>
                                        <p:tav tm="0">
                                          <p:val>
                                            <p:strVal val="#ppt_x"/>
                                          </p:val>
                                        </p:tav>
                                        <p:tav tm="100000">
                                          <p:val>
                                            <p:strVal val="#ppt_x"/>
                                          </p:val>
                                        </p:tav>
                                      </p:tavLst>
                                    </p:anim>
                                    <p:anim calcmode="lin" valueType="num">
                                      <p:cBhvr additive="base">
                                        <p:cTn id="204" dur="1000" fill="hold"/>
                                        <p:tgtEl>
                                          <p:spTgt spid="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1"/>
                                        </p:tgtEl>
                                        <p:attrNameLst>
                                          <p:attrName>style.visibility</p:attrName>
                                        </p:attrNameLst>
                                      </p:cBhvr>
                                      <p:to>
                                        <p:strVal val="visible"/>
                                      </p:to>
                                    </p:set>
                                    <p:anim calcmode="lin" valueType="num">
                                      <p:cBhvr additive="base">
                                        <p:cTn id="207" dur="1000" fill="hold"/>
                                        <p:tgtEl>
                                          <p:spTgt spid="61"/>
                                        </p:tgtEl>
                                        <p:attrNameLst>
                                          <p:attrName>ppt_x</p:attrName>
                                        </p:attrNameLst>
                                      </p:cBhvr>
                                      <p:tavLst>
                                        <p:tav tm="0">
                                          <p:val>
                                            <p:strVal val="#ppt_x"/>
                                          </p:val>
                                        </p:tav>
                                        <p:tav tm="100000">
                                          <p:val>
                                            <p:strVal val="#ppt_x"/>
                                          </p:val>
                                        </p:tav>
                                      </p:tavLst>
                                    </p:anim>
                                    <p:anim calcmode="lin" valueType="num">
                                      <p:cBhvr additive="base">
                                        <p:cTn id="208" dur="1000" fill="hold"/>
                                        <p:tgtEl>
                                          <p:spTgt spid="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62"/>
                                        </p:tgtEl>
                                        <p:attrNameLst>
                                          <p:attrName>style.visibility</p:attrName>
                                        </p:attrNameLst>
                                      </p:cBhvr>
                                      <p:to>
                                        <p:strVal val="visible"/>
                                      </p:to>
                                    </p:set>
                                    <p:anim calcmode="lin" valueType="num">
                                      <p:cBhvr additive="base">
                                        <p:cTn id="211" dur="1000" fill="hold"/>
                                        <p:tgtEl>
                                          <p:spTgt spid="62"/>
                                        </p:tgtEl>
                                        <p:attrNameLst>
                                          <p:attrName>ppt_x</p:attrName>
                                        </p:attrNameLst>
                                      </p:cBhvr>
                                      <p:tavLst>
                                        <p:tav tm="0">
                                          <p:val>
                                            <p:strVal val="#ppt_x"/>
                                          </p:val>
                                        </p:tav>
                                        <p:tav tm="100000">
                                          <p:val>
                                            <p:strVal val="#ppt_x"/>
                                          </p:val>
                                        </p:tav>
                                      </p:tavLst>
                                    </p:anim>
                                    <p:anim calcmode="lin" valueType="num">
                                      <p:cBhvr additive="base">
                                        <p:cTn id="212" dur="1000" fill="hold"/>
                                        <p:tgtEl>
                                          <p:spTgt spid="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63"/>
                                        </p:tgtEl>
                                        <p:attrNameLst>
                                          <p:attrName>style.visibility</p:attrName>
                                        </p:attrNameLst>
                                      </p:cBhvr>
                                      <p:to>
                                        <p:strVal val="visible"/>
                                      </p:to>
                                    </p:set>
                                    <p:anim calcmode="lin" valueType="num">
                                      <p:cBhvr additive="base">
                                        <p:cTn id="215" dur="1000" fill="hold"/>
                                        <p:tgtEl>
                                          <p:spTgt spid="63"/>
                                        </p:tgtEl>
                                        <p:attrNameLst>
                                          <p:attrName>ppt_x</p:attrName>
                                        </p:attrNameLst>
                                      </p:cBhvr>
                                      <p:tavLst>
                                        <p:tav tm="0">
                                          <p:val>
                                            <p:strVal val="#ppt_x"/>
                                          </p:val>
                                        </p:tav>
                                        <p:tav tm="100000">
                                          <p:val>
                                            <p:strVal val="#ppt_x"/>
                                          </p:val>
                                        </p:tav>
                                      </p:tavLst>
                                    </p:anim>
                                    <p:anim calcmode="lin" valueType="num">
                                      <p:cBhvr additive="base">
                                        <p:cTn id="216" dur="1000" fill="hold"/>
                                        <p:tgtEl>
                                          <p:spTgt spid="63"/>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64"/>
                                        </p:tgtEl>
                                        <p:attrNameLst>
                                          <p:attrName>style.visibility</p:attrName>
                                        </p:attrNameLst>
                                      </p:cBhvr>
                                      <p:to>
                                        <p:strVal val="visible"/>
                                      </p:to>
                                    </p:set>
                                    <p:anim calcmode="lin" valueType="num">
                                      <p:cBhvr additive="base">
                                        <p:cTn id="219" dur="1000" fill="hold"/>
                                        <p:tgtEl>
                                          <p:spTgt spid="64"/>
                                        </p:tgtEl>
                                        <p:attrNameLst>
                                          <p:attrName>ppt_x</p:attrName>
                                        </p:attrNameLst>
                                      </p:cBhvr>
                                      <p:tavLst>
                                        <p:tav tm="0">
                                          <p:val>
                                            <p:strVal val="#ppt_x"/>
                                          </p:val>
                                        </p:tav>
                                        <p:tav tm="100000">
                                          <p:val>
                                            <p:strVal val="#ppt_x"/>
                                          </p:val>
                                        </p:tav>
                                      </p:tavLst>
                                    </p:anim>
                                    <p:anim calcmode="lin" valueType="num">
                                      <p:cBhvr additive="base">
                                        <p:cTn id="220" dur="1000" fill="hold"/>
                                        <p:tgtEl>
                                          <p:spTgt spid="64"/>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additive="base">
                                        <p:cTn id="223" dur="1000" fill="hold"/>
                                        <p:tgtEl>
                                          <p:spTgt spid="65"/>
                                        </p:tgtEl>
                                        <p:attrNameLst>
                                          <p:attrName>ppt_x</p:attrName>
                                        </p:attrNameLst>
                                      </p:cBhvr>
                                      <p:tavLst>
                                        <p:tav tm="0">
                                          <p:val>
                                            <p:strVal val="#ppt_x"/>
                                          </p:val>
                                        </p:tav>
                                        <p:tav tm="100000">
                                          <p:val>
                                            <p:strVal val="#ppt_x"/>
                                          </p:val>
                                        </p:tav>
                                      </p:tavLst>
                                    </p:anim>
                                    <p:anim calcmode="lin" valueType="num">
                                      <p:cBhvr additive="base">
                                        <p:cTn id="224" dur="1000" fill="hold"/>
                                        <p:tgtEl>
                                          <p:spTgt spid="65"/>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66"/>
                                        </p:tgtEl>
                                        <p:attrNameLst>
                                          <p:attrName>style.visibility</p:attrName>
                                        </p:attrNameLst>
                                      </p:cBhvr>
                                      <p:to>
                                        <p:strVal val="visible"/>
                                      </p:to>
                                    </p:set>
                                    <p:anim calcmode="lin" valueType="num">
                                      <p:cBhvr additive="base">
                                        <p:cTn id="227" dur="1000" fill="hold"/>
                                        <p:tgtEl>
                                          <p:spTgt spid="66"/>
                                        </p:tgtEl>
                                        <p:attrNameLst>
                                          <p:attrName>ppt_x</p:attrName>
                                        </p:attrNameLst>
                                      </p:cBhvr>
                                      <p:tavLst>
                                        <p:tav tm="0">
                                          <p:val>
                                            <p:strVal val="#ppt_x"/>
                                          </p:val>
                                        </p:tav>
                                        <p:tav tm="100000">
                                          <p:val>
                                            <p:strVal val="#ppt_x"/>
                                          </p:val>
                                        </p:tav>
                                      </p:tavLst>
                                    </p:anim>
                                    <p:anim calcmode="lin" valueType="num">
                                      <p:cBhvr additive="base">
                                        <p:cTn id="228" dur="1000" fill="hold"/>
                                        <p:tgtEl>
                                          <p:spTgt spid="6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67"/>
                                        </p:tgtEl>
                                        <p:attrNameLst>
                                          <p:attrName>style.visibility</p:attrName>
                                        </p:attrNameLst>
                                      </p:cBhvr>
                                      <p:to>
                                        <p:strVal val="visible"/>
                                      </p:to>
                                    </p:set>
                                    <p:anim calcmode="lin" valueType="num">
                                      <p:cBhvr additive="base">
                                        <p:cTn id="231" dur="1000" fill="hold"/>
                                        <p:tgtEl>
                                          <p:spTgt spid="67"/>
                                        </p:tgtEl>
                                        <p:attrNameLst>
                                          <p:attrName>ppt_x</p:attrName>
                                        </p:attrNameLst>
                                      </p:cBhvr>
                                      <p:tavLst>
                                        <p:tav tm="0">
                                          <p:val>
                                            <p:strVal val="#ppt_x"/>
                                          </p:val>
                                        </p:tav>
                                        <p:tav tm="100000">
                                          <p:val>
                                            <p:strVal val="#ppt_x"/>
                                          </p:val>
                                        </p:tav>
                                      </p:tavLst>
                                    </p:anim>
                                    <p:anim calcmode="lin" valueType="num">
                                      <p:cBhvr additive="base">
                                        <p:cTn id="232" dur="1000" fill="hold"/>
                                        <p:tgtEl>
                                          <p:spTgt spid="67"/>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68"/>
                                        </p:tgtEl>
                                        <p:attrNameLst>
                                          <p:attrName>style.visibility</p:attrName>
                                        </p:attrNameLst>
                                      </p:cBhvr>
                                      <p:to>
                                        <p:strVal val="visible"/>
                                      </p:to>
                                    </p:set>
                                    <p:anim calcmode="lin" valueType="num">
                                      <p:cBhvr additive="base">
                                        <p:cTn id="235" dur="1000" fill="hold"/>
                                        <p:tgtEl>
                                          <p:spTgt spid="68"/>
                                        </p:tgtEl>
                                        <p:attrNameLst>
                                          <p:attrName>ppt_x</p:attrName>
                                        </p:attrNameLst>
                                      </p:cBhvr>
                                      <p:tavLst>
                                        <p:tav tm="0">
                                          <p:val>
                                            <p:strVal val="#ppt_x"/>
                                          </p:val>
                                        </p:tav>
                                        <p:tav tm="100000">
                                          <p:val>
                                            <p:strVal val="#ppt_x"/>
                                          </p:val>
                                        </p:tav>
                                      </p:tavLst>
                                    </p:anim>
                                    <p:anim calcmode="lin" valueType="num">
                                      <p:cBhvr additive="base">
                                        <p:cTn id="236" dur="1000" fill="hold"/>
                                        <p:tgtEl>
                                          <p:spTgt spid="68"/>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69"/>
                                        </p:tgtEl>
                                        <p:attrNameLst>
                                          <p:attrName>style.visibility</p:attrName>
                                        </p:attrNameLst>
                                      </p:cBhvr>
                                      <p:to>
                                        <p:strVal val="visible"/>
                                      </p:to>
                                    </p:set>
                                    <p:anim calcmode="lin" valueType="num">
                                      <p:cBhvr additive="base">
                                        <p:cTn id="239" dur="1000" fill="hold"/>
                                        <p:tgtEl>
                                          <p:spTgt spid="69"/>
                                        </p:tgtEl>
                                        <p:attrNameLst>
                                          <p:attrName>ppt_x</p:attrName>
                                        </p:attrNameLst>
                                      </p:cBhvr>
                                      <p:tavLst>
                                        <p:tav tm="0">
                                          <p:val>
                                            <p:strVal val="#ppt_x"/>
                                          </p:val>
                                        </p:tav>
                                        <p:tav tm="100000">
                                          <p:val>
                                            <p:strVal val="#ppt_x"/>
                                          </p:val>
                                        </p:tav>
                                      </p:tavLst>
                                    </p:anim>
                                    <p:anim calcmode="lin" valueType="num">
                                      <p:cBhvr additive="base">
                                        <p:cTn id="240" dur="1000" fill="hold"/>
                                        <p:tgtEl>
                                          <p:spTgt spid="69"/>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0"/>
                                        </p:tgtEl>
                                        <p:attrNameLst>
                                          <p:attrName>style.visibility</p:attrName>
                                        </p:attrNameLst>
                                      </p:cBhvr>
                                      <p:to>
                                        <p:strVal val="visible"/>
                                      </p:to>
                                    </p:set>
                                    <p:anim calcmode="lin" valueType="num">
                                      <p:cBhvr additive="base">
                                        <p:cTn id="243" dur="1000" fill="hold"/>
                                        <p:tgtEl>
                                          <p:spTgt spid="70"/>
                                        </p:tgtEl>
                                        <p:attrNameLst>
                                          <p:attrName>ppt_x</p:attrName>
                                        </p:attrNameLst>
                                      </p:cBhvr>
                                      <p:tavLst>
                                        <p:tav tm="0">
                                          <p:val>
                                            <p:strVal val="#ppt_x"/>
                                          </p:val>
                                        </p:tav>
                                        <p:tav tm="100000">
                                          <p:val>
                                            <p:strVal val="#ppt_x"/>
                                          </p:val>
                                        </p:tav>
                                      </p:tavLst>
                                    </p:anim>
                                    <p:anim calcmode="lin" valueType="num">
                                      <p:cBhvr additive="base">
                                        <p:cTn id="244" dur="1000" fill="hold"/>
                                        <p:tgtEl>
                                          <p:spTgt spid="70"/>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2"/>
                                        </p:tgtEl>
                                        <p:attrNameLst>
                                          <p:attrName>style.visibility</p:attrName>
                                        </p:attrNameLst>
                                      </p:cBhvr>
                                      <p:to>
                                        <p:strVal val="visible"/>
                                      </p:to>
                                    </p:set>
                                    <p:anim calcmode="lin" valueType="num">
                                      <p:cBhvr additive="base">
                                        <p:cTn id="251" dur="1000" fill="hold"/>
                                        <p:tgtEl>
                                          <p:spTgt spid="72"/>
                                        </p:tgtEl>
                                        <p:attrNameLst>
                                          <p:attrName>ppt_x</p:attrName>
                                        </p:attrNameLst>
                                      </p:cBhvr>
                                      <p:tavLst>
                                        <p:tav tm="0">
                                          <p:val>
                                            <p:strVal val="#ppt_x"/>
                                          </p:val>
                                        </p:tav>
                                        <p:tav tm="100000">
                                          <p:val>
                                            <p:strVal val="#ppt_x"/>
                                          </p:val>
                                        </p:tav>
                                      </p:tavLst>
                                    </p:anim>
                                    <p:anim calcmode="lin" valueType="num">
                                      <p:cBhvr additive="base">
                                        <p:cTn id="252" dur="1000" fill="hold"/>
                                        <p:tgtEl>
                                          <p:spTgt spid="72"/>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additive="base">
                                        <p:cTn id="255" dur="1000" fill="hold"/>
                                        <p:tgtEl>
                                          <p:spTgt spid="73"/>
                                        </p:tgtEl>
                                        <p:attrNameLst>
                                          <p:attrName>ppt_x</p:attrName>
                                        </p:attrNameLst>
                                      </p:cBhvr>
                                      <p:tavLst>
                                        <p:tav tm="0">
                                          <p:val>
                                            <p:strVal val="#ppt_x"/>
                                          </p:val>
                                        </p:tav>
                                        <p:tav tm="100000">
                                          <p:val>
                                            <p:strVal val="#ppt_x"/>
                                          </p:val>
                                        </p:tav>
                                      </p:tavLst>
                                    </p:anim>
                                    <p:anim calcmode="lin" valueType="num">
                                      <p:cBhvr additive="base">
                                        <p:cTn id="256" dur="1000" fill="hold"/>
                                        <p:tgtEl>
                                          <p:spTgt spid="73"/>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74"/>
                                        </p:tgtEl>
                                        <p:attrNameLst>
                                          <p:attrName>style.visibility</p:attrName>
                                        </p:attrNameLst>
                                      </p:cBhvr>
                                      <p:to>
                                        <p:strVal val="visible"/>
                                      </p:to>
                                    </p:set>
                                    <p:anim calcmode="lin" valueType="num">
                                      <p:cBhvr additive="base">
                                        <p:cTn id="259" dur="1000" fill="hold"/>
                                        <p:tgtEl>
                                          <p:spTgt spid="74"/>
                                        </p:tgtEl>
                                        <p:attrNameLst>
                                          <p:attrName>ppt_x</p:attrName>
                                        </p:attrNameLst>
                                      </p:cBhvr>
                                      <p:tavLst>
                                        <p:tav tm="0">
                                          <p:val>
                                            <p:strVal val="#ppt_x"/>
                                          </p:val>
                                        </p:tav>
                                        <p:tav tm="100000">
                                          <p:val>
                                            <p:strVal val="#ppt_x"/>
                                          </p:val>
                                        </p:tav>
                                      </p:tavLst>
                                    </p:anim>
                                    <p:anim calcmode="lin" valueType="num">
                                      <p:cBhvr additive="base">
                                        <p:cTn id="260" dur="1000" fill="hold"/>
                                        <p:tgtEl>
                                          <p:spTgt spid="74"/>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75"/>
                                        </p:tgtEl>
                                        <p:attrNameLst>
                                          <p:attrName>style.visibility</p:attrName>
                                        </p:attrNameLst>
                                      </p:cBhvr>
                                      <p:to>
                                        <p:strVal val="visible"/>
                                      </p:to>
                                    </p:set>
                                    <p:anim calcmode="lin" valueType="num">
                                      <p:cBhvr additive="base">
                                        <p:cTn id="263" dur="1000" fill="hold"/>
                                        <p:tgtEl>
                                          <p:spTgt spid="75"/>
                                        </p:tgtEl>
                                        <p:attrNameLst>
                                          <p:attrName>ppt_x</p:attrName>
                                        </p:attrNameLst>
                                      </p:cBhvr>
                                      <p:tavLst>
                                        <p:tav tm="0">
                                          <p:val>
                                            <p:strVal val="#ppt_x"/>
                                          </p:val>
                                        </p:tav>
                                        <p:tav tm="100000">
                                          <p:val>
                                            <p:strVal val="#ppt_x"/>
                                          </p:val>
                                        </p:tav>
                                      </p:tavLst>
                                    </p:anim>
                                    <p:anim calcmode="lin" valueType="num">
                                      <p:cBhvr additive="base">
                                        <p:cTn id="264" dur="1000" fill="hold"/>
                                        <p:tgtEl>
                                          <p:spTgt spid="75"/>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76"/>
                                        </p:tgtEl>
                                        <p:attrNameLst>
                                          <p:attrName>style.visibility</p:attrName>
                                        </p:attrNameLst>
                                      </p:cBhvr>
                                      <p:to>
                                        <p:strVal val="visible"/>
                                      </p:to>
                                    </p:set>
                                    <p:anim calcmode="lin" valueType="num">
                                      <p:cBhvr additive="base">
                                        <p:cTn id="267" dur="1000" fill="hold"/>
                                        <p:tgtEl>
                                          <p:spTgt spid="76"/>
                                        </p:tgtEl>
                                        <p:attrNameLst>
                                          <p:attrName>ppt_x</p:attrName>
                                        </p:attrNameLst>
                                      </p:cBhvr>
                                      <p:tavLst>
                                        <p:tav tm="0">
                                          <p:val>
                                            <p:strVal val="#ppt_x"/>
                                          </p:val>
                                        </p:tav>
                                        <p:tav tm="100000">
                                          <p:val>
                                            <p:strVal val="#ppt_x"/>
                                          </p:val>
                                        </p:tav>
                                      </p:tavLst>
                                    </p:anim>
                                    <p:anim calcmode="lin" valueType="num">
                                      <p:cBhvr additive="base">
                                        <p:cTn id="268" dur="1000" fill="hold"/>
                                        <p:tgtEl>
                                          <p:spTgt spid="76"/>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77"/>
                                        </p:tgtEl>
                                        <p:attrNameLst>
                                          <p:attrName>style.visibility</p:attrName>
                                        </p:attrNameLst>
                                      </p:cBhvr>
                                      <p:to>
                                        <p:strVal val="visible"/>
                                      </p:to>
                                    </p:set>
                                    <p:anim calcmode="lin" valueType="num">
                                      <p:cBhvr additive="base">
                                        <p:cTn id="271" dur="1000" fill="hold"/>
                                        <p:tgtEl>
                                          <p:spTgt spid="77"/>
                                        </p:tgtEl>
                                        <p:attrNameLst>
                                          <p:attrName>ppt_x</p:attrName>
                                        </p:attrNameLst>
                                      </p:cBhvr>
                                      <p:tavLst>
                                        <p:tav tm="0">
                                          <p:val>
                                            <p:strVal val="#ppt_x"/>
                                          </p:val>
                                        </p:tav>
                                        <p:tav tm="100000">
                                          <p:val>
                                            <p:strVal val="#ppt_x"/>
                                          </p:val>
                                        </p:tav>
                                      </p:tavLst>
                                    </p:anim>
                                    <p:anim calcmode="lin" valueType="num">
                                      <p:cBhvr additive="base">
                                        <p:cTn id="272" dur="1000" fill="hold"/>
                                        <p:tgtEl>
                                          <p:spTgt spid="77"/>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78"/>
                                        </p:tgtEl>
                                        <p:attrNameLst>
                                          <p:attrName>style.visibility</p:attrName>
                                        </p:attrNameLst>
                                      </p:cBhvr>
                                      <p:to>
                                        <p:strVal val="visible"/>
                                      </p:to>
                                    </p:set>
                                    <p:anim calcmode="lin" valueType="num">
                                      <p:cBhvr additive="base">
                                        <p:cTn id="275" dur="1000" fill="hold"/>
                                        <p:tgtEl>
                                          <p:spTgt spid="78"/>
                                        </p:tgtEl>
                                        <p:attrNameLst>
                                          <p:attrName>ppt_x</p:attrName>
                                        </p:attrNameLst>
                                      </p:cBhvr>
                                      <p:tavLst>
                                        <p:tav tm="0">
                                          <p:val>
                                            <p:strVal val="#ppt_x"/>
                                          </p:val>
                                        </p:tav>
                                        <p:tav tm="100000">
                                          <p:val>
                                            <p:strVal val="#ppt_x"/>
                                          </p:val>
                                        </p:tav>
                                      </p:tavLst>
                                    </p:anim>
                                    <p:anim calcmode="lin" valueType="num">
                                      <p:cBhvr additive="base">
                                        <p:cTn id="276" dur="1000" fill="hold"/>
                                        <p:tgtEl>
                                          <p:spTgt spid="78"/>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79"/>
                                        </p:tgtEl>
                                        <p:attrNameLst>
                                          <p:attrName>style.visibility</p:attrName>
                                        </p:attrNameLst>
                                      </p:cBhvr>
                                      <p:to>
                                        <p:strVal val="visible"/>
                                      </p:to>
                                    </p:set>
                                    <p:anim calcmode="lin" valueType="num">
                                      <p:cBhvr additive="base">
                                        <p:cTn id="279" dur="1000" fill="hold"/>
                                        <p:tgtEl>
                                          <p:spTgt spid="79"/>
                                        </p:tgtEl>
                                        <p:attrNameLst>
                                          <p:attrName>ppt_x</p:attrName>
                                        </p:attrNameLst>
                                      </p:cBhvr>
                                      <p:tavLst>
                                        <p:tav tm="0">
                                          <p:val>
                                            <p:strVal val="#ppt_x"/>
                                          </p:val>
                                        </p:tav>
                                        <p:tav tm="100000">
                                          <p:val>
                                            <p:strVal val="#ppt_x"/>
                                          </p:val>
                                        </p:tav>
                                      </p:tavLst>
                                    </p:anim>
                                    <p:anim calcmode="lin" valueType="num">
                                      <p:cBhvr additive="base">
                                        <p:cTn id="280" dur="1000" fill="hold"/>
                                        <p:tgtEl>
                                          <p:spTgt spid="79"/>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0"/>
                                        </p:tgtEl>
                                        <p:attrNameLst>
                                          <p:attrName>style.visibility</p:attrName>
                                        </p:attrNameLst>
                                      </p:cBhvr>
                                      <p:to>
                                        <p:strVal val="visible"/>
                                      </p:to>
                                    </p:set>
                                    <p:anim calcmode="lin" valueType="num">
                                      <p:cBhvr additive="base">
                                        <p:cTn id="283" dur="1000" fill="hold"/>
                                        <p:tgtEl>
                                          <p:spTgt spid="80"/>
                                        </p:tgtEl>
                                        <p:attrNameLst>
                                          <p:attrName>ppt_x</p:attrName>
                                        </p:attrNameLst>
                                      </p:cBhvr>
                                      <p:tavLst>
                                        <p:tav tm="0">
                                          <p:val>
                                            <p:strVal val="#ppt_x"/>
                                          </p:val>
                                        </p:tav>
                                        <p:tav tm="100000">
                                          <p:val>
                                            <p:strVal val="#ppt_x"/>
                                          </p:val>
                                        </p:tav>
                                      </p:tavLst>
                                    </p:anim>
                                    <p:anim calcmode="lin" valueType="num">
                                      <p:cBhvr additive="base">
                                        <p:cTn id="284" dur="1000" fill="hold"/>
                                        <p:tgtEl>
                                          <p:spTgt spid="80"/>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81"/>
                                        </p:tgtEl>
                                        <p:attrNameLst>
                                          <p:attrName>style.visibility</p:attrName>
                                        </p:attrNameLst>
                                      </p:cBhvr>
                                      <p:to>
                                        <p:strVal val="visible"/>
                                      </p:to>
                                    </p:set>
                                    <p:anim calcmode="lin" valueType="num">
                                      <p:cBhvr additive="base">
                                        <p:cTn id="287" dur="1000" fill="hold"/>
                                        <p:tgtEl>
                                          <p:spTgt spid="81"/>
                                        </p:tgtEl>
                                        <p:attrNameLst>
                                          <p:attrName>ppt_x</p:attrName>
                                        </p:attrNameLst>
                                      </p:cBhvr>
                                      <p:tavLst>
                                        <p:tav tm="0">
                                          <p:val>
                                            <p:strVal val="#ppt_x"/>
                                          </p:val>
                                        </p:tav>
                                        <p:tav tm="100000">
                                          <p:val>
                                            <p:strVal val="#ppt_x"/>
                                          </p:val>
                                        </p:tav>
                                      </p:tavLst>
                                    </p:anim>
                                    <p:anim calcmode="lin" valueType="num">
                                      <p:cBhvr additive="base">
                                        <p:cTn id="288" dur="1000" fill="hold"/>
                                        <p:tgtEl>
                                          <p:spTgt spid="81"/>
                                        </p:tgtEl>
                                        <p:attrNameLst>
                                          <p:attrName>ppt_y</p:attrName>
                                        </p:attrNameLst>
                                      </p:cBhvr>
                                      <p:tavLst>
                                        <p:tav tm="0">
                                          <p:val>
                                            <p:strVal val="1+#ppt_h/2"/>
                                          </p:val>
                                        </p:tav>
                                        <p:tav tm="100000">
                                          <p:val>
                                            <p:strVal val="#ppt_y"/>
                                          </p:val>
                                        </p:tav>
                                      </p:tavLst>
                                    </p:anim>
                                  </p:childTnLst>
                                </p:cTn>
                              </p:par>
                            </p:childTnLst>
                          </p:cTn>
                        </p:par>
                        <p:par>
                          <p:cTn id="289" fill="hold">
                            <p:stCondLst>
                              <p:cond delay="1500"/>
                            </p:stCondLst>
                            <p:childTnLst>
                              <p:par>
                                <p:cTn id="290" presetID="53" presetClass="entr" presetSubtype="16" fill="hold" nodeType="afterEffect">
                                  <p:stCondLst>
                                    <p:cond delay="0"/>
                                  </p:stCondLst>
                                  <p:childTnLst>
                                    <p:set>
                                      <p:cBhvr>
                                        <p:cTn id="291" dur="1" fill="hold">
                                          <p:stCondLst>
                                            <p:cond delay="0"/>
                                          </p:stCondLst>
                                        </p:cTn>
                                        <p:tgtEl>
                                          <p:spTgt spid="225"/>
                                        </p:tgtEl>
                                        <p:attrNameLst>
                                          <p:attrName>style.visibility</p:attrName>
                                        </p:attrNameLst>
                                      </p:cBhvr>
                                      <p:to>
                                        <p:strVal val="visible"/>
                                      </p:to>
                                    </p:set>
                                    <p:anim calcmode="lin" valueType="num">
                                      <p:cBhvr>
                                        <p:cTn id="292" dur="500" fill="hold"/>
                                        <p:tgtEl>
                                          <p:spTgt spid="225"/>
                                        </p:tgtEl>
                                        <p:attrNameLst>
                                          <p:attrName>ppt_w</p:attrName>
                                        </p:attrNameLst>
                                      </p:cBhvr>
                                      <p:tavLst>
                                        <p:tav tm="0">
                                          <p:val>
                                            <p:fltVal val="0"/>
                                          </p:val>
                                        </p:tav>
                                        <p:tav tm="100000">
                                          <p:val>
                                            <p:strVal val="#ppt_w"/>
                                          </p:val>
                                        </p:tav>
                                      </p:tavLst>
                                    </p:anim>
                                    <p:anim calcmode="lin" valueType="num">
                                      <p:cBhvr>
                                        <p:cTn id="293" dur="500" fill="hold"/>
                                        <p:tgtEl>
                                          <p:spTgt spid="225"/>
                                        </p:tgtEl>
                                        <p:attrNameLst>
                                          <p:attrName>ppt_h</p:attrName>
                                        </p:attrNameLst>
                                      </p:cBhvr>
                                      <p:tavLst>
                                        <p:tav tm="0">
                                          <p:val>
                                            <p:fltVal val="0"/>
                                          </p:val>
                                        </p:tav>
                                        <p:tav tm="100000">
                                          <p:val>
                                            <p:strVal val="#ppt_h"/>
                                          </p:val>
                                        </p:tav>
                                      </p:tavLst>
                                    </p:anim>
                                    <p:animEffect transition="in" filter="fade">
                                      <p:cBhvr>
                                        <p:cTn id="294" dur="500"/>
                                        <p:tgtEl>
                                          <p:spTgt spid="225"/>
                                        </p:tgtEl>
                                      </p:cBhvr>
                                    </p:animEffect>
                                  </p:childTnLst>
                                </p:cTn>
                              </p:par>
                            </p:childTnLst>
                          </p:cTn>
                        </p:par>
                        <p:par>
                          <p:cTn id="295" fill="hold">
                            <p:stCondLst>
                              <p:cond delay="2000"/>
                            </p:stCondLst>
                            <p:childTnLst>
                              <p:par>
                                <p:cTn id="296" presetID="22" presetClass="entr" presetSubtype="2" fill="hold" nodeType="afterEffect">
                                  <p:stCondLst>
                                    <p:cond delay="0"/>
                                  </p:stCondLst>
                                  <p:childTnLst>
                                    <p:set>
                                      <p:cBhvr>
                                        <p:cTn id="297" dur="1" fill="hold">
                                          <p:stCondLst>
                                            <p:cond delay="0"/>
                                          </p:stCondLst>
                                        </p:cTn>
                                        <p:tgtEl>
                                          <p:spTgt spid="228"/>
                                        </p:tgtEl>
                                        <p:attrNameLst>
                                          <p:attrName>style.visibility</p:attrName>
                                        </p:attrNameLst>
                                      </p:cBhvr>
                                      <p:to>
                                        <p:strVal val="visible"/>
                                      </p:to>
                                    </p:set>
                                    <p:animEffect transition="in" filter="wipe(right)">
                                      <p:cBhvr>
                                        <p:cTn id="298" dur="500"/>
                                        <p:tgtEl>
                                          <p:spTgt spid="228"/>
                                        </p:tgtEl>
                                      </p:cBhvr>
                                    </p:animEffect>
                                  </p:childTnLst>
                                </p:cTn>
                              </p:par>
                            </p:childTnLst>
                          </p:cTn>
                        </p:par>
                        <p:par>
                          <p:cTn id="299" fill="hold">
                            <p:stCondLst>
                              <p:cond delay="2500"/>
                            </p:stCondLst>
                            <p:childTnLst>
                              <p:par>
                                <p:cTn id="300" presetID="53" presetClass="entr" presetSubtype="16" fill="hold" grpId="0" nodeType="afterEffect">
                                  <p:stCondLst>
                                    <p:cond delay="0"/>
                                  </p:stCondLst>
                                  <p:childTnLst>
                                    <p:set>
                                      <p:cBhvr>
                                        <p:cTn id="301" dur="1" fill="hold">
                                          <p:stCondLst>
                                            <p:cond delay="0"/>
                                          </p:stCondLst>
                                        </p:cTn>
                                        <p:tgtEl>
                                          <p:spTgt spid="223"/>
                                        </p:tgtEl>
                                        <p:attrNameLst>
                                          <p:attrName>style.visibility</p:attrName>
                                        </p:attrNameLst>
                                      </p:cBhvr>
                                      <p:to>
                                        <p:strVal val="visible"/>
                                      </p:to>
                                    </p:set>
                                    <p:anim calcmode="lin" valueType="num">
                                      <p:cBhvr>
                                        <p:cTn id="302" dur="500" fill="hold"/>
                                        <p:tgtEl>
                                          <p:spTgt spid="223"/>
                                        </p:tgtEl>
                                        <p:attrNameLst>
                                          <p:attrName>ppt_w</p:attrName>
                                        </p:attrNameLst>
                                      </p:cBhvr>
                                      <p:tavLst>
                                        <p:tav tm="0">
                                          <p:val>
                                            <p:fltVal val="0"/>
                                          </p:val>
                                        </p:tav>
                                        <p:tav tm="100000">
                                          <p:val>
                                            <p:strVal val="#ppt_w"/>
                                          </p:val>
                                        </p:tav>
                                      </p:tavLst>
                                    </p:anim>
                                    <p:anim calcmode="lin" valueType="num">
                                      <p:cBhvr>
                                        <p:cTn id="303" dur="500" fill="hold"/>
                                        <p:tgtEl>
                                          <p:spTgt spid="223"/>
                                        </p:tgtEl>
                                        <p:attrNameLst>
                                          <p:attrName>ppt_h</p:attrName>
                                        </p:attrNameLst>
                                      </p:cBhvr>
                                      <p:tavLst>
                                        <p:tav tm="0">
                                          <p:val>
                                            <p:fltVal val="0"/>
                                          </p:val>
                                        </p:tav>
                                        <p:tav tm="100000">
                                          <p:val>
                                            <p:strVal val="#ppt_h"/>
                                          </p:val>
                                        </p:tav>
                                      </p:tavLst>
                                    </p:anim>
                                    <p:animEffect transition="in" filter="fade">
                                      <p:cBhvr>
                                        <p:cTn id="304" dur="500"/>
                                        <p:tgtEl>
                                          <p:spTgt spid="223"/>
                                        </p:tgtEl>
                                      </p:cBhvr>
                                    </p:animEffect>
                                  </p:childTnLst>
                                </p:cTn>
                              </p:par>
                            </p:childTnLst>
                          </p:cTn>
                        </p:par>
                        <p:par>
                          <p:cTn id="305" fill="hold">
                            <p:stCondLst>
                              <p:cond delay="3000"/>
                            </p:stCondLst>
                            <p:childTnLst>
                              <p:par>
                                <p:cTn id="306" presetID="22" presetClass="entr" presetSubtype="2" fill="hold" grpId="0" nodeType="afterEffect">
                                  <p:stCondLst>
                                    <p:cond delay="0"/>
                                  </p:stCondLst>
                                  <p:childTnLst>
                                    <p:set>
                                      <p:cBhvr>
                                        <p:cTn id="307" dur="1" fill="hold">
                                          <p:stCondLst>
                                            <p:cond delay="0"/>
                                          </p:stCondLst>
                                        </p:cTn>
                                        <p:tgtEl>
                                          <p:spTgt spid="224"/>
                                        </p:tgtEl>
                                        <p:attrNameLst>
                                          <p:attrName>style.visibility</p:attrName>
                                        </p:attrNameLst>
                                      </p:cBhvr>
                                      <p:to>
                                        <p:strVal val="visible"/>
                                      </p:to>
                                    </p:set>
                                    <p:animEffect transition="in" filter="wipe(right)">
                                      <p:cBhvr>
                                        <p:cTn id="308" dur="500"/>
                                        <p:tgtEl>
                                          <p:spTgt spid="224"/>
                                        </p:tgtEl>
                                      </p:cBhvr>
                                    </p:animEffect>
                                  </p:childTnLst>
                                </p:cTn>
                              </p:par>
                            </p:childTnLst>
                          </p:cTn>
                        </p:par>
                        <p:par>
                          <p:cTn id="309" fill="hold">
                            <p:stCondLst>
                              <p:cond delay="3500"/>
                            </p:stCondLst>
                            <p:childTnLst>
                              <p:par>
                                <p:cTn id="310" presetID="42" presetClass="entr" presetSubtype="0" fill="hold" grpId="0" nodeType="afterEffect">
                                  <p:stCondLst>
                                    <p:cond delay="0"/>
                                  </p:stCondLst>
                                  <p:childTnLst>
                                    <p:set>
                                      <p:cBhvr>
                                        <p:cTn id="311" dur="1" fill="hold">
                                          <p:stCondLst>
                                            <p:cond delay="0"/>
                                          </p:stCondLst>
                                        </p:cTn>
                                        <p:tgtEl>
                                          <p:spTgt spid="229"/>
                                        </p:tgtEl>
                                        <p:attrNameLst>
                                          <p:attrName>style.visibility</p:attrName>
                                        </p:attrNameLst>
                                      </p:cBhvr>
                                      <p:to>
                                        <p:strVal val="visible"/>
                                      </p:to>
                                    </p:set>
                                    <p:animEffect transition="in" filter="fade">
                                      <p:cBhvr>
                                        <p:cTn id="312" dur="1000"/>
                                        <p:tgtEl>
                                          <p:spTgt spid="229"/>
                                        </p:tgtEl>
                                      </p:cBhvr>
                                    </p:animEffect>
                                    <p:anim calcmode="lin" valueType="num">
                                      <p:cBhvr>
                                        <p:cTn id="313" dur="1000" fill="hold"/>
                                        <p:tgtEl>
                                          <p:spTgt spid="229"/>
                                        </p:tgtEl>
                                        <p:attrNameLst>
                                          <p:attrName>ppt_x</p:attrName>
                                        </p:attrNameLst>
                                      </p:cBhvr>
                                      <p:tavLst>
                                        <p:tav tm="0">
                                          <p:val>
                                            <p:strVal val="#ppt_x"/>
                                          </p:val>
                                        </p:tav>
                                        <p:tav tm="100000">
                                          <p:val>
                                            <p:strVal val="#ppt_x"/>
                                          </p:val>
                                        </p:tav>
                                      </p:tavLst>
                                    </p:anim>
                                    <p:anim calcmode="lin" valueType="num">
                                      <p:cBhvr>
                                        <p:cTn id="314" dur="1000" fill="hold"/>
                                        <p:tgtEl>
                                          <p:spTgt spid="229"/>
                                        </p:tgtEl>
                                        <p:attrNameLst>
                                          <p:attrName>ppt_y</p:attrName>
                                        </p:attrNameLst>
                                      </p:cBhvr>
                                      <p:tavLst>
                                        <p:tav tm="0">
                                          <p:val>
                                            <p:strVal val="#ppt_y+.1"/>
                                          </p:val>
                                        </p:tav>
                                        <p:tav tm="100000">
                                          <p:val>
                                            <p:strVal val="#ppt_y"/>
                                          </p:val>
                                        </p:tav>
                                      </p:tavLst>
                                    </p:anim>
                                  </p:childTnLst>
                                </p:cTn>
                              </p:par>
                              <p:par>
                                <p:cTn id="315" presetID="42" presetClass="entr" presetSubtype="0" fill="hold" grpId="0" nodeType="withEffect">
                                  <p:stCondLst>
                                    <p:cond delay="0"/>
                                  </p:stCondLst>
                                  <p:childTnLst>
                                    <p:set>
                                      <p:cBhvr>
                                        <p:cTn id="316" dur="1" fill="hold">
                                          <p:stCondLst>
                                            <p:cond delay="0"/>
                                          </p:stCondLst>
                                        </p:cTn>
                                        <p:tgtEl>
                                          <p:spTgt spid="257"/>
                                        </p:tgtEl>
                                        <p:attrNameLst>
                                          <p:attrName>style.visibility</p:attrName>
                                        </p:attrNameLst>
                                      </p:cBhvr>
                                      <p:to>
                                        <p:strVal val="visible"/>
                                      </p:to>
                                    </p:set>
                                    <p:animEffect transition="in" filter="fade">
                                      <p:cBhvr>
                                        <p:cTn id="317" dur="1000"/>
                                        <p:tgtEl>
                                          <p:spTgt spid="257"/>
                                        </p:tgtEl>
                                      </p:cBhvr>
                                    </p:animEffect>
                                    <p:anim calcmode="lin" valueType="num">
                                      <p:cBhvr>
                                        <p:cTn id="318" dur="1000" fill="hold"/>
                                        <p:tgtEl>
                                          <p:spTgt spid="257"/>
                                        </p:tgtEl>
                                        <p:attrNameLst>
                                          <p:attrName>ppt_x</p:attrName>
                                        </p:attrNameLst>
                                      </p:cBhvr>
                                      <p:tavLst>
                                        <p:tav tm="0">
                                          <p:val>
                                            <p:strVal val="#ppt_x"/>
                                          </p:val>
                                        </p:tav>
                                        <p:tav tm="100000">
                                          <p:val>
                                            <p:strVal val="#ppt_x"/>
                                          </p:val>
                                        </p:tav>
                                      </p:tavLst>
                                    </p:anim>
                                    <p:anim calcmode="lin" valueType="num">
                                      <p:cBhvr>
                                        <p:cTn id="319" dur="1000" fill="hold"/>
                                        <p:tgtEl>
                                          <p:spTgt spid="257"/>
                                        </p:tgtEl>
                                        <p:attrNameLst>
                                          <p:attrName>ppt_y</p:attrName>
                                        </p:attrNameLst>
                                      </p:cBhvr>
                                      <p:tavLst>
                                        <p:tav tm="0">
                                          <p:val>
                                            <p:strVal val="#ppt_y+.1"/>
                                          </p:val>
                                        </p:tav>
                                        <p:tav tm="100000">
                                          <p:val>
                                            <p:strVal val="#ppt_y"/>
                                          </p:val>
                                        </p:tav>
                                      </p:tavLst>
                                    </p:anim>
                                  </p:childTnLst>
                                </p:cTn>
                              </p:par>
                            </p:childTnLst>
                          </p:cTn>
                        </p:par>
                        <p:par>
                          <p:cTn id="320" fill="hold">
                            <p:stCondLst>
                              <p:cond delay="4500"/>
                            </p:stCondLst>
                            <p:childTnLst>
                              <p:par>
                                <p:cTn id="321" presetID="53" presetClass="entr" presetSubtype="16" fill="hold" nodeType="afterEffect">
                                  <p:stCondLst>
                                    <p:cond delay="0"/>
                                  </p:stCondLst>
                                  <p:childTnLst>
                                    <p:set>
                                      <p:cBhvr>
                                        <p:cTn id="322" dur="1" fill="hold">
                                          <p:stCondLst>
                                            <p:cond delay="0"/>
                                          </p:stCondLst>
                                        </p:cTn>
                                        <p:tgtEl>
                                          <p:spTgt spid="263"/>
                                        </p:tgtEl>
                                        <p:attrNameLst>
                                          <p:attrName>style.visibility</p:attrName>
                                        </p:attrNameLst>
                                      </p:cBhvr>
                                      <p:to>
                                        <p:strVal val="visible"/>
                                      </p:to>
                                    </p:set>
                                    <p:anim calcmode="lin" valueType="num">
                                      <p:cBhvr>
                                        <p:cTn id="323" dur="500" fill="hold"/>
                                        <p:tgtEl>
                                          <p:spTgt spid="263"/>
                                        </p:tgtEl>
                                        <p:attrNameLst>
                                          <p:attrName>ppt_w</p:attrName>
                                        </p:attrNameLst>
                                      </p:cBhvr>
                                      <p:tavLst>
                                        <p:tav tm="0">
                                          <p:val>
                                            <p:fltVal val="0"/>
                                          </p:val>
                                        </p:tav>
                                        <p:tav tm="100000">
                                          <p:val>
                                            <p:strVal val="#ppt_w"/>
                                          </p:val>
                                        </p:tav>
                                      </p:tavLst>
                                    </p:anim>
                                    <p:anim calcmode="lin" valueType="num">
                                      <p:cBhvr>
                                        <p:cTn id="324" dur="500" fill="hold"/>
                                        <p:tgtEl>
                                          <p:spTgt spid="263"/>
                                        </p:tgtEl>
                                        <p:attrNameLst>
                                          <p:attrName>ppt_h</p:attrName>
                                        </p:attrNameLst>
                                      </p:cBhvr>
                                      <p:tavLst>
                                        <p:tav tm="0">
                                          <p:val>
                                            <p:fltVal val="0"/>
                                          </p:val>
                                        </p:tav>
                                        <p:tav tm="100000">
                                          <p:val>
                                            <p:strVal val="#ppt_h"/>
                                          </p:val>
                                        </p:tav>
                                      </p:tavLst>
                                    </p:anim>
                                    <p:animEffect transition="in" filter="fade">
                                      <p:cBhvr>
                                        <p:cTn id="325" dur="500"/>
                                        <p:tgtEl>
                                          <p:spTgt spid="263"/>
                                        </p:tgtEl>
                                      </p:cBhvr>
                                    </p:animEffect>
                                  </p:childTnLst>
                                </p:cTn>
                              </p:par>
                            </p:childTnLst>
                          </p:cTn>
                        </p:par>
                        <p:par>
                          <p:cTn id="326" fill="hold">
                            <p:stCondLst>
                              <p:cond delay="5000"/>
                            </p:stCondLst>
                            <p:childTnLst>
                              <p:par>
                                <p:cTn id="327" presetID="22" presetClass="entr" presetSubtype="2" fill="hold" nodeType="afterEffect">
                                  <p:stCondLst>
                                    <p:cond delay="0"/>
                                  </p:stCondLst>
                                  <p:childTnLst>
                                    <p:set>
                                      <p:cBhvr>
                                        <p:cTn id="328" dur="1" fill="hold">
                                          <p:stCondLst>
                                            <p:cond delay="0"/>
                                          </p:stCondLst>
                                        </p:cTn>
                                        <p:tgtEl>
                                          <p:spTgt spid="264"/>
                                        </p:tgtEl>
                                        <p:attrNameLst>
                                          <p:attrName>style.visibility</p:attrName>
                                        </p:attrNameLst>
                                      </p:cBhvr>
                                      <p:to>
                                        <p:strVal val="visible"/>
                                      </p:to>
                                    </p:set>
                                    <p:animEffect transition="in" filter="wipe(right)">
                                      <p:cBhvr>
                                        <p:cTn id="329" dur="500"/>
                                        <p:tgtEl>
                                          <p:spTgt spid="264"/>
                                        </p:tgtEl>
                                      </p:cBhvr>
                                    </p:animEffect>
                                  </p:childTnLst>
                                </p:cTn>
                              </p:par>
                            </p:childTnLst>
                          </p:cTn>
                        </p:par>
                        <p:par>
                          <p:cTn id="330" fill="hold">
                            <p:stCondLst>
                              <p:cond delay="5500"/>
                            </p:stCondLst>
                            <p:childTnLst>
                              <p:par>
                                <p:cTn id="331" presetID="53" presetClass="entr" presetSubtype="16" fill="hold" grpId="0" nodeType="afterEffect">
                                  <p:stCondLst>
                                    <p:cond delay="0"/>
                                  </p:stCondLst>
                                  <p:childTnLst>
                                    <p:set>
                                      <p:cBhvr>
                                        <p:cTn id="332" dur="1" fill="hold">
                                          <p:stCondLst>
                                            <p:cond delay="0"/>
                                          </p:stCondLst>
                                        </p:cTn>
                                        <p:tgtEl>
                                          <p:spTgt spid="268"/>
                                        </p:tgtEl>
                                        <p:attrNameLst>
                                          <p:attrName>style.visibility</p:attrName>
                                        </p:attrNameLst>
                                      </p:cBhvr>
                                      <p:to>
                                        <p:strVal val="visible"/>
                                      </p:to>
                                    </p:set>
                                    <p:anim calcmode="lin" valueType="num">
                                      <p:cBhvr>
                                        <p:cTn id="333" dur="500" fill="hold"/>
                                        <p:tgtEl>
                                          <p:spTgt spid="268"/>
                                        </p:tgtEl>
                                        <p:attrNameLst>
                                          <p:attrName>ppt_w</p:attrName>
                                        </p:attrNameLst>
                                      </p:cBhvr>
                                      <p:tavLst>
                                        <p:tav tm="0">
                                          <p:val>
                                            <p:fltVal val="0"/>
                                          </p:val>
                                        </p:tav>
                                        <p:tav tm="100000">
                                          <p:val>
                                            <p:strVal val="#ppt_w"/>
                                          </p:val>
                                        </p:tav>
                                      </p:tavLst>
                                    </p:anim>
                                    <p:anim calcmode="lin" valueType="num">
                                      <p:cBhvr>
                                        <p:cTn id="334" dur="500" fill="hold"/>
                                        <p:tgtEl>
                                          <p:spTgt spid="268"/>
                                        </p:tgtEl>
                                        <p:attrNameLst>
                                          <p:attrName>ppt_h</p:attrName>
                                        </p:attrNameLst>
                                      </p:cBhvr>
                                      <p:tavLst>
                                        <p:tav tm="0">
                                          <p:val>
                                            <p:fltVal val="0"/>
                                          </p:val>
                                        </p:tav>
                                        <p:tav tm="100000">
                                          <p:val>
                                            <p:strVal val="#ppt_h"/>
                                          </p:val>
                                        </p:tav>
                                      </p:tavLst>
                                    </p:anim>
                                    <p:animEffect transition="in" filter="fade">
                                      <p:cBhvr>
                                        <p:cTn id="335" dur="500"/>
                                        <p:tgtEl>
                                          <p:spTgt spid="268"/>
                                        </p:tgtEl>
                                      </p:cBhvr>
                                    </p:animEffect>
                                  </p:childTnLst>
                                </p:cTn>
                              </p:par>
                            </p:childTnLst>
                          </p:cTn>
                        </p:par>
                        <p:par>
                          <p:cTn id="336" fill="hold">
                            <p:stCondLst>
                              <p:cond delay="6000"/>
                            </p:stCondLst>
                            <p:childTnLst>
                              <p:par>
                                <p:cTn id="337" presetID="22" presetClass="entr" presetSubtype="2" fill="hold" grpId="0" nodeType="afterEffect">
                                  <p:stCondLst>
                                    <p:cond delay="0"/>
                                  </p:stCondLst>
                                  <p:childTnLst>
                                    <p:set>
                                      <p:cBhvr>
                                        <p:cTn id="338" dur="1" fill="hold">
                                          <p:stCondLst>
                                            <p:cond delay="0"/>
                                          </p:stCondLst>
                                        </p:cTn>
                                        <p:tgtEl>
                                          <p:spTgt spid="269"/>
                                        </p:tgtEl>
                                        <p:attrNameLst>
                                          <p:attrName>style.visibility</p:attrName>
                                        </p:attrNameLst>
                                      </p:cBhvr>
                                      <p:to>
                                        <p:strVal val="visible"/>
                                      </p:to>
                                    </p:set>
                                    <p:animEffect transition="in" filter="wipe(right)">
                                      <p:cBhvr>
                                        <p:cTn id="339" dur="500"/>
                                        <p:tgtEl>
                                          <p:spTgt spid="269"/>
                                        </p:tgtEl>
                                      </p:cBhvr>
                                    </p:animEffect>
                                  </p:childTnLst>
                                </p:cTn>
                              </p:par>
                            </p:childTnLst>
                          </p:cTn>
                        </p:par>
                        <p:par>
                          <p:cTn id="340" fill="hold">
                            <p:stCondLst>
                              <p:cond delay="6500"/>
                            </p:stCondLst>
                            <p:childTnLst>
                              <p:par>
                                <p:cTn id="341" presetID="42" presetClass="entr" presetSubtype="0" fill="hold" grpId="0" nodeType="afterEffect">
                                  <p:stCondLst>
                                    <p:cond delay="0"/>
                                  </p:stCondLst>
                                  <p:childTnLst>
                                    <p:set>
                                      <p:cBhvr>
                                        <p:cTn id="342" dur="1" fill="hold">
                                          <p:stCondLst>
                                            <p:cond delay="0"/>
                                          </p:stCondLst>
                                        </p:cTn>
                                        <p:tgtEl>
                                          <p:spTgt spid="265"/>
                                        </p:tgtEl>
                                        <p:attrNameLst>
                                          <p:attrName>style.visibility</p:attrName>
                                        </p:attrNameLst>
                                      </p:cBhvr>
                                      <p:to>
                                        <p:strVal val="visible"/>
                                      </p:to>
                                    </p:set>
                                    <p:animEffect transition="in" filter="fade">
                                      <p:cBhvr>
                                        <p:cTn id="343" dur="1000"/>
                                        <p:tgtEl>
                                          <p:spTgt spid="265"/>
                                        </p:tgtEl>
                                      </p:cBhvr>
                                    </p:animEffect>
                                    <p:anim calcmode="lin" valueType="num">
                                      <p:cBhvr>
                                        <p:cTn id="344" dur="1000" fill="hold"/>
                                        <p:tgtEl>
                                          <p:spTgt spid="265"/>
                                        </p:tgtEl>
                                        <p:attrNameLst>
                                          <p:attrName>ppt_x</p:attrName>
                                        </p:attrNameLst>
                                      </p:cBhvr>
                                      <p:tavLst>
                                        <p:tav tm="0">
                                          <p:val>
                                            <p:strVal val="#ppt_x"/>
                                          </p:val>
                                        </p:tav>
                                        <p:tav tm="100000">
                                          <p:val>
                                            <p:strVal val="#ppt_x"/>
                                          </p:val>
                                        </p:tav>
                                      </p:tavLst>
                                    </p:anim>
                                    <p:anim calcmode="lin" valueType="num">
                                      <p:cBhvr>
                                        <p:cTn id="345" dur="1000" fill="hold"/>
                                        <p:tgtEl>
                                          <p:spTgt spid="265"/>
                                        </p:tgtEl>
                                        <p:attrNameLst>
                                          <p:attrName>ppt_y</p:attrName>
                                        </p:attrNameLst>
                                      </p:cBhvr>
                                      <p:tavLst>
                                        <p:tav tm="0">
                                          <p:val>
                                            <p:strVal val="#ppt_y+.1"/>
                                          </p:val>
                                        </p:tav>
                                        <p:tav tm="100000">
                                          <p:val>
                                            <p:strVal val="#ppt_y"/>
                                          </p:val>
                                        </p:tav>
                                      </p:tavLst>
                                    </p:anim>
                                  </p:childTnLst>
                                </p:cTn>
                              </p:par>
                              <p:par>
                                <p:cTn id="346" presetID="42" presetClass="entr" presetSubtype="0" fill="hold" grpId="0" nodeType="withEffect">
                                  <p:stCondLst>
                                    <p:cond delay="0"/>
                                  </p:stCondLst>
                                  <p:childTnLst>
                                    <p:set>
                                      <p:cBhvr>
                                        <p:cTn id="347" dur="1" fill="hold">
                                          <p:stCondLst>
                                            <p:cond delay="0"/>
                                          </p:stCondLst>
                                        </p:cTn>
                                        <p:tgtEl>
                                          <p:spTgt spid="261"/>
                                        </p:tgtEl>
                                        <p:attrNameLst>
                                          <p:attrName>style.visibility</p:attrName>
                                        </p:attrNameLst>
                                      </p:cBhvr>
                                      <p:to>
                                        <p:strVal val="visible"/>
                                      </p:to>
                                    </p:set>
                                    <p:animEffect transition="in" filter="fade">
                                      <p:cBhvr>
                                        <p:cTn id="348" dur="1000"/>
                                        <p:tgtEl>
                                          <p:spTgt spid="261"/>
                                        </p:tgtEl>
                                      </p:cBhvr>
                                    </p:animEffect>
                                    <p:anim calcmode="lin" valueType="num">
                                      <p:cBhvr>
                                        <p:cTn id="349" dur="1000" fill="hold"/>
                                        <p:tgtEl>
                                          <p:spTgt spid="261"/>
                                        </p:tgtEl>
                                        <p:attrNameLst>
                                          <p:attrName>ppt_x</p:attrName>
                                        </p:attrNameLst>
                                      </p:cBhvr>
                                      <p:tavLst>
                                        <p:tav tm="0">
                                          <p:val>
                                            <p:strVal val="#ppt_x"/>
                                          </p:val>
                                        </p:tav>
                                        <p:tav tm="100000">
                                          <p:val>
                                            <p:strVal val="#ppt_x"/>
                                          </p:val>
                                        </p:tav>
                                      </p:tavLst>
                                    </p:anim>
                                    <p:anim calcmode="lin" valueType="num">
                                      <p:cBhvr>
                                        <p:cTn id="350" dur="1000" fill="hold"/>
                                        <p:tgtEl>
                                          <p:spTgt spid="261"/>
                                        </p:tgtEl>
                                        <p:attrNameLst>
                                          <p:attrName>ppt_y</p:attrName>
                                        </p:attrNameLst>
                                      </p:cBhvr>
                                      <p:tavLst>
                                        <p:tav tm="0">
                                          <p:val>
                                            <p:strVal val="#ppt_y+.1"/>
                                          </p:val>
                                        </p:tav>
                                        <p:tav tm="100000">
                                          <p:val>
                                            <p:strVal val="#ppt_y"/>
                                          </p:val>
                                        </p:tav>
                                      </p:tavLst>
                                    </p:anim>
                                  </p:childTnLst>
                                </p:cTn>
                              </p:par>
                            </p:childTnLst>
                          </p:cTn>
                        </p:par>
                        <p:par>
                          <p:cTn id="351" fill="hold">
                            <p:stCondLst>
                              <p:cond delay="7500"/>
                            </p:stCondLst>
                            <p:childTnLst>
                              <p:par>
                                <p:cTn id="352" presetID="53" presetClass="entr" presetSubtype="16" fill="hold" nodeType="afterEffect">
                                  <p:stCondLst>
                                    <p:cond delay="0"/>
                                  </p:stCondLst>
                                  <p:childTnLst>
                                    <p:set>
                                      <p:cBhvr>
                                        <p:cTn id="353" dur="1" fill="hold">
                                          <p:stCondLst>
                                            <p:cond delay="0"/>
                                          </p:stCondLst>
                                        </p:cTn>
                                        <p:tgtEl>
                                          <p:spTgt spid="274"/>
                                        </p:tgtEl>
                                        <p:attrNameLst>
                                          <p:attrName>style.visibility</p:attrName>
                                        </p:attrNameLst>
                                      </p:cBhvr>
                                      <p:to>
                                        <p:strVal val="visible"/>
                                      </p:to>
                                    </p:set>
                                    <p:anim calcmode="lin" valueType="num">
                                      <p:cBhvr>
                                        <p:cTn id="354" dur="500" fill="hold"/>
                                        <p:tgtEl>
                                          <p:spTgt spid="274"/>
                                        </p:tgtEl>
                                        <p:attrNameLst>
                                          <p:attrName>ppt_w</p:attrName>
                                        </p:attrNameLst>
                                      </p:cBhvr>
                                      <p:tavLst>
                                        <p:tav tm="0">
                                          <p:val>
                                            <p:fltVal val="0"/>
                                          </p:val>
                                        </p:tav>
                                        <p:tav tm="100000">
                                          <p:val>
                                            <p:strVal val="#ppt_w"/>
                                          </p:val>
                                        </p:tav>
                                      </p:tavLst>
                                    </p:anim>
                                    <p:anim calcmode="lin" valueType="num">
                                      <p:cBhvr>
                                        <p:cTn id="355" dur="500" fill="hold"/>
                                        <p:tgtEl>
                                          <p:spTgt spid="274"/>
                                        </p:tgtEl>
                                        <p:attrNameLst>
                                          <p:attrName>ppt_h</p:attrName>
                                        </p:attrNameLst>
                                      </p:cBhvr>
                                      <p:tavLst>
                                        <p:tav tm="0">
                                          <p:val>
                                            <p:fltVal val="0"/>
                                          </p:val>
                                        </p:tav>
                                        <p:tav tm="100000">
                                          <p:val>
                                            <p:strVal val="#ppt_h"/>
                                          </p:val>
                                        </p:tav>
                                      </p:tavLst>
                                    </p:anim>
                                    <p:animEffect transition="in" filter="fade">
                                      <p:cBhvr>
                                        <p:cTn id="356" dur="500"/>
                                        <p:tgtEl>
                                          <p:spTgt spid="274"/>
                                        </p:tgtEl>
                                      </p:cBhvr>
                                    </p:animEffect>
                                  </p:childTnLst>
                                </p:cTn>
                              </p:par>
                            </p:childTnLst>
                          </p:cTn>
                        </p:par>
                        <p:par>
                          <p:cTn id="357" fill="hold">
                            <p:stCondLst>
                              <p:cond delay="8000"/>
                            </p:stCondLst>
                            <p:childTnLst>
                              <p:par>
                                <p:cTn id="358" presetID="22" presetClass="entr" presetSubtype="2" fill="hold" nodeType="afterEffect">
                                  <p:stCondLst>
                                    <p:cond delay="0"/>
                                  </p:stCondLst>
                                  <p:childTnLst>
                                    <p:set>
                                      <p:cBhvr>
                                        <p:cTn id="359" dur="1" fill="hold">
                                          <p:stCondLst>
                                            <p:cond delay="0"/>
                                          </p:stCondLst>
                                        </p:cTn>
                                        <p:tgtEl>
                                          <p:spTgt spid="275"/>
                                        </p:tgtEl>
                                        <p:attrNameLst>
                                          <p:attrName>style.visibility</p:attrName>
                                        </p:attrNameLst>
                                      </p:cBhvr>
                                      <p:to>
                                        <p:strVal val="visible"/>
                                      </p:to>
                                    </p:set>
                                    <p:animEffect transition="in" filter="wipe(right)">
                                      <p:cBhvr>
                                        <p:cTn id="360" dur="500"/>
                                        <p:tgtEl>
                                          <p:spTgt spid="275"/>
                                        </p:tgtEl>
                                      </p:cBhvr>
                                    </p:animEffect>
                                  </p:childTnLst>
                                </p:cTn>
                              </p:par>
                            </p:childTnLst>
                          </p:cTn>
                        </p:par>
                        <p:par>
                          <p:cTn id="361" fill="hold">
                            <p:stCondLst>
                              <p:cond delay="8500"/>
                            </p:stCondLst>
                            <p:childTnLst>
                              <p:par>
                                <p:cTn id="362" presetID="53" presetClass="entr" presetSubtype="16" fill="hold" grpId="0" nodeType="afterEffect">
                                  <p:stCondLst>
                                    <p:cond delay="0"/>
                                  </p:stCondLst>
                                  <p:childTnLst>
                                    <p:set>
                                      <p:cBhvr>
                                        <p:cTn id="363" dur="1" fill="hold">
                                          <p:stCondLst>
                                            <p:cond delay="0"/>
                                          </p:stCondLst>
                                        </p:cTn>
                                        <p:tgtEl>
                                          <p:spTgt spid="279"/>
                                        </p:tgtEl>
                                        <p:attrNameLst>
                                          <p:attrName>style.visibility</p:attrName>
                                        </p:attrNameLst>
                                      </p:cBhvr>
                                      <p:to>
                                        <p:strVal val="visible"/>
                                      </p:to>
                                    </p:set>
                                    <p:anim calcmode="lin" valueType="num">
                                      <p:cBhvr>
                                        <p:cTn id="364" dur="500" fill="hold"/>
                                        <p:tgtEl>
                                          <p:spTgt spid="279"/>
                                        </p:tgtEl>
                                        <p:attrNameLst>
                                          <p:attrName>ppt_w</p:attrName>
                                        </p:attrNameLst>
                                      </p:cBhvr>
                                      <p:tavLst>
                                        <p:tav tm="0">
                                          <p:val>
                                            <p:fltVal val="0"/>
                                          </p:val>
                                        </p:tav>
                                        <p:tav tm="100000">
                                          <p:val>
                                            <p:strVal val="#ppt_w"/>
                                          </p:val>
                                        </p:tav>
                                      </p:tavLst>
                                    </p:anim>
                                    <p:anim calcmode="lin" valueType="num">
                                      <p:cBhvr>
                                        <p:cTn id="365" dur="500" fill="hold"/>
                                        <p:tgtEl>
                                          <p:spTgt spid="279"/>
                                        </p:tgtEl>
                                        <p:attrNameLst>
                                          <p:attrName>ppt_h</p:attrName>
                                        </p:attrNameLst>
                                      </p:cBhvr>
                                      <p:tavLst>
                                        <p:tav tm="0">
                                          <p:val>
                                            <p:fltVal val="0"/>
                                          </p:val>
                                        </p:tav>
                                        <p:tav tm="100000">
                                          <p:val>
                                            <p:strVal val="#ppt_h"/>
                                          </p:val>
                                        </p:tav>
                                      </p:tavLst>
                                    </p:anim>
                                    <p:animEffect transition="in" filter="fade">
                                      <p:cBhvr>
                                        <p:cTn id="366" dur="500"/>
                                        <p:tgtEl>
                                          <p:spTgt spid="279"/>
                                        </p:tgtEl>
                                      </p:cBhvr>
                                    </p:animEffect>
                                  </p:childTnLst>
                                </p:cTn>
                              </p:par>
                            </p:childTnLst>
                          </p:cTn>
                        </p:par>
                        <p:par>
                          <p:cTn id="367" fill="hold">
                            <p:stCondLst>
                              <p:cond delay="9000"/>
                            </p:stCondLst>
                            <p:childTnLst>
                              <p:par>
                                <p:cTn id="368" presetID="22" presetClass="entr" presetSubtype="2" fill="hold" grpId="0" nodeType="afterEffect">
                                  <p:stCondLst>
                                    <p:cond delay="0"/>
                                  </p:stCondLst>
                                  <p:childTnLst>
                                    <p:set>
                                      <p:cBhvr>
                                        <p:cTn id="369" dur="1" fill="hold">
                                          <p:stCondLst>
                                            <p:cond delay="0"/>
                                          </p:stCondLst>
                                        </p:cTn>
                                        <p:tgtEl>
                                          <p:spTgt spid="280"/>
                                        </p:tgtEl>
                                        <p:attrNameLst>
                                          <p:attrName>style.visibility</p:attrName>
                                        </p:attrNameLst>
                                      </p:cBhvr>
                                      <p:to>
                                        <p:strVal val="visible"/>
                                      </p:to>
                                    </p:set>
                                    <p:animEffect transition="in" filter="wipe(right)">
                                      <p:cBhvr>
                                        <p:cTn id="370" dur="500"/>
                                        <p:tgtEl>
                                          <p:spTgt spid="280"/>
                                        </p:tgtEl>
                                      </p:cBhvr>
                                    </p:animEffect>
                                  </p:childTnLst>
                                </p:cTn>
                              </p:par>
                            </p:childTnLst>
                          </p:cTn>
                        </p:par>
                        <p:par>
                          <p:cTn id="371" fill="hold">
                            <p:stCondLst>
                              <p:cond delay="9500"/>
                            </p:stCondLst>
                            <p:childTnLst>
                              <p:par>
                                <p:cTn id="372" presetID="42" presetClass="entr" presetSubtype="0" fill="hold" grpId="0" nodeType="afterEffect">
                                  <p:stCondLst>
                                    <p:cond delay="0"/>
                                  </p:stCondLst>
                                  <p:childTnLst>
                                    <p:set>
                                      <p:cBhvr>
                                        <p:cTn id="373" dur="1" fill="hold">
                                          <p:stCondLst>
                                            <p:cond delay="0"/>
                                          </p:stCondLst>
                                        </p:cTn>
                                        <p:tgtEl>
                                          <p:spTgt spid="276"/>
                                        </p:tgtEl>
                                        <p:attrNameLst>
                                          <p:attrName>style.visibility</p:attrName>
                                        </p:attrNameLst>
                                      </p:cBhvr>
                                      <p:to>
                                        <p:strVal val="visible"/>
                                      </p:to>
                                    </p:set>
                                    <p:animEffect transition="in" filter="fade">
                                      <p:cBhvr>
                                        <p:cTn id="374" dur="1000"/>
                                        <p:tgtEl>
                                          <p:spTgt spid="276"/>
                                        </p:tgtEl>
                                      </p:cBhvr>
                                    </p:animEffect>
                                    <p:anim calcmode="lin" valueType="num">
                                      <p:cBhvr>
                                        <p:cTn id="375" dur="1000" fill="hold"/>
                                        <p:tgtEl>
                                          <p:spTgt spid="276"/>
                                        </p:tgtEl>
                                        <p:attrNameLst>
                                          <p:attrName>ppt_x</p:attrName>
                                        </p:attrNameLst>
                                      </p:cBhvr>
                                      <p:tavLst>
                                        <p:tav tm="0">
                                          <p:val>
                                            <p:strVal val="#ppt_x"/>
                                          </p:val>
                                        </p:tav>
                                        <p:tav tm="100000">
                                          <p:val>
                                            <p:strVal val="#ppt_x"/>
                                          </p:val>
                                        </p:tav>
                                      </p:tavLst>
                                    </p:anim>
                                    <p:anim calcmode="lin" valueType="num">
                                      <p:cBhvr>
                                        <p:cTn id="376" dur="1000" fill="hold"/>
                                        <p:tgtEl>
                                          <p:spTgt spid="276"/>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272"/>
                                        </p:tgtEl>
                                        <p:attrNameLst>
                                          <p:attrName>style.visibility</p:attrName>
                                        </p:attrNameLst>
                                      </p:cBhvr>
                                      <p:to>
                                        <p:strVal val="visible"/>
                                      </p:to>
                                    </p:set>
                                    <p:animEffect transition="in" filter="fade">
                                      <p:cBhvr>
                                        <p:cTn id="379" dur="1000"/>
                                        <p:tgtEl>
                                          <p:spTgt spid="272"/>
                                        </p:tgtEl>
                                      </p:cBhvr>
                                    </p:animEffect>
                                    <p:anim calcmode="lin" valueType="num">
                                      <p:cBhvr>
                                        <p:cTn id="380" dur="1000" fill="hold"/>
                                        <p:tgtEl>
                                          <p:spTgt spid="272"/>
                                        </p:tgtEl>
                                        <p:attrNameLst>
                                          <p:attrName>ppt_x</p:attrName>
                                        </p:attrNameLst>
                                      </p:cBhvr>
                                      <p:tavLst>
                                        <p:tav tm="0">
                                          <p:val>
                                            <p:strVal val="#ppt_x"/>
                                          </p:val>
                                        </p:tav>
                                        <p:tav tm="100000">
                                          <p:val>
                                            <p:strVal val="#ppt_x"/>
                                          </p:val>
                                        </p:tav>
                                      </p:tavLst>
                                    </p:anim>
                                    <p:anim calcmode="lin" valueType="num">
                                      <p:cBhvr>
                                        <p:cTn id="381" dur="1000" fill="hold"/>
                                        <p:tgtEl>
                                          <p:spTgt spid="272"/>
                                        </p:tgtEl>
                                        <p:attrNameLst>
                                          <p:attrName>ppt_y</p:attrName>
                                        </p:attrNameLst>
                                      </p:cBhvr>
                                      <p:tavLst>
                                        <p:tav tm="0">
                                          <p:val>
                                            <p:strVal val="#ppt_y+.1"/>
                                          </p:val>
                                        </p:tav>
                                        <p:tav tm="100000">
                                          <p:val>
                                            <p:strVal val="#ppt_y"/>
                                          </p:val>
                                        </p:tav>
                                      </p:tavLst>
                                    </p:anim>
                                  </p:childTnLst>
                                </p:cTn>
                              </p:par>
                            </p:childTnLst>
                          </p:cTn>
                        </p:par>
                        <p:par>
                          <p:cTn id="382" fill="hold">
                            <p:stCondLst>
                              <p:cond delay="10500"/>
                            </p:stCondLst>
                            <p:childTnLst>
                              <p:par>
                                <p:cTn id="383" presetID="53" presetClass="entr" presetSubtype="16" fill="hold" nodeType="afterEffect">
                                  <p:stCondLst>
                                    <p:cond delay="0"/>
                                  </p:stCondLst>
                                  <p:childTnLst>
                                    <p:set>
                                      <p:cBhvr>
                                        <p:cTn id="384" dur="1" fill="hold">
                                          <p:stCondLst>
                                            <p:cond delay="0"/>
                                          </p:stCondLst>
                                        </p:cTn>
                                        <p:tgtEl>
                                          <p:spTgt spid="285"/>
                                        </p:tgtEl>
                                        <p:attrNameLst>
                                          <p:attrName>style.visibility</p:attrName>
                                        </p:attrNameLst>
                                      </p:cBhvr>
                                      <p:to>
                                        <p:strVal val="visible"/>
                                      </p:to>
                                    </p:set>
                                    <p:anim calcmode="lin" valueType="num">
                                      <p:cBhvr>
                                        <p:cTn id="385" dur="500" fill="hold"/>
                                        <p:tgtEl>
                                          <p:spTgt spid="285"/>
                                        </p:tgtEl>
                                        <p:attrNameLst>
                                          <p:attrName>ppt_w</p:attrName>
                                        </p:attrNameLst>
                                      </p:cBhvr>
                                      <p:tavLst>
                                        <p:tav tm="0">
                                          <p:val>
                                            <p:fltVal val="0"/>
                                          </p:val>
                                        </p:tav>
                                        <p:tav tm="100000">
                                          <p:val>
                                            <p:strVal val="#ppt_w"/>
                                          </p:val>
                                        </p:tav>
                                      </p:tavLst>
                                    </p:anim>
                                    <p:anim calcmode="lin" valueType="num">
                                      <p:cBhvr>
                                        <p:cTn id="386" dur="500" fill="hold"/>
                                        <p:tgtEl>
                                          <p:spTgt spid="285"/>
                                        </p:tgtEl>
                                        <p:attrNameLst>
                                          <p:attrName>ppt_h</p:attrName>
                                        </p:attrNameLst>
                                      </p:cBhvr>
                                      <p:tavLst>
                                        <p:tav tm="0">
                                          <p:val>
                                            <p:fltVal val="0"/>
                                          </p:val>
                                        </p:tav>
                                        <p:tav tm="100000">
                                          <p:val>
                                            <p:strVal val="#ppt_h"/>
                                          </p:val>
                                        </p:tav>
                                      </p:tavLst>
                                    </p:anim>
                                    <p:animEffect transition="in" filter="fade">
                                      <p:cBhvr>
                                        <p:cTn id="387" dur="500"/>
                                        <p:tgtEl>
                                          <p:spTgt spid="285"/>
                                        </p:tgtEl>
                                      </p:cBhvr>
                                    </p:animEffect>
                                  </p:childTnLst>
                                </p:cTn>
                              </p:par>
                            </p:childTnLst>
                          </p:cTn>
                        </p:par>
                        <p:par>
                          <p:cTn id="388" fill="hold">
                            <p:stCondLst>
                              <p:cond delay="11000"/>
                            </p:stCondLst>
                            <p:childTnLst>
                              <p:par>
                                <p:cTn id="389" presetID="22" presetClass="entr" presetSubtype="2" fill="hold" nodeType="afterEffect">
                                  <p:stCondLst>
                                    <p:cond delay="0"/>
                                  </p:stCondLst>
                                  <p:childTnLst>
                                    <p:set>
                                      <p:cBhvr>
                                        <p:cTn id="390" dur="1" fill="hold">
                                          <p:stCondLst>
                                            <p:cond delay="0"/>
                                          </p:stCondLst>
                                        </p:cTn>
                                        <p:tgtEl>
                                          <p:spTgt spid="286"/>
                                        </p:tgtEl>
                                        <p:attrNameLst>
                                          <p:attrName>style.visibility</p:attrName>
                                        </p:attrNameLst>
                                      </p:cBhvr>
                                      <p:to>
                                        <p:strVal val="visible"/>
                                      </p:to>
                                    </p:set>
                                    <p:animEffect transition="in" filter="wipe(right)">
                                      <p:cBhvr>
                                        <p:cTn id="391" dur="500"/>
                                        <p:tgtEl>
                                          <p:spTgt spid="286"/>
                                        </p:tgtEl>
                                      </p:cBhvr>
                                    </p:animEffect>
                                  </p:childTnLst>
                                </p:cTn>
                              </p:par>
                            </p:childTnLst>
                          </p:cTn>
                        </p:par>
                        <p:par>
                          <p:cTn id="392" fill="hold">
                            <p:stCondLst>
                              <p:cond delay="11500"/>
                            </p:stCondLst>
                            <p:childTnLst>
                              <p:par>
                                <p:cTn id="393" presetID="53" presetClass="entr" presetSubtype="16" fill="hold" grpId="0" nodeType="afterEffect">
                                  <p:stCondLst>
                                    <p:cond delay="0"/>
                                  </p:stCondLst>
                                  <p:childTnLst>
                                    <p:set>
                                      <p:cBhvr>
                                        <p:cTn id="394" dur="1" fill="hold">
                                          <p:stCondLst>
                                            <p:cond delay="0"/>
                                          </p:stCondLst>
                                        </p:cTn>
                                        <p:tgtEl>
                                          <p:spTgt spid="290"/>
                                        </p:tgtEl>
                                        <p:attrNameLst>
                                          <p:attrName>style.visibility</p:attrName>
                                        </p:attrNameLst>
                                      </p:cBhvr>
                                      <p:to>
                                        <p:strVal val="visible"/>
                                      </p:to>
                                    </p:set>
                                    <p:anim calcmode="lin" valueType="num">
                                      <p:cBhvr>
                                        <p:cTn id="395" dur="500" fill="hold"/>
                                        <p:tgtEl>
                                          <p:spTgt spid="290"/>
                                        </p:tgtEl>
                                        <p:attrNameLst>
                                          <p:attrName>ppt_w</p:attrName>
                                        </p:attrNameLst>
                                      </p:cBhvr>
                                      <p:tavLst>
                                        <p:tav tm="0">
                                          <p:val>
                                            <p:fltVal val="0"/>
                                          </p:val>
                                        </p:tav>
                                        <p:tav tm="100000">
                                          <p:val>
                                            <p:strVal val="#ppt_w"/>
                                          </p:val>
                                        </p:tav>
                                      </p:tavLst>
                                    </p:anim>
                                    <p:anim calcmode="lin" valueType="num">
                                      <p:cBhvr>
                                        <p:cTn id="396" dur="500" fill="hold"/>
                                        <p:tgtEl>
                                          <p:spTgt spid="290"/>
                                        </p:tgtEl>
                                        <p:attrNameLst>
                                          <p:attrName>ppt_h</p:attrName>
                                        </p:attrNameLst>
                                      </p:cBhvr>
                                      <p:tavLst>
                                        <p:tav tm="0">
                                          <p:val>
                                            <p:fltVal val="0"/>
                                          </p:val>
                                        </p:tav>
                                        <p:tav tm="100000">
                                          <p:val>
                                            <p:strVal val="#ppt_h"/>
                                          </p:val>
                                        </p:tav>
                                      </p:tavLst>
                                    </p:anim>
                                    <p:animEffect transition="in" filter="fade">
                                      <p:cBhvr>
                                        <p:cTn id="397" dur="500"/>
                                        <p:tgtEl>
                                          <p:spTgt spid="290"/>
                                        </p:tgtEl>
                                      </p:cBhvr>
                                    </p:animEffect>
                                  </p:childTnLst>
                                </p:cTn>
                              </p:par>
                            </p:childTnLst>
                          </p:cTn>
                        </p:par>
                        <p:par>
                          <p:cTn id="398" fill="hold">
                            <p:stCondLst>
                              <p:cond delay="12000"/>
                            </p:stCondLst>
                            <p:childTnLst>
                              <p:par>
                                <p:cTn id="399" presetID="22" presetClass="entr" presetSubtype="2" fill="hold" grpId="0" nodeType="afterEffect">
                                  <p:stCondLst>
                                    <p:cond delay="0"/>
                                  </p:stCondLst>
                                  <p:childTnLst>
                                    <p:set>
                                      <p:cBhvr>
                                        <p:cTn id="400" dur="1" fill="hold">
                                          <p:stCondLst>
                                            <p:cond delay="0"/>
                                          </p:stCondLst>
                                        </p:cTn>
                                        <p:tgtEl>
                                          <p:spTgt spid="291"/>
                                        </p:tgtEl>
                                        <p:attrNameLst>
                                          <p:attrName>style.visibility</p:attrName>
                                        </p:attrNameLst>
                                      </p:cBhvr>
                                      <p:to>
                                        <p:strVal val="visible"/>
                                      </p:to>
                                    </p:set>
                                    <p:animEffect transition="in" filter="wipe(right)">
                                      <p:cBhvr>
                                        <p:cTn id="401" dur="500"/>
                                        <p:tgtEl>
                                          <p:spTgt spid="291"/>
                                        </p:tgtEl>
                                      </p:cBhvr>
                                    </p:animEffect>
                                  </p:childTnLst>
                                </p:cTn>
                              </p:par>
                            </p:childTnLst>
                          </p:cTn>
                        </p:par>
                        <p:par>
                          <p:cTn id="402" fill="hold">
                            <p:stCondLst>
                              <p:cond delay="12500"/>
                            </p:stCondLst>
                            <p:childTnLst>
                              <p:par>
                                <p:cTn id="403" presetID="42" presetClass="entr" presetSubtype="0" fill="hold" grpId="0" nodeType="afterEffect">
                                  <p:stCondLst>
                                    <p:cond delay="0"/>
                                  </p:stCondLst>
                                  <p:childTnLst>
                                    <p:set>
                                      <p:cBhvr>
                                        <p:cTn id="404" dur="1" fill="hold">
                                          <p:stCondLst>
                                            <p:cond delay="0"/>
                                          </p:stCondLst>
                                        </p:cTn>
                                        <p:tgtEl>
                                          <p:spTgt spid="287"/>
                                        </p:tgtEl>
                                        <p:attrNameLst>
                                          <p:attrName>style.visibility</p:attrName>
                                        </p:attrNameLst>
                                      </p:cBhvr>
                                      <p:to>
                                        <p:strVal val="visible"/>
                                      </p:to>
                                    </p:set>
                                    <p:animEffect transition="in" filter="fade">
                                      <p:cBhvr>
                                        <p:cTn id="405" dur="1000"/>
                                        <p:tgtEl>
                                          <p:spTgt spid="287"/>
                                        </p:tgtEl>
                                      </p:cBhvr>
                                    </p:animEffect>
                                    <p:anim calcmode="lin" valueType="num">
                                      <p:cBhvr>
                                        <p:cTn id="406" dur="1000" fill="hold"/>
                                        <p:tgtEl>
                                          <p:spTgt spid="287"/>
                                        </p:tgtEl>
                                        <p:attrNameLst>
                                          <p:attrName>ppt_x</p:attrName>
                                        </p:attrNameLst>
                                      </p:cBhvr>
                                      <p:tavLst>
                                        <p:tav tm="0">
                                          <p:val>
                                            <p:strVal val="#ppt_x"/>
                                          </p:val>
                                        </p:tav>
                                        <p:tav tm="100000">
                                          <p:val>
                                            <p:strVal val="#ppt_x"/>
                                          </p:val>
                                        </p:tav>
                                      </p:tavLst>
                                    </p:anim>
                                    <p:anim calcmode="lin" valueType="num">
                                      <p:cBhvr>
                                        <p:cTn id="407" dur="1000" fill="hold"/>
                                        <p:tgtEl>
                                          <p:spTgt spid="287"/>
                                        </p:tgtEl>
                                        <p:attrNameLst>
                                          <p:attrName>ppt_y</p:attrName>
                                        </p:attrNameLst>
                                      </p:cBhvr>
                                      <p:tavLst>
                                        <p:tav tm="0">
                                          <p:val>
                                            <p:strVal val="#ppt_y+.1"/>
                                          </p:val>
                                        </p:tav>
                                        <p:tav tm="100000">
                                          <p:val>
                                            <p:strVal val="#ppt_y"/>
                                          </p:val>
                                        </p:tav>
                                      </p:tavLst>
                                    </p:anim>
                                  </p:childTnLst>
                                </p:cTn>
                              </p:par>
                              <p:par>
                                <p:cTn id="408" presetID="42" presetClass="entr" presetSubtype="0" fill="hold" grpId="0" nodeType="withEffect">
                                  <p:stCondLst>
                                    <p:cond delay="0"/>
                                  </p:stCondLst>
                                  <p:childTnLst>
                                    <p:set>
                                      <p:cBhvr>
                                        <p:cTn id="409" dur="1" fill="hold">
                                          <p:stCondLst>
                                            <p:cond delay="0"/>
                                          </p:stCondLst>
                                        </p:cTn>
                                        <p:tgtEl>
                                          <p:spTgt spid="283"/>
                                        </p:tgtEl>
                                        <p:attrNameLst>
                                          <p:attrName>style.visibility</p:attrName>
                                        </p:attrNameLst>
                                      </p:cBhvr>
                                      <p:to>
                                        <p:strVal val="visible"/>
                                      </p:to>
                                    </p:set>
                                    <p:animEffect transition="in" filter="fade">
                                      <p:cBhvr>
                                        <p:cTn id="410" dur="1000"/>
                                        <p:tgtEl>
                                          <p:spTgt spid="283"/>
                                        </p:tgtEl>
                                      </p:cBhvr>
                                    </p:animEffect>
                                    <p:anim calcmode="lin" valueType="num">
                                      <p:cBhvr>
                                        <p:cTn id="411" dur="1000" fill="hold"/>
                                        <p:tgtEl>
                                          <p:spTgt spid="283"/>
                                        </p:tgtEl>
                                        <p:attrNameLst>
                                          <p:attrName>ppt_x</p:attrName>
                                        </p:attrNameLst>
                                      </p:cBhvr>
                                      <p:tavLst>
                                        <p:tav tm="0">
                                          <p:val>
                                            <p:strVal val="#ppt_x"/>
                                          </p:val>
                                        </p:tav>
                                        <p:tav tm="100000">
                                          <p:val>
                                            <p:strVal val="#ppt_x"/>
                                          </p:val>
                                        </p:tav>
                                      </p:tavLst>
                                    </p:anim>
                                    <p:anim calcmode="lin" valueType="num">
                                      <p:cBhvr>
                                        <p:cTn id="412" dur="1000" fill="hold"/>
                                        <p:tgtEl>
                                          <p:spTgt spid="2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223" grpId="0" animBg="1"/>
      <p:bldP spid="224" grpId="0" animBg="1"/>
      <p:bldP spid="229" grpId="0"/>
      <p:bldP spid="257" grpId="0"/>
      <p:bldP spid="258" grpId="0"/>
      <p:bldP spid="268" grpId="0" animBg="1"/>
      <p:bldP spid="269" grpId="0" animBg="1"/>
      <p:bldP spid="265" grpId="0"/>
      <p:bldP spid="261" grpId="0"/>
      <p:bldP spid="279" grpId="0" animBg="1"/>
      <p:bldP spid="280" grpId="0" animBg="1"/>
      <p:bldP spid="276" grpId="0"/>
      <p:bldP spid="272" grpId="0"/>
      <p:bldP spid="290" grpId="0" animBg="1"/>
      <p:bldP spid="291" grpId="0" animBg="1"/>
      <p:bldP spid="287" grpId="0"/>
      <p:bldP spid="2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2017-01-26T22:56:39Z</dcterms:modified>
</cp:coreProperties>
</file>